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F28"/>
    <a:srgbClr val="FA9C20"/>
    <a:srgbClr val="E70024"/>
    <a:srgbClr val="677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132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E5B-2B90-4471-A2D8-4A194742C96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7B972-C8D1-49CC-B38A-2A5810F8E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B972-C8D1-49CC-B38A-2A5810F8E3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1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7D47-CA78-48C3-BD54-0B94A5E93C39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7F0A0-33EA-4D4B-8D90-99EE09FC0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unnars.com/b2b/wp-content/themes/striking/cache/images/841_Blog_1-628x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4" y="7680"/>
            <a:ext cx="59817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72608" y="0"/>
            <a:ext cx="1385392" cy="9777536"/>
          </a:xfrm>
          <a:prstGeom prst="rect">
            <a:avLst/>
          </a:prstGeom>
          <a:solidFill>
            <a:srgbClr val="C2C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152800"/>
            <a:ext cx="5472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HelveticaNeueLT Pro 55 Roman" panose="020B0604020202020204" pitchFamily="34" charset="0"/>
                <a:cs typeface="Arial" panose="020B0604020202020204" pitchFamily="34" charset="0"/>
              </a:rPr>
              <a:t>Hledáme </a:t>
            </a:r>
            <a:r>
              <a:rPr lang="cs-CZ" sz="4400" b="1" dirty="0" smtClean="0">
                <a:latin typeface="HelveticaNeueLT Pro 55 Roman" panose="020B0604020202020204" pitchFamily="34" charset="0"/>
                <a:cs typeface="Arial" panose="020B0604020202020204" pitchFamily="34" charset="0"/>
              </a:rPr>
              <a:t>Technika </a:t>
            </a:r>
            <a:r>
              <a:rPr lang="cs-CZ" sz="2400" b="1" dirty="0" smtClean="0">
                <a:latin typeface="HelveticaNeueLT Pro 55 Roman" panose="020B0604020202020204" pitchFamily="34" charset="0"/>
                <a:cs typeface="Arial" panose="020B0604020202020204" pitchFamily="34" charset="0"/>
              </a:rPr>
              <a:t>pro NXP auto divizi</a:t>
            </a:r>
            <a:r>
              <a:rPr lang="cs-CZ" sz="2000" b="1" dirty="0" smtClean="0">
                <a:latin typeface="HelveticaNeueLT Pro 55 Roman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b="1" dirty="0" smtClean="0">
                <a:latin typeface="HelveticaNeueLT Pro 55 Roman" panose="020B0604020202020204" pitchFamily="34" charset="0"/>
                <a:cs typeface="Arial" panose="020B0604020202020204" pitchFamily="34" charset="0"/>
              </a:rPr>
              <a:t>v Rožnově p. R. </a:t>
            </a:r>
            <a:endParaRPr lang="cs-CZ" sz="2000" b="1" dirty="0">
              <a:latin typeface="HelveticaNeueLT Pro 55 Roman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62" y="5097016"/>
            <a:ext cx="5653954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HelveticaNeueLT Pro 57 Cn" panose="020B0506030502030204" pitchFamily="34" charset="0"/>
                <a:cs typeface="Arial" panose="020B0604020202020204" pitchFamily="34" charset="0"/>
              </a:rPr>
              <a:t>POŽADAVKY</a:t>
            </a:r>
            <a:r>
              <a:rPr lang="en-US" sz="1400" b="1" dirty="0" smtClean="0">
                <a:solidFill>
                  <a:srgbClr val="FF0000"/>
                </a:solidFill>
                <a:latin typeface="HelveticaNeueLT Pro 57 Cn" panose="020B0506030502030204" pitchFamily="34" charset="0"/>
                <a:cs typeface="Arial" panose="020B0604020202020204" pitchFamily="34" charset="0"/>
              </a:rPr>
              <a:t>:</a:t>
            </a:r>
          </a:p>
          <a:p>
            <a:pPr indent="-171450">
              <a:buFont typeface="Wingdings" pitchFamily="2" charset="2"/>
              <a:buChar char="§"/>
            </a:pPr>
            <a:r>
              <a:rPr lang="cs-CZ" sz="1600" b="1" dirty="0">
                <a:latin typeface="HelveticaNeueLT Pro 57 Cn" panose="020B0506030502030204"/>
              </a:rPr>
              <a:t>Z</a:t>
            </a:r>
            <a:r>
              <a:rPr lang="cs-CZ" sz="1600" b="1" dirty="0" smtClean="0">
                <a:latin typeface="HelveticaNeueLT Pro 57 Cn" panose="020B0506030502030204"/>
              </a:rPr>
              <a:t>nalost </a:t>
            </a:r>
            <a:r>
              <a:rPr lang="cs-CZ" sz="1600" b="1" dirty="0">
                <a:latin typeface="HelveticaNeueLT Pro 57 Cn" panose="020B0506030502030204"/>
              </a:rPr>
              <a:t>osazování </a:t>
            </a:r>
            <a:r>
              <a:rPr lang="cs-CZ" sz="1600" b="1" dirty="0" smtClean="0">
                <a:latin typeface="HelveticaNeueLT Pro 57 Cn" panose="020B0506030502030204"/>
              </a:rPr>
              <a:t>PCB</a:t>
            </a:r>
            <a:endParaRPr lang="en-US" sz="1600" b="1" dirty="0" smtClean="0">
              <a:latin typeface="HelveticaNeueLT Pro 57 Cn" panose="020B0506030502030204"/>
              <a:cs typeface="Arial" panose="020B0604020202020204" pitchFamily="34" charset="0"/>
            </a:endParaRPr>
          </a:p>
          <a:p>
            <a:pPr indent="-171450">
              <a:buFont typeface="Wingdings" pitchFamily="2" charset="2"/>
              <a:buChar char="§"/>
            </a:pPr>
            <a:r>
              <a:rPr lang="cs-CZ" sz="1600" b="1" dirty="0">
                <a:latin typeface="HelveticaNeueLT Pro 57 Cn" panose="020B0506030502030204"/>
              </a:rPr>
              <a:t>M</a:t>
            </a:r>
            <a:r>
              <a:rPr lang="cs-CZ" sz="1600" b="1" dirty="0" smtClean="0">
                <a:latin typeface="HelveticaNeueLT Pro 57 Cn" panose="020B0506030502030204"/>
              </a:rPr>
              <a:t>echanické dovednosti a praxe s prací s elektronikou</a:t>
            </a:r>
          </a:p>
          <a:p>
            <a:pPr indent="-171450">
              <a:buFont typeface="Wingdings" pitchFamily="2" charset="2"/>
              <a:buChar char="§"/>
            </a:pPr>
            <a:r>
              <a:rPr lang="cs-CZ" sz="1600" b="1" dirty="0">
                <a:latin typeface="HelveticaNeueLT Pro 57 Cn" panose="020B0506030502030204"/>
              </a:rPr>
              <a:t>O</a:t>
            </a:r>
            <a:r>
              <a:rPr lang="cs-CZ" sz="1600" b="1" dirty="0" smtClean="0">
                <a:latin typeface="HelveticaNeueLT Pro 57 Cn" panose="020B0506030502030204"/>
              </a:rPr>
              <a:t>rganizační dovednosti</a:t>
            </a:r>
          </a:p>
          <a:p>
            <a:pPr indent="-171450">
              <a:buFont typeface="Wingdings" pitchFamily="2" charset="2"/>
              <a:buChar char="§"/>
            </a:pPr>
            <a:r>
              <a:rPr lang="cs-CZ" sz="1600" b="1" dirty="0" smtClean="0">
                <a:latin typeface="HelveticaNeueLT Pro 57 Cn" panose="020B0506030502030204"/>
                <a:cs typeface="Arial" panose="020B0604020202020204" pitchFamily="34" charset="0"/>
              </a:rPr>
              <a:t>Angličtina na komunikativní úrovni</a:t>
            </a:r>
            <a:endParaRPr lang="en-US" sz="1600" b="1" dirty="0">
              <a:latin typeface="HelveticaNeueLT Pro 57 Cn" panose="020B0506030502030204"/>
              <a:cs typeface="Arial" panose="020B0604020202020204" pitchFamily="34" charset="0"/>
            </a:endParaRPr>
          </a:p>
          <a:p>
            <a:endParaRPr lang="en-US" sz="700" b="1" dirty="0" smtClean="0">
              <a:solidFill>
                <a:srgbClr val="FF0000"/>
              </a:solidFill>
              <a:latin typeface="HelveticaNeueLT Pro 57 Cn" panose="020B0506030502030204"/>
              <a:cs typeface="Arial" panose="020B0604020202020204" pitchFamily="34" charset="0"/>
            </a:endParaRPr>
          </a:p>
          <a:p>
            <a:r>
              <a:rPr lang="sk-SK" sz="1400" b="1" dirty="0" smtClean="0">
                <a:solidFill>
                  <a:srgbClr val="FF0000"/>
                </a:solidFill>
                <a:latin typeface="HelveticaNeueLT Pro 57 Cn" panose="020B0506030502030204" pitchFamily="34" charset="0"/>
                <a:cs typeface="Arial" panose="020B0604020202020204" pitchFamily="34" charset="0"/>
              </a:rPr>
              <a:t>NÁPLŇ PRÁCE:</a:t>
            </a:r>
            <a:endParaRPr lang="sk-SK" sz="1400" b="1" dirty="0">
              <a:solidFill>
                <a:srgbClr val="FF0000"/>
              </a:solidFill>
              <a:latin typeface="HelveticaNeueLT Pro 57 Cn" panose="020B0506030502030204" pitchFamily="34" charset="0"/>
              <a:cs typeface="Arial" panose="020B0604020202020204" pitchFamily="34" charset="0"/>
            </a:endParaRPr>
          </a:p>
          <a:p>
            <a:pPr indent="-171450">
              <a:buFont typeface="Wingdings" pitchFamily="2" charset="2"/>
              <a:buChar char="§"/>
            </a:pPr>
            <a:r>
              <a:rPr lang="cs-CZ" sz="1600" dirty="0">
                <a:latin typeface="HelveticaNeueLT Pro 57 Cn" panose="020B0506030502030204"/>
              </a:rPr>
              <a:t>Vytváření demonstračních a referenčních desek plošných </a:t>
            </a:r>
            <a:r>
              <a:rPr lang="cs-CZ" sz="1600" dirty="0" smtClean="0">
                <a:latin typeface="HelveticaNeueLT Pro 57 Cn" panose="020B0506030502030204"/>
              </a:rPr>
              <a:t>spojů</a:t>
            </a:r>
          </a:p>
          <a:p>
            <a:pPr indent="-171450">
              <a:buFont typeface="Wingdings" pitchFamily="2" charset="2"/>
              <a:buChar char="§"/>
            </a:pPr>
            <a:r>
              <a:rPr lang="cs-CZ" sz="1600" dirty="0">
                <a:latin typeface="HelveticaNeueLT Pro 57 Cn" panose="020B0506030502030204"/>
              </a:rPr>
              <a:t>Objednávky součástek a komponentů pro HW projekty </a:t>
            </a:r>
            <a:r>
              <a:rPr lang="cs-CZ" sz="1600" dirty="0" smtClean="0">
                <a:latin typeface="HelveticaNeueLT Pro 57 Cn" panose="020B0506030502030204"/>
              </a:rPr>
              <a:t>týmu </a:t>
            </a:r>
          </a:p>
          <a:p>
            <a:pPr indent="-171450">
              <a:buFont typeface="Wingdings" pitchFamily="2" charset="2"/>
              <a:buChar char="§"/>
            </a:pPr>
            <a:r>
              <a:rPr lang="cs-CZ" sz="1600" dirty="0">
                <a:latin typeface="HelveticaNeueLT Pro 57 Cn" panose="020B0506030502030204"/>
              </a:rPr>
              <a:t>Udržování výrobní </a:t>
            </a:r>
            <a:r>
              <a:rPr lang="cs-CZ" sz="1600" dirty="0" smtClean="0">
                <a:latin typeface="HelveticaNeueLT Pro 57 Cn" panose="020B0506030502030204"/>
              </a:rPr>
              <a:t>dokumentace</a:t>
            </a:r>
          </a:p>
          <a:p>
            <a:pPr indent="-171450">
              <a:buFont typeface="Wingdings" pitchFamily="2" charset="2"/>
              <a:buChar char="§"/>
            </a:pPr>
            <a:r>
              <a:rPr lang="cs-CZ" sz="1600" smtClean="0">
                <a:latin typeface="HelveticaNeueLT Pro 57 Cn" panose="020B0506030502030204"/>
              </a:rPr>
              <a:t>Správa měřících zařízení, provádění oprav a úprav, kalibrace přístrojů</a:t>
            </a:r>
            <a:endParaRPr lang="cs-CZ" sz="700" dirty="0">
              <a:latin typeface="HelveticaNeueLT Pro 57 Cn" panose="020B0506030502030204"/>
              <a:cs typeface="Arial" panose="020B0604020202020204" pitchFamily="34" charset="0"/>
            </a:endParaRPr>
          </a:p>
          <a:p>
            <a:pPr lvl="0"/>
            <a:r>
              <a:rPr lang="cs-CZ" sz="1400" b="1" dirty="0" smtClean="0">
                <a:solidFill>
                  <a:srgbClr val="FF0000"/>
                </a:solidFill>
                <a:latin typeface="HelveticaNeueLT Pro 57 Cn" panose="020B0506030502030204" pitchFamily="34" charset="0"/>
                <a:cs typeface="Arial" panose="020B0604020202020204" pitchFamily="34" charset="0"/>
              </a:rPr>
              <a:t>NABÍZÍME</a:t>
            </a:r>
            <a:r>
              <a:rPr lang="en-US" sz="1400" b="1" dirty="0" smtClean="0">
                <a:solidFill>
                  <a:srgbClr val="FF0000"/>
                </a:solidFill>
                <a:latin typeface="HelveticaNeueLT Pro 57 Cn" panose="020B050603050203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sz="1600" dirty="0">
                <a:latin typeface="HelveticaNeueLT Pro 57 Cn" panose="020B0506030502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smtClean="0">
                <a:latin typeface="HelveticaNeueLT Pro 57 Cn" panose="020B0506030502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HelveticaNeueLT Pro 57 Cn" panose="020B0506030502030204" pitchFamily="34" charset="0"/>
                <a:cs typeface="Arial" panose="020B0604020202020204" pitchFamily="34" charset="0"/>
              </a:rPr>
              <a:t>Vynikaj</a:t>
            </a:r>
            <a:r>
              <a:rPr lang="cs-CZ" sz="1600" dirty="0" smtClean="0">
                <a:latin typeface="HelveticaNeueLT Pro 57 Cn" panose="020B0506030502030204" pitchFamily="34" charset="0"/>
                <a:cs typeface="Arial" panose="020B0604020202020204" pitchFamily="34" charset="0"/>
              </a:rPr>
              <a:t>ící finanční podmínky</a:t>
            </a:r>
          </a:p>
          <a:p>
            <a:pPr lvl="0">
              <a:buFont typeface="Wingdings" pitchFamily="2" charset="2"/>
              <a:buChar char="§"/>
            </a:pPr>
            <a:r>
              <a:rPr lang="cs-CZ" sz="1600" dirty="0">
                <a:latin typeface="HelveticaNeueLT Pro 57 Cn" panose="020B0506030502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smtClean="0">
                <a:latin typeface="HelveticaNeueLT Pro 57 Cn" panose="020B0506030502030204" pitchFamily="34" charset="0"/>
                <a:cs typeface="Arial" panose="020B0604020202020204" pitchFamily="34" charset="0"/>
              </a:rPr>
              <a:t> Práce </a:t>
            </a:r>
            <a:r>
              <a:rPr lang="cs-CZ" sz="1600" dirty="0">
                <a:latin typeface="HelveticaNeueLT Pro 57 Cn" panose="020B0506030502030204" pitchFamily="34" charset="0"/>
                <a:cs typeface="Arial" panose="020B0604020202020204" pitchFamily="34" charset="0"/>
              </a:rPr>
              <a:t>v motivujícím a přátelském prostředí </a:t>
            </a:r>
            <a:endParaRPr lang="cs-CZ" sz="1600" dirty="0" smtClean="0">
              <a:latin typeface="HelveticaNeueLT Pro 57 Cn" panose="020B050603050203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1600" dirty="0" smtClean="0">
                <a:latin typeface="HelveticaNeueLT Pro 57 Cn" panose="020B0506030502030204" pitchFamily="34" charset="0"/>
                <a:cs typeface="Arial" panose="020B0604020202020204" pitchFamily="34" charset="0"/>
              </a:rPr>
              <a:t>  Flexibilita </a:t>
            </a:r>
            <a:endParaRPr lang="en-US" sz="1600" dirty="0" smtClean="0">
              <a:solidFill>
                <a:srgbClr val="FF0000"/>
              </a:solidFill>
              <a:latin typeface="HelveticaNeueLT Pro 57 Cn" panose="020B050603050203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HelveticaNeueLT Pro 57 Cn" panose="020B0506030502030204" pitchFamily="34" charset="0"/>
                <a:cs typeface="Arial" panose="020B0604020202020204" pitchFamily="34" charset="0"/>
              </a:rPr>
              <a:t> </a:t>
            </a:r>
            <a:r>
              <a:rPr lang="cs-CZ" sz="1600" dirty="0" smtClean="0">
                <a:latin typeface="HelveticaNeueLT Pro 57 Cn" pitchFamily="34" charset="0"/>
              </a:rPr>
              <a:t> </a:t>
            </a:r>
            <a:r>
              <a:rPr lang="cs-CZ" sz="1600" dirty="0" smtClean="0">
                <a:latin typeface="HelveticaNeueLT Pro 57 Cn" pitchFamily="34" charset="0"/>
              </a:rPr>
              <a:t>Profesní rozvoj</a:t>
            </a:r>
            <a:endParaRPr lang="cs-CZ" sz="1600" dirty="0" smtClean="0">
              <a:latin typeface="HelveticaNeueLT Pro 57 Cn" pitchFamily="34" charset="0"/>
            </a:endParaRPr>
          </a:p>
          <a:p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028200" y="7032158"/>
            <a:ext cx="4171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HelveticaNeueLT Pro 57 Cn" pitchFamily="34" charset="-18"/>
              </a:rPr>
              <a:t>Tešíme sa na Vaše životopisy:</a:t>
            </a:r>
            <a:endParaRPr lang="en-US" sz="2000" b="1" dirty="0">
              <a:latin typeface="HelveticaNeueLT Pro 57 Cn" pitchFamily="34" charset="-18"/>
            </a:endParaRPr>
          </a:p>
          <a:p>
            <a:r>
              <a:rPr lang="en-US" sz="2000" b="1" dirty="0" smtClean="0">
                <a:latin typeface="HelveticaNeueLT Pro 57 Cn" pitchFamily="34" charset="-18"/>
                <a:sym typeface="Wingdings"/>
              </a:rPr>
              <a:t></a:t>
            </a:r>
            <a:r>
              <a:rPr lang="en-US" sz="2000" b="1" dirty="0" smtClean="0">
                <a:latin typeface="HelveticaNeueLT Pro 57 Cn" pitchFamily="34" charset="-18"/>
              </a:rPr>
              <a:t> jana.martinakova@nxp.com</a:t>
            </a:r>
            <a:endParaRPr lang="cs-CZ" sz="2000" b="1" dirty="0" smtClean="0">
              <a:latin typeface="HelveticaNeueLT Pro 57 Cn" pitchFamily="34" charset="-18"/>
            </a:endParaRPr>
          </a:p>
          <a:p>
            <a:pPr>
              <a:buFont typeface="Wingdings"/>
              <a:buChar char="("/>
            </a:pPr>
            <a:r>
              <a:rPr lang="en-US" sz="2000" b="1" dirty="0" smtClean="0">
                <a:latin typeface="HelveticaNeueLT Pro 57 Cn" pitchFamily="34" charset="-18"/>
              </a:rPr>
              <a:t>+</a:t>
            </a:r>
            <a:r>
              <a:rPr lang="en-US" sz="2000" b="1" dirty="0">
                <a:latin typeface="HelveticaNeueLT Pro 57 Cn" pitchFamily="34" charset="-18"/>
              </a:rPr>
              <a:t>420 571 665 </a:t>
            </a:r>
            <a:r>
              <a:rPr lang="en-US" sz="2000" b="1" dirty="0" smtClean="0">
                <a:latin typeface="HelveticaNeueLT Pro 57 Cn" pitchFamily="34" charset="-18"/>
              </a:rPr>
              <a:t>170</a:t>
            </a:r>
            <a:endParaRPr lang="cs-CZ" sz="2000" b="1" dirty="0" smtClean="0">
              <a:latin typeface="HelveticaNeueLT Pro 57 Cn" pitchFamily="34" charset="-1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72608" y="9705528"/>
            <a:ext cx="1385392" cy="200472"/>
          </a:xfrm>
          <a:prstGeom prst="rect">
            <a:avLst/>
          </a:prstGeom>
          <a:solidFill>
            <a:srgbClr val="677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16832" y="9489504"/>
            <a:ext cx="720080" cy="0"/>
          </a:xfrm>
          <a:prstGeom prst="straightConnector1">
            <a:avLst/>
          </a:prstGeom>
          <a:ln w="12700">
            <a:solidFill>
              <a:srgbClr val="67727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80928" y="9489504"/>
            <a:ext cx="720080" cy="0"/>
          </a:xfrm>
          <a:prstGeom prst="straightConnector1">
            <a:avLst/>
          </a:prstGeom>
          <a:ln w="19050">
            <a:solidFill>
              <a:srgbClr val="FA9C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45024" y="9489504"/>
            <a:ext cx="720080" cy="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09120" y="9489504"/>
            <a:ext cx="720080" cy="0"/>
          </a:xfrm>
          <a:prstGeom prst="straightConnector1">
            <a:avLst/>
          </a:prstGeom>
          <a:ln w="38100">
            <a:solidFill>
              <a:srgbClr val="C2CF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57" y="9162488"/>
            <a:ext cx="1206197" cy="643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17632</TotalTime>
  <Words>93</Words>
  <Application>Microsoft Office PowerPoint</Application>
  <PresentationFormat>A4 Paper (210x297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HelveticaNeueLT Pro 55 Roman</vt:lpstr>
      <vt:lpstr>HelveticaNeueLT Pro 57 Cn</vt:lpstr>
      <vt:lpstr>Wingdings</vt:lpstr>
      <vt:lpstr>Office Theme</vt:lpstr>
      <vt:lpstr>PowerPoint Presentation</vt:lpstr>
    </vt:vector>
  </TitlesOfParts>
  <Company>Freescale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 Vista Alpha Build</dc:creator>
  <cp:lastModifiedBy>Latiokova Michaela-B50009</cp:lastModifiedBy>
  <cp:revision>174</cp:revision>
  <cp:lastPrinted>2016-03-30T07:04:13Z</cp:lastPrinted>
  <dcterms:created xsi:type="dcterms:W3CDTF">2013-10-08T11:24:36Z</dcterms:created>
  <dcterms:modified xsi:type="dcterms:W3CDTF">2016-04-07T17:33:54Z</dcterms:modified>
</cp:coreProperties>
</file>