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721" r:id="rId6"/>
  </p:sldMasterIdLst>
  <p:notesMasterIdLst>
    <p:notesMasterId r:id="rId52"/>
  </p:notesMasterIdLst>
  <p:sldIdLst>
    <p:sldId id="2147473344" r:id="rId7"/>
    <p:sldId id="258" r:id="rId8"/>
    <p:sldId id="2147473345" r:id="rId9"/>
    <p:sldId id="344" r:id="rId10"/>
    <p:sldId id="2147473346" r:id="rId11"/>
    <p:sldId id="2147473342" r:id="rId12"/>
    <p:sldId id="396" r:id="rId13"/>
    <p:sldId id="2147473334" r:id="rId14"/>
    <p:sldId id="327" r:id="rId15"/>
    <p:sldId id="2147473347" r:id="rId16"/>
    <p:sldId id="2147473340" r:id="rId17"/>
    <p:sldId id="329" r:id="rId18"/>
    <p:sldId id="256" r:id="rId19"/>
    <p:sldId id="2147473341" r:id="rId20"/>
    <p:sldId id="397" r:id="rId21"/>
    <p:sldId id="259" r:id="rId22"/>
    <p:sldId id="399" r:id="rId23"/>
    <p:sldId id="400" r:id="rId24"/>
    <p:sldId id="401" r:id="rId25"/>
    <p:sldId id="402" r:id="rId26"/>
    <p:sldId id="404" r:id="rId27"/>
    <p:sldId id="405" r:id="rId28"/>
    <p:sldId id="403" r:id="rId29"/>
    <p:sldId id="406" r:id="rId30"/>
    <p:sldId id="407" r:id="rId31"/>
    <p:sldId id="408" r:id="rId32"/>
    <p:sldId id="409" r:id="rId33"/>
    <p:sldId id="410" r:id="rId34"/>
    <p:sldId id="411" r:id="rId35"/>
    <p:sldId id="412" r:id="rId36"/>
    <p:sldId id="2147473330" r:id="rId37"/>
    <p:sldId id="2147473331" r:id="rId38"/>
    <p:sldId id="2147473332" r:id="rId39"/>
    <p:sldId id="2147473333" r:id="rId40"/>
    <p:sldId id="2147473318" r:id="rId41"/>
    <p:sldId id="2147473319" r:id="rId42"/>
    <p:sldId id="2147473322" r:id="rId43"/>
    <p:sldId id="2147473349" r:id="rId44"/>
    <p:sldId id="2147473325" r:id="rId45"/>
    <p:sldId id="2147473326" r:id="rId46"/>
    <p:sldId id="2147473327" r:id="rId47"/>
    <p:sldId id="2147473328" r:id="rId48"/>
    <p:sldId id="383" r:id="rId49"/>
    <p:sldId id="2147473348" r:id="rId50"/>
    <p:sldId id="2147473329" r:id="rId5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637CC44-200B-448F-0744-A27FDDF7396F}" name="Sarah Harkrider" initials="SH" userId="S::sarah.harkrider@nxp.com::f9cd4ff1-b7f4-4530-8d5e-c9ed6f2ef01a" providerId="AD"/>
  <p188:author id="{7D491AFC-D6DC-5B80-23B6-9A87E7CAA1C6}" name="Kelly Poole" initials="KP" userId="S::kelly.poole@nxp.com::96c94bd1-153f-4622-9d27-0cb12c30ac8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CAFB"/>
    <a:srgbClr val="69CA00"/>
    <a:srgbClr val="F9B500"/>
    <a:srgbClr val="FFEE85"/>
    <a:srgbClr val="FFE28F"/>
    <a:srgbClr val="0EAFE0"/>
    <a:srgbClr val="FFD800"/>
    <a:srgbClr val="C6E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353BE-9D3B-4610-B813-00A5921EA36C}" v="8" dt="2026-09-25T14:55:39.360"/>
    <p1510:client id="{0FB89BC9-6C8D-4E28-89BF-392937FAF804}" v="1" dt="2026-09-25T19:46:39.404"/>
    <p1510:client id="{42C91655-242F-432A-5D57-E38934447A25}" v="2" dt="2026-09-25T14:53:04.803"/>
    <p1510:client id="{BB0BB21A-6A8C-464D-876B-53099109FA01}" v="3" dt="2026-09-25T21:02:17.3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 Patterson" userId="S::mitchell.patterson@nxp.com::8345201a-ca7d-4f31-8674-fd41a95a6ac6" providerId="AD" clId="Web-{164645F9-96DE-369F-CD89-57EA9D78AF9E}"/>
    <pc:docChg chg="modSld">
      <pc:chgData name="Mitch Patterson" userId="S::mitchell.patterson@nxp.com::8345201a-ca7d-4f31-8674-fd41a95a6ac6" providerId="AD" clId="Web-{164645F9-96DE-369F-CD89-57EA9D78AF9E}" dt="2026-09-22T18:00:24.801" v="4"/>
      <pc:docMkLst>
        <pc:docMk/>
      </pc:docMkLst>
      <pc:sldChg chg="addSp delSp modSp modMedia addAnim delAnim">
        <pc:chgData name="Mitch Patterson" userId="S::mitchell.patterson@nxp.com::8345201a-ca7d-4f31-8674-fd41a95a6ac6" providerId="AD" clId="Web-{164645F9-96DE-369F-CD89-57EA9D78AF9E}" dt="2026-09-22T18:00:24.801" v="4"/>
        <pc:sldMkLst>
          <pc:docMk/>
          <pc:sldMk cId="2655927710" sldId="2147473344"/>
        </pc:sldMkLst>
      </pc:sldChg>
    </pc:docChg>
  </pc:docChgLst>
  <pc:docChgLst>
    <pc:chgData name="Mitch Patterson" userId="S::mitchell.patterson@nxp.com::8345201a-ca7d-4f31-8674-fd41a95a6ac6" providerId="AD" clId="Web-{42C91655-242F-432A-5D57-E38934447A25}"/>
    <pc:docChg chg="modSld">
      <pc:chgData name="Mitch Patterson" userId="S::mitchell.patterson@nxp.com::8345201a-ca7d-4f31-8674-fd41a95a6ac6" providerId="AD" clId="Web-{42C91655-242F-432A-5D57-E38934447A25}" dt="2026-09-25T14:53:04.803" v="1"/>
      <pc:docMkLst>
        <pc:docMk/>
      </pc:docMkLst>
      <pc:sldChg chg="addSp delSp modSp modMedia addAnim delAnim">
        <pc:chgData name="Mitch Patterson" userId="S::mitchell.patterson@nxp.com::8345201a-ca7d-4f31-8674-fd41a95a6ac6" providerId="AD" clId="Web-{42C91655-242F-432A-5D57-E38934447A25}" dt="2026-09-25T14:53:04.803" v="1"/>
        <pc:sldMkLst>
          <pc:docMk/>
          <pc:sldMk cId="0" sldId="2147473345"/>
        </pc:sldMkLst>
        <pc:picChg chg="add mod">
          <ac:chgData name="Mitch Patterson" userId="S::mitchell.patterson@nxp.com::8345201a-ca7d-4f31-8674-fd41a95a6ac6" providerId="AD" clId="Web-{42C91655-242F-432A-5D57-E38934447A25}" dt="2026-09-25T14:53:04.803" v="1"/>
          <ac:picMkLst>
            <pc:docMk/>
            <pc:sldMk cId="0" sldId="2147473345"/>
            <ac:picMk id="57" creationId="{C7B4D088-A825-A06D-760A-5D727EE370AB}"/>
          </ac:picMkLst>
        </pc:picChg>
        <pc:picChg chg="del">
          <ac:chgData name="Mitch Patterson" userId="S::mitchell.patterson@nxp.com::8345201a-ca7d-4f31-8674-fd41a95a6ac6" providerId="AD" clId="Web-{42C91655-242F-432A-5D57-E38934447A25}" dt="2026-09-25T14:52:20.786" v="0"/>
          <ac:picMkLst>
            <pc:docMk/>
            <pc:sldMk cId="0" sldId="2147473345"/>
            <ac:picMk id="90" creationId="{5D56E81C-5AAF-6D98-F971-3D7C7ACE969A}"/>
          </ac:picMkLst>
        </pc:picChg>
      </pc:sldChg>
    </pc:docChg>
  </pc:docChgLst>
  <pc:docChgLst>
    <pc:chgData name="Mary McClure" userId="S::mary.mcclure@nxp.com::835f5188-a5c5-48eb-b522-85a9fa6cd577" providerId="AD" clId="Web-{5A0D0292-5D48-47D8-5CE9-056B2DCDB72E}"/>
    <pc:docChg chg="delSld modSld">
      <pc:chgData name="Mary McClure" userId="S::mary.mcclure@nxp.com::835f5188-a5c5-48eb-b522-85a9fa6cd577" providerId="AD" clId="Web-{5A0D0292-5D48-47D8-5CE9-056B2DCDB72E}" dt="2026-09-14T21:46:18.470" v="216" actId="20577"/>
      <pc:docMkLst>
        <pc:docMk/>
      </pc:docMkLst>
      <pc:sldChg chg="modSp">
        <pc:chgData name="Mary McClure" userId="S::mary.mcclure@nxp.com::835f5188-a5c5-48eb-b522-85a9fa6cd577" providerId="AD" clId="Web-{5A0D0292-5D48-47D8-5CE9-056B2DCDB72E}" dt="2026-09-14T21:28:22.824" v="12" actId="20577"/>
        <pc:sldMkLst>
          <pc:docMk/>
          <pc:sldMk cId="0" sldId="258"/>
        </pc:sldMkLst>
        <pc:spChg chg="mod">
          <ac:chgData name="Mary McClure" userId="S::mary.mcclure@nxp.com::835f5188-a5c5-48eb-b522-85a9fa6cd577" providerId="AD" clId="Web-{5A0D0292-5D48-47D8-5CE9-056B2DCDB72E}" dt="2026-09-14T21:28:22.824" v="12" actId="20577"/>
          <ac:spMkLst>
            <pc:docMk/>
            <pc:sldMk cId="0" sldId="258"/>
            <ac:spMk id="6" creationId="{00000000-0000-0000-0000-000000000000}"/>
          </ac:spMkLst>
        </pc:spChg>
      </pc:sldChg>
      <pc:sldChg chg="modSp">
        <pc:chgData name="Mary McClure" userId="S::mary.mcclure@nxp.com::835f5188-a5c5-48eb-b522-85a9fa6cd577" providerId="AD" clId="Web-{5A0D0292-5D48-47D8-5CE9-056B2DCDB72E}" dt="2026-09-14T21:32:14.780" v="38" actId="20577"/>
        <pc:sldMkLst>
          <pc:docMk/>
          <pc:sldMk cId="3037233346" sldId="344"/>
        </pc:sldMkLst>
        <pc:spChg chg="mod">
          <ac:chgData name="Mary McClure" userId="S::mary.mcclure@nxp.com::835f5188-a5c5-48eb-b522-85a9fa6cd577" providerId="AD" clId="Web-{5A0D0292-5D48-47D8-5CE9-056B2DCDB72E}" dt="2026-09-14T21:32:14.780" v="38" actId="20577"/>
          <ac:spMkLst>
            <pc:docMk/>
            <pc:sldMk cId="3037233346" sldId="344"/>
            <ac:spMk id="3" creationId="{911B74D8-C591-089F-0356-706EACAA3948}"/>
          </ac:spMkLst>
        </pc:spChg>
      </pc:sldChg>
      <pc:sldChg chg="modSp">
        <pc:chgData name="Mary McClure" userId="S::mary.mcclure@nxp.com::835f5188-a5c5-48eb-b522-85a9fa6cd577" providerId="AD" clId="Web-{5A0D0292-5D48-47D8-5CE9-056B2DCDB72E}" dt="2026-09-14T21:46:18.470" v="216" actId="20577"/>
        <pc:sldMkLst>
          <pc:docMk/>
          <pc:sldMk cId="435788802" sldId="383"/>
        </pc:sldMkLst>
        <pc:spChg chg="mod">
          <ac:chgData name="Mary McClure" userId="S::mary.mcclure@nxp.com::835f5188-a5c5-48eb-b522-85a9fa6cd577" providerId="AD" clId="Web-{5A0D0292-5D48-47D8-5CE9-056B2DCDB72E}" dt="2026-09-14T21:46:18.470" v="216" actId="20577"/>
          <ac:spMkLst>
            <pc:docMk/>
            <pc:sldMk cId="435788802" sldId="383"/>
            <ac:spMk id="8" creationId="{6964F04B-2483-1826-A92A-6240061BF7AA}"/>
          </ac:spMkLst>
        </pc:spChg>
      </pc:sldChg>
      <pc:sldChg chg="modSp">
        <pc:chgData name="Mary McClure" userId="S::mary.mcclure@nxp.com::835f5188-a5c5-48eb-b522-85a9fa6cd577" providerId="AD" clId="Web-{5A0D0292-5D48-47D8-5CE9-056B2DCDB72E}" dt="2026-09-14T21:42:46.454" v="149" actId="1076"/>
        <pc:sldMkLst>
          <pc:docMk/>
          <pc:sldMk cId="856650664" sldId="400"/>
        </pc:sldMkLst>
        <pc:spChg chg="mod">
          <ac:chgData name="Mary McClure" userId="S::mary.mcclure@nxp.com::835f5188-a5c5-48eb-b522-85a9fa6cd577" providerId="AD" clId="Web-{5A0D0292-5D48-47D8-5CE9-056B2DCDB72E}" dt="2026-09-14T21:42:46.454" v="149" actId="1076"/>
          <ac:spMkLst>
            <pc:docMk/>
            <pc:sldMk cId="856650664" sldId="400"/>
            <ac:spMk id="7" creationId="{E76C83F9-2F7E-2D08-52F4-74E2EF11E859}"/>
          </ac:spMkLst>
        </pc:spChg>
      </pc:sldChg>
      <pc:sldChg chg="modSp">
        <pc:chgData name="Mary McClure" userId="S::mary.mcclure@nxp.com::835f5188-a5c5-48eb-b522-85a9fa6cd577" providerId="AD" clId="Web-{5A0D0292-5D48-47D8-5CE9-056B2DCDB72E}" dt="2026-09-14T21:43:39.880" v="205"/>
        <pc:sldMkLst>
          <pc:docMk/>
          <pc:sldMk cId="1820253801" sldId="401"/>
        </pc:sldMkLst>
        <pc:graphicFrameChg chg="mod modGraphic">
          <ac:chgData name="Mary McClure" userId="S::mary.mcclure@nxp.com::835f5188-a5c5-48eb-b522-85a9fa6cd577" providerId="AD" clId="Web-{5A0D0292-5D48-47D8-5CE9-056B2DCDB72E}" dt="2026-09-14T21:43:39.880" v="205"/>
          <ac:graphicFrameMkLst>
            <pc:docMk/>
            <pc:sldMk cId="1820253801" sldId="401"/>
            <ac:graphicFrameMk id="5" creationId="{8CFE0466-4924-2BC1-540A-B06F2FF00179}"/>
          </ac:graphicFrameMkLst>
        </pc:graphicFrameChg>
      </pc:sldChg>
      <pc:sldChg chg="modSp">
        <pc:chgData name="Mary McClure" userId="S::mary.mcclure@nxp.com::835f5188-a5c5-48eb-b522-85a9fa6cd577" providerId="AD" clId="Web-{5A0D0292-5D48-47D8-5CE9-056B2DCDB72E}" dt="2026-09-14T21:45:07.761" v="206" actId="1076"/>
        <pc:sldMkLst>
          <pc:docMk/>
          <pc:sldMk cId="2663774022" sldId="2147473333"/>
        </pc:sldMkLst>
        <pc:spChg chg="mod">
          <ac:chgData name="Mary McClure" userId="S::mary.mcclure@nxp.com::835f5188-a5c5-48eb-b522-85a9fa6cd577" providerId="AD" clId="Web-{5A0D0292-5D48-47D8-5CE9-056B2DCDB72E}" dt="2026-09-14T21:45:07.761" v="206" actId="1076"/>
          <ac:spMkLst>
            <pc:docMk/>
            <pc:sldMk cId="2663774022" sldId="2147473333"/>
            <ac:spMk id="5" creationId="{A6A45112-E61E-D828-86BA-2E495E203506}"/>
          </ac:spMkLst>
        </pc:spChg>
      </pc:sldChg>
      <pc:sldChg chg="modSp">
        <pc:chgData name="Mary McClure" userId="S::mary.mcclure@nxp.com::835f5188-a5c5-48eb-b522-85a9fa6cd577" providerId="AD" clId="Web-{5A0D0292-5D48-47D8-5CE9-056B2DCDB72E}" dt="2026-09-14T21:39:42.299" v="143" actId="20577"/>
        <pc:sldMkLst>
          <pc:docMk/>
          <pc:sldMk cId="1690803853" sldId="2147473334"/>
        </pc:sldMkLst>
        <pc:spChg chg="mod">
          <ac:chgData name="Mary McClure" userId="S::mary.mcclure@nxp.com::835f5188-a5c5-48eb-b522-85a9fa6cd577" providerId="AD" clId="Web-{5A0D0292-5D48-47D8-5CE9-056B2DCDB72E}" dt="2026-09-14T21:39:42.299" v="143" actId="20577"/>
          <ac:spMkLst>
            <pc:docMk/>
            <pc:sldMk cId="1690803853" sldId="2147473334"/>
            <ac:spMk id="8" creationId="{6909B0DF-EC74-B4AF-55D2-3A8BBFAE6F02}"/>
          </ac:spMkLst>
        </pc:spChg>
      </pc:sldChg>
      <pc:sldChg chg="modSp">
        <pc:chgData name="Mary McClure" userId="S::mary.mcclure@nxp.com::835f5188-a5c5-48eb-b522-85a9fa6cd577" providerId="AD" clId="Web-{5A0D0292-5D48-47D8-5CE9-056B2DCDB72E}" dt="2026-09-14T21:40:53.835" v="148" actId="20577"/>
        <pc:sldMkLst>
          <pc:docMk/>
          <pc:sldMk cId="0" sldId="2147473341"/>
        </pc:sldMkLst>
        <pc:spChg chg="mod">
          <ac:chgData name="Mary McClure" userId="S::mary.mcclure@nxp.com::835f5188-a5c5-48eb-b522-85a9fa6cd577" providerId="AD" clId="Web-{5A0D0292-5D48-47D8-5CE9-056B2DCDB72E}" dt="2026-09-14T21:40:53.835" v="148" actId="20577"/>
          <ac:spMkLst>
            <pc:docMk/>
            <pc:sldMk cId="0" sldId="2147473341"/>
            <ac:spMk id="4" creationId="{00000000-0000-0000-0000-000000000000}"/>
          </ac:spMkLst>
        </pc:spChg>
      </pc:sldChg>
      <pc:sldChg chg="modSp">
        <pc:chgData name="Mary McClure" userId="S::mary.mcclure@nxp.com::835f5188-a5c5-48eb-b522-85a9fa6cd577" providerId="AD" clId="Web-{5A0D0292-5D48-47D8-5CE9-056B2DCDB72E}" dt="2026-09-14T21:28:35.513" v="13" actId="14100"/>
        <pc:sldMkLst>
          <pc:docMk/>
          <pc:sldMk cId="0" sldId="2147473345"/>
        </pc:sldMkLst>
        <pc:grpChg chg="mod">
          <ac:chgData name="Mary McClure" userId="S::mary.mcclure@nxp.com::835f5188-a5c5-48eb-b522-85a9fa6cd577" providerId="AD" clId="Web-{5A0D0292-5D48-47D8-5CE9-056B2DCDB72E}" dt="2026-09-14T21:28:35.513" v="13" actId="14100"/>
          <ac:grpSpMkLst>
            <pc:docMk/>
            <pc:sldMk cId="0" sldId="2147473345"/>
            <ac:grpSpMk id="55" creationId="{425C33ED-984B-DC2F-32B3-F9168C7D7274}"/>
          </ac:grpSpMkLst>
        </pc:grpChg>
      </pc:sldChg>
      <pc:sldChg chg="modSp">
        <pc:chgData name="Mary McClure" userId="S::mary.mcclure@nxp.com::835f5188-a5c5-48eb-b522-85a9fa6cd577" providerId="AD" clId="Web-{5A0D0292-5D48-47D8-5CE9-056B2DCDB72E}" dt="2026-09-14T21:38:00.572" v="136" actId="20577"/>
        <pc:sldMkLst>
          <pc:docMk/>
          <pc:sldMk cId="0" sldId="2147473346"/>
        </pc:sldMkLst>
        <pc:spChg chg="mod">
          <ac:chgData name="Mary McClure" userId="S::mary.mcclure@nxp.com::835f5188-a5c5-48eb-b522-85a9fa6cd577" providerId="AD" clId="Web-{5A0D0292-5D48-47D8-5CE9-056B2DCDB72E}" dt="2026-09-14T21:38:00.572" v="136" actId="20577"/>
          <ac:spMkLst>
            <pc:docMk/>
            <pc:sldMk cId="0" sldId="2147473346"/>
            <ac:spMk id="6" creationId="{00000000-0000-0000-0000-000000000000}"/>
          </ac:spMkLst>
        </pc:spChg>
        <pc:spChg chg="mod">
          <ac:chgData name="Mary McClure" userId="S::mary.mcclure@nxp.com::835f5188-a5c5-48eb-b522-85a9fa6cd577" providerId="AD" clId="Web-{5A0D0292-5D48-47D8-5CE9-056B2DCDB72E}" dt="2026-09-14T21:33:26.613" v="73" actId="20577"/>
          <ac:spMkLst>
            <pc:docMk/>
            <pc:sldMk cId="0" sldId="2147473346"/>
            <ac:spMk id="36" creationId="{00000000-0000-0000-0000-000000000000}"/>
          </ac:spMkLst>
        </pc:spChg>
      </pc:sldChg>
    </pc:docChg>
  </pc:docChgLst>
  <pc:docChgLst>
    <pc:chgData name="Sarah Harkrider" userId="f9cd4ff1-b7f4-4530-8d5e-c9ed6f2ef01a" providerId="ADAL" clId="{2D448173-F737-48B2-BD22-7709D00F3036}"/>
    <pc:docChg chg="undo custSel addSld delSld modSld sldOrd modMainMaster">
      <pc:chgData name="Sarah Harkrider" userId="f9cd4ff1-b7f4-4530-8d5e-c9ed6f2ef01a" providerId="ADAL" clId="{2D448173-F737-48B2-BD22-7709D00F3036}" dt="2026-09-25T19:48:11.540" v="6579" actId="20577"/>
      <pc:docMkLst>
        <pc:docMk/>
      </pc:docMkLst>
      <pc:sldChg chg="mod modTransition modClrScheme chgLayout modNotesTx">
        <pc:chgData name="Sarah Harkrider" userId="f9cd4ff1-b7f4-4530-8d5e-c9ed6f2ef01a" providerId="ADAL" clId="{2D448173-F737-48B2-BD22-7709D00F3036}" dt="2026-09-23T18:32:15.732" v="6165" actId="12"/>
        <pc:sldMkLst>
          <pc:docMk/>
          <pc:sldMk cId="0" sldId="256"/>
        </pc:sldMkLst>
      </pc:sldChg>
      <pc:sldChg chg="modNotesTx">
        <pc:chgData name="Sarah Harkrider" userId="f9cd4ff1-b7f4-4530-8d5e-c9ed6f2ef01a" providerId="ADAL" clId="{2D448173-F737-48B2-BD22-7709D00F3036}" dt="2026-09-23T18:24:09.639" v="5993" actId="20577"/>
        <pc:sldMkLst>
          <pc:docMk/>
          <pc:sldMk cId="0" sldId="258"/>
        </pc:sldMkLst>
      </pc:sldChg>
      <pc:sldChg chg="mod modTransition">
        <pc:chgData name="Sarah Harkrider" userId="f9cd4ff1-b7f4-4530-8d5e-c9ed6f2ef01a" providerId="ADAL" clId="{2D448173-F737-48B2-BD22-7709D00F3036}" dt="2026-09-21T14:51:23.181" v="681" actId="26606"/>
        <pc:sldMkLst>
          <pc:docMk/>
          <pc:sldMk cId="0" sldId="259"/>
        </pc:sldMkLst>
      </pc:sldChg>
      <pc:sldChg chg="mod modTransition">
        <pc:chgData name="Sarah Harkrider" userId="f9cd4ff1-b7f4-4530-8d5e-c9ed6f2ef01a" providerId="ADAL" clId="{2D448173-F737-48B2-BD22-7709D00F3036}" dt="2026-09-21T14:51:23.181" v="681" actId="26606"/>
        <pc:sldMkLst>
          <pc:docMk/>
          <pc:sldMk cId="1466755255" sldId="327"/>
        </pc:sldMkLst>
      </pc:sldChg>
      <pc:sldChg chg="mod modTransition modNotesTx">
        <pc:chgData name="Sarah Harkrider" userId="f9cd4ff1-b7f4-4530-8d5e-c9ed6f2ef01a" providerId="ADAL" clId="{2D448173-F737-48B2-BD22-7709D00F3036}" dt="2026-09-21T15:28:42.605" v="2384" actId="20577"/>
        <pc:sldMkLst>
          <pc:docMk/>
          <pc:sldMk cId="1742354252" sldId="329"/>
        </pc:sldMkLst>
      </pc:sldChg>
      <pc:sldChg chg="modSp mod modTransition modNotesTx">
        <pc:chgData name="Sarah Harkrider" userId="f9cd4ff1-b7f4-4530-8d5e-c9ed6f2ef01a" providerId="ADAL" clId="{2D448173-F737-48B2-BD22-7709D00F3036}" dt="2026-09-21T20:16:59.627" v="5761" actId="13926"/>
        <pc:sldMkLst>
          <pc:docMk/>
          <pc:sldMk cId="3037233346" sldId="344"/>
        </pc:sldMkLst>
        <pc:spChg chg="mod">
          <ac:chgData name="Sarah Harkrider" userId="f9cd4ff1-b7f4-4530-8d5e-c9ed6f2ef01a" providerId="ADAL" clId="{2D448173-F737-48B2-BD22-7709D00F3036}" dt="2026-09-17T19:26:06.687" v="131" actId="1076"/>
          <ac:spMkLst>
            <pc:docMk/>
            <pc:sldMk cId="3037233346" sldId="344"/>
            <ac:spMk id="2" creationId="{1AF4F643-74FD-5FBA-5220-1D29DDB3A79A}"/>
          </ac:spMkLst>
        </pc:spChg>
        <pc:spChg chg="mod">
          <ac:chgData name="Sarah Harkrider" userId="f9cd4ff1-b7f4-4530-8d5e-c9ed6f2ef01a" providerId="ADAL" clId="{2D448173-F737-48B2-BD22-7709D00F3036}" dt="2026-09-21T20:16:59.627" v="5761" actId="13926"/>
          <ac:spMkLst>
            <pc:docMk/>
            <pc:sldMk cId="3037233346" sldId="344"/>
            <ac:spMk id="3" creationId="{911B74D8-C591-089F-0356-706EACAA3948}"/>
          </ac:spMkLst>
        </pc:spChg>
        <pc:picChg chg="mod">
          <ac:chgData name="Sarah Harkrider" userId="f9cd4ff1-b7f4-4530-8d5e-c9ed6f2ef01a" providerId="ADAL" clId="{2D448173-F737-48B2-BD22-7709D00F3036}" dt="2026-09-17T19:26:09.286" v="132" actId="1076"/>
          <ac:picMkLst>
            <pc:docMk/>
            <pc:sldMk cId="3037233346" sldId="344"/>
            <ac:picMk id="10" creationId="{4888B7D3-409A-ADC9-AEB8-6B5857AA2E40}"/>
          </ac:picMkLst>
        </pc:picChg>
      </pc:sldChg>
      <pc:sldChg chg="mod modTransition">
        <pc:chgData name="Sarah Harkrider" userId="f9cd4ff1-b7f4-4530-8d5e-c9ed6f2ef01a" providerId="ADAL" clId="{2D448173-F737-48B2-BD22-7709D00F3036}" dt="2026-09-21T14:51:23.181" v="681" actId="26606"/>
        <pc:sldMkLst>
          <pc:docMk/>
          <pc:sldMk cId="435788802" sldId="383"/>
        </pc:sldMkLst>
      </pc:sldChg>
      <pc:sldChg chg="mod modTransition">
        <pc:chgData name="Sarah Harkrider" userId="f9cd4ff1-b7f4-4530-8d5e-c9ed6f2ef01a" providerId="ADAL" clId="{2D448173-F737-48B2-BD22-7709D00F3036}" dt="2026-09-21T14:51:23.181" v="681" actId="26606"/>
        <pc:sldMkLst>
          <pc:docMk/>
          <pc:sldMk cId="428057486" sldId="396"/>
        </pc:sldMkLst>
      </pc:sldChg>
      <pc:sldChg chg="mod modTransition">
        <pc:chgData name="Sarah Harkrider" userId="f9cd4ff1-b7f4-4530-8d5e-c9ed6f2ef01a" providerId="ADAL" clId="{2D448173-F737-48B2-BD22-7709D00F3036}" dt="2026-09-21T14:51:23.181" v="681" actId="26606"/>
        <pc:sldMkLst>
          <pc:docMk/>
          <pc:sldMk cId="921014900" sldId="397"/>
        </pc:sldMkLst>
      </pc:sldChg>
      <pc:sldChg chg="mod modTransition modNotesTx">
        <pc:chgData name="Sarah Harkrider" userId="f9cd4ff1-b7f4-4530-8d5e-c9ed6f2ef01a" providerId="ADAL" clId="{2D448173-F737-48B2-BD22-7709D00F3036}" dt="2026-09-21T15:42:00.130" v="3841" actId="20577"/>
        <pc:sldMkLst>
          <pc:docMk/>
          <pc:sldMk cId="2415517948" sldId="399"/>
        </pc:sldMkLst>
      </pc:sldChg>
      <pc:sldChg chg="mod modTransition modNotesTx">
        <pc:chgData name="Sarah Harkrider" userId="f9cd4ff1-b7f4-4530-8d5e-c9ed6f2ef01a" providerId="ADAL" clId="{2D448173-F737-48B2-BD22-7709D00F3036}" dt="2026-09-21T15:43:04.150" v="3887" actId="113"/>
        <pc:sldMkLst>
          <pc:docMk/>
          <pc:sldMk cId="856650664" sldId="400"/>
        </pc:sldMkLst>
      </pc:sldChg>
      <pc:sldChg chg="mod modTransition modNotesTx">
        <pc:chgData name="Sarah Harkrider" userId="f9cd4ff1-b7f4-4530-8d5e-c9ed6f2ef01a" providerId="ADAL" clId="{2D448173-F737-48B2-BD22-7709D00F3036}" dt="2026-09-21T15:44:15.186" v="3992" actId="113"/>
        <pc:sldMkLst>
          <pc:docMk/>
          <pc:sldMk cId="1820253801" sldId="401"/>
        </pc:sldMkLst>
      </pc:sldChg>
      <pc:sldChg chg="mod modTransition">
        <pc:chgData name="Sarah Harkrider" userId="f9cd4ff1-b7f4-4530-8d5e-c9ed6f2ef01a" providerId="ADAL" clId="{2D448173-F737-48B2-BD22-7709D00F3036}" dt="2026-09-21T14:51:23.181" v="681" actId="26606"/>
        <pc:sldMkLst>
          <pc:docMk/>
          <pc:sldMk cId="2576317277" sldId="402"/>
        </pc:sldMkLst>
      </pc:sldChg>
      <pc:sldChg chg="modSp mod modTransition modNotesTx">
        <pc:chgData name="Sarah Harkrider" userId="f9cd4ff1-b7f4-4530-8d5e-c9ed6f2ef01a" providerId="ADAL" clId="{2D448173-F737-48B2-BD22-7709D00F3036}" dt="2026-09-21T15:52:49.669" v="5045" actId="20577"/>
        <pc:sldMkLst>
          <pc:docMk/>
          <pc:sldMk cId="3181578614" sldId="403"/>
        </pc:sldMkLst>
        <pc:spChg chg="mod">
          <ac:chgData name="Sarah Harkrider" userId="f9cd4ff1-b7f4-4530-8d5e-c9ed6f2ef01a" providerId="ADAL" clId="{2D448173-F737-48B2-BD22-7709D00F3036}" dt="2026-09-21T15:51:09.890" v="4714"/>
          <ac:spMkLst>
            <pc:docMk/>
            <pc:sldMk cId="3181578614" sldId="403"/>
            <ac:spMk id="5" creationId="{19CAD5B2-14F9-87F2-5CBB-AEBE2279969A}"/>
          </ac:spMkLst>
        </pc:spChg>
      </pc:sldChg>
      <pc:sldChg chg="mod modTransition">
        <pc:chgData name="Sarah Harkrider" userId="f9cd4ff1-b7f4-4530-8d5e-c9ed6f2ef01a" providerId="ADAL" clId="{2D448173-F737-48B2-BD22-7709D00F3036}" dt="2026-09-21T14:51:23.181" v="681" actId="26606"/>
        <pc:sldMkLst>
          <pc:docMk/>
          <pc:sldMk cId="2048348151" sldId="404"/>
        </pc:sldMkLst>
      </pc:sldChg>
      <pc:sldChg chg="mod modTransition">
        <pc:chgData name="Sarah Harkrider" userId="f9cd4ff1-b7f4-4530-8d5e-c9ed6f2ef01a" providerId="ADAL" clId="{2D448173-F737-48B2-BD22-7709D00F3036}" dt="2026-09-21T14:51:23.181" v="681" actId="26606"/>
        <pc:sldMkLst>
          <pc:docMk/>
          <pc:sldMk cId="4209288578" sldId="405"/>
        </pc:sldMkLst>
      </pc:sldChg>
      <pc:sldChg chg="mod modTransition">
        <pc:chgData name="Sarah Harkrider" userId="f9cd4ff1-b7f4-4530-8d5e-c9ed6f2ef01a" providerId="ADAL" clId="{2D448173-F737-48B2-BD22-7709D00F3036}" dt="2026-09-21T14:51:23.181" v="681" actId="26606"/>
        <pc:sldMkLst>
          <pc:docMk/>
          <pc:sldMk cId="1658184305" sldId="406"/>
        </pc:sldMkLst>
      </pc:sldChg>
      <pc:sldChg chg="mod ord modTransition">
        <pc:chgData name="Sarah Harkrider" userId="f9cd4ff1-b7f4-4530-8d5e-c9ed6f2ef01a" providerId="ADAL" clId="{2D448173-F737-48B2-BD22-7709D00F3036}" dt="2026-09-21T15:54:06.199" v="5191"/>
        <pc:sldMkLst>
          <pc:docMk/>
          <pc:sldMk cId="1688117784" sldId="407"/>
        </pc:sldMkLst>
      </pc:sldChg>
      <pc:sldChg chg="mod modTransition">
        <pc:chgData name="Sarah Harkrider" userId="f9cd4ff1-b7f4-4530-8d5e-c9ed6f2ef01a" providerId="ADAL" clId="{2D448173-F737-48B2-BD22-7709D00F3036}" dt="2026-09-21T14:51:23.181" v="681" actId="26606"/>
        <pc:sldMkLst>
          <pc:docMk/>
          <pc:sldMk cId="583940261" sldId="408"/>
        </pc:sldMkLst>
      </pc:sldChg>
      <pc:sldChg chg="mod modTransition modNotesTx">
        <pc:chgData name="Sarah Harkrider" userId="f9cd4ff1-b7f4-4530-8d5e-c9ed6f2ef01a" providerId="ADAL" clId="{2D448173-F737-48B2-BD22-7709D00F3036}" dt="2026-09-21T15:54:00.397" v="5187" actId="313"/>
        <pc:sldMkLst>
          <pc:docMk/>
          <pc:sldMk cId="2664858204" sldId="409"/>
        </pc:sldMkLst>
      </pc:sldChg>
      <pc:sldChg chg="mod modTransition modNotesTx">
        <pc:chgData name="Sarah Harkrider" userId="f9cd4ff1-b7f4-4530-8d5e-c9ed6f2ef01a" providerId="ADAL" clId="{2D448173-F737-48B2-BD22-7709D00F3036}" dt="2026-09-21T15:54:20.246" v="5193" actId="20577"/>
        <pc:sldMkLst>
          <pc:docMk/>
          <pc:sldMk cId="1749889591" sldId="410"/>
        </pc:sldMkLst>
      </pc:sldChg>
      <pc:sldChg chg="mod modTransition">
        <pc:chgData name="Sarah Harkrider" userId="f9cd4ff1-b7f4-4530-8d5e-c9ed6f2ef01a" providerId="ADAL" clId="{2D448173-F737-48B2-BD22-7709D00F3036}" dt="2026-09-21T14:51:23.181" v="681" actId="26606"/>
        <pc:sldMkLst>
          <pc:docMk/>
          <pc:sldMk cId="1198287139" sldId="411"/>
        </pc:sldMkLst>
      </pc:sldChg>
      <pc:sldChg chg="modSp mod modTransition modNotesTx">
        <pc:chgData name="Sarah Harkrider" userId="f9cd4ff1-b7f4-4530-8d5e-c9ed6f2ef01a" providerId="ADAL" clId="{2D448173-F737-48B2-BD22-7709D00F3036}" dt="2026-09-21T15:56:39.479" v="5435" actId="20577"/>
        <pc:sldMkLst>
          <pc:docMk/>
          <pc:sldMk cId="1508621132" sldId="412"/>
        </pc:sldMkLst>
        <pc:spChg chg="mod">
          <ac:chgData name="Sarah Harkrider" userId="f9cd4ff1-b7f4-4530-8d5e-c9ed6f2ef01a" providerId="ADAL" clId="{2D448173-F737-48B2-BD22-7709D00F3036}" dt="2026-09-21T15:18:45.049" v="1174" actId="1076"/>
          <ac:spMkLst>
            <pc:docMk/>
            <pc:sldMk cId="1508621132" sldId="412"/>
            <ac:spMk id="25" creationId="{2BD6849E-03ED-D179-F23A-81E846A98EDD}"/>
          </ac:spMkLst>
        </pc:spChg>
        <pc:spChg chg="mod">
          <ac:chgData name="Sarah Harkrider" userId="f9cd4ff1-b7f4-4530-8d5e-c9ed6f2ef01a" providerId="ADAL" clId="{2D448173-F737-48B2-BD22-7709D00F3036}" dt="2026-09-21T15:18:35.813" v="1171" actId="14100"/>
          <ac:spMkLst>
            <pc:docMk/>
            <pc:sldMk cId="1508621132" sldId="412"/>
            <ac:spMk id="27" creationId="{71BD09E7-C334-CE8E-3000-C2CAD8826B15}"/>
          </ac:spMkLst>
        </pc:spChg>
        <pc:spChg chg="mod">
          <ac:chgData name="Sarah Harkrider" userId="f9cd4ff1-b7f4-4530-8d5e-c9ed6f2ef01a" providerId="ADAL" clId="{2D448173-F737-48B2-BD22-7709D00F3036}" dt="2026-09-21T15:08:54.437" v="1168" actId="2711"/>
          <ac:spMkLst>
            <pc:docMk/>
            <pc:sldMk cId="1508621132" sldId="412"/>
            <ac:spMk id="33" creationId="{77DA3604-E31B-88B0-2E42-FFBDE9C04661}"/>
          </ac:spMkLst>
        </pc:spChg>
        <pc:spChg chg="mod">
          <ac:chgData name="Sarah Harkrider" userId="f9cd4ff1-b7f4-4530-8d5e-c9ed6f2ef01a" providerId="ADAL" clId="{2D448173-F737-48B2-BD22-7709D00F3036}" dt="2026-09-21T15:18:39.669" v="1172" actId="1076"/>
          <ac:spMkLst>
            <pc:docMk/>
            <pc:sldMk cId="1508621132" sldId="412"/>
            <ac:spMk id="51" creationId="{10F98A0D-769C-423E-9060-BA1FD7690CF1}"/>
          </ac:spMkLst>
        </pc:spChg>
        <pc:grpChg chg="mod">
          <ac:chgData name="Sarah Harkrider" userId="f9cd4ff1-b7f4-4530-8d5e-c9ed6f2ef01a" providerId="ADAL" clId="{2D448173-F737-48B2-BD22-7709D00F3036}" dt="2026-09-21T15:18:49.149" v="1175" actId="1076"/>
          <ac:grpSpMkLst>
            <pc:docMk/>
            <pc:sldMk cId="1508621132" sldId="412"/>
            <ac:grpSpMk id="44" creationId="{83C0E81A-0796-8C9A-6975-7BC5A5465A48}"/>
          </ac:grpSpMkLst>
        </pc:grpChg>
        <pc:picChg chg="mod">
          <ac:chgData name="Sarah Harkrider" userId="f9cd4ff1-b7f4-4530-8d5e-c9ed6f2ef01a" providerId="ADAL" clId="{2D448173-F737-48B2-BD22-7709D00F3036}" dt="2026-09-21T15:18:42.814" v="1173" actId="1076"/>
          <ac:picMkLst>
            <pc:docMk/>
            <pc:sldMk cId="1508621132" sldId="412"/>
            <ac:picMk id="55" creationId="{078A9F91-BE60-04C7-477A-780D8DB7900F}"/>
          </ac:picMkLst>
        </pc:picChg>
      </pc:sldChg>
      <pc:sldChg chg="addSp delSp modSp mod modTransition modNotesTx">
        <pc:chgData name="Sarah Harkrider" userId="f9cd4ff1-b7f4-4530-8d5e-c9ed6f2ef01a" providerId="ADAL" clId="{2D448173-F737-48B2-BD22-7709D00F3036}" dt="2026-09-21T14:57:33.422" v="1078" actId="20577"/>
        <pc:sldMkLst>
          <pc:docMk/>
          <pc:sldMk cId="3394483943" sldId="2147473318"/>
        </pc:sldMkLst>
        <pc:spChg chg="mod">
          <ac:chgData name="Sarah Harkrider" userId="f9cd4ff1-b7f4-4530-8d5e-c9ed6f2ef01a" providerId="ADAL" clId="{2D448173-F737-48B2-BD22-7709D00F3036}" dt="2026-09-21T14:55:04.473" v="748" actId="255"/>
          <ac:spMkLst>
            <pc:docMk/>
            <pc:sldMk cId="3394483943" sldId="2147473318"/>
            <ac:spMk id="5" creationId="{152A036C-A18D-5375-ABB4-2DD0887D1522}"/>
          </ac:spMkLst>
        </pc:spChg>
        <pc:graphicFrameChg chg="mod modGraphic">
          <ac:chgData name="Sarah Harkrider" userId="f9cd4ff1-b7f4-4530-8d5e-c9ed6f2ef01a" providerId="ADAL" clId="{2D448173-F737-48B2-BD22-7709D00F3036}" dt="2026-09-21T14:54:58.882" v="747" actId="255"/>
          <ac:graphicFrameMkLst>
            <pc:docMk/>
            <pc:sldMk cId="3394483943" sldId="2147473318"/>
            <ac:graphicFrameMk id="4" creationId="{03766750-A6BC-AB62-1F74-9418FB45FF2D}"/>
          </ac:graphicFrameMkLst>
        </pc:graphicFrameChg>
        <pc:picChg chg="add del mod">
          <ac:chgData name="Sarah Harkrider" userId="f9cd4ff1-b7f4-4530-8d5e-c9ed6f2ef01a" providerId="ADAL" clId="{2D448173-F737-48B2-BD22-7709D00F3036}" dt="2026-09-21T14:54:52.519" v="745" actId="478"/>
          <ac:picMkLst>
            <pc:docMk/>
            <pc:sldMk cId="3394483943" sldId="2147473318"/>
            <ac:picMk id="12" creationId="{B142445B-2B08-A8AC-3EEC-006CC712FD62}"/>
          </ac:picMkLst>
        </pc:picChg>
      </pc:sldChg>
      <pc:sldChg chg="mod modTransition">
        <pc:chgData name="Sarah Harkrider" userId="f9cd4ff1-b7f4-4530-8d5e-c9ed6f2ef01a" providerId="ADAL" clId="{2D448173-F737-48B2-BD22-7709D00F3036}" dt="2026-09-21T14:51:23.181" v="681" actId="26606"/>
        <pc:sldMkLst>
          <pc:docMk/>
          <pc:sldMk cId="3266939109" sldId="2147473319"/>
        </pc:sldMkLst>
      </pc:sldChg>
      <pc:sldChg chg="mod modTransition">
        <pc:chgData name="Sarah Harkrider" userId="f9cd4ff1-b7f4-4530-8d5e-c9ed6f2ef01a" providerId="ADAL" clId="{2D448173-F737-48B2-BD22-7709D00F3036}" dt="2026-09-21T14:51:23.181" v="681" actId="26606"/>
        <pc:sldMkLst>
          <pc:docMk/>
          <pc:sldMk cId="175305468" sldId="2147473322"/>
        </pc:sldMkLst>
      </pc:sldChg>
      <pc:sldChg chg="mod modTransition">
        <pc:chgData name="Sarah Harkrider" userId="f9cd4ff1-b7f4-4530-8d5e-c9ed6f2ef01a" providerId="ADAL" clId="{2D448173-F737-48B2-BD22-7709D00F3036}" dt="2026-09-21T14:51:23.181" v="681" actId="26606"/>
        <pc:sldMkLst>
          <pc:docMk/>
          <pc:sldMk cId="988440572" sldId="2147473325"/>
        </pc:sldMkLst>
      </pc:sldChg>
      <pc:sldChg chg="modSp mod modTransition">
        <pc:chgData name="Sarah Harkrider" userId="f9cd4ff1-b7f4-4530-8d5e-c9ed6f2ef01a" providerId="ADAL" clId="{2D448173-F737-48B2-BD22-7709D00F3036}" dt="2026-09-21T15:19:51.736" v="1176" actId="113"/>
        <pc:sldMkLst>
          <pc:docMk/>
          <pc:sldMk cId="2649767616" sldId="2147473326"/>
        </pc:sldMkLst>
        <pc:spChg chg="mod">
          <ac:chgData name="Sarah Harkrider" userId="f9cd4ff1-b7f4-4530-8d5e-c9ed6f2ef01a" providerId="ADAL" clId="{2D448173-F737-48B2-BD22-7709D00F3036}" dt="2026-09-21T15:19:51.736" v="1176" actId="113"/>
          <ac:spMkLst>
            <pc:docMk/>
            <pc:sldMk cId="2649767616" sldId="2147473326"/>
            <ac:spMk id="5" creationId="{B0B6EBBA-B2F1-DB65-E6A7-8B56F85755EC}"/>
          </ac:spMkLst>
        </pc:spChg>
      </pc:sldChg>
      <pc:sldChg chg="mod modTransition">
        <pc:chgData name="Sarah Harkrider" userId="f9cd4ff1-b7f4-4530-8d5e-c9ed6f2ef01a" providerId="ADAL" clId="{2D448173-F737-48B2-BD22-7709D00F3036}" dt="2026-09-21T14:51:23.181" v="681" actId="26606"/>
        <pc:sldMkLst>
          <pc:docMk/>
          <pc:sldMk cId="1148186414" sldId="2147473327"/>
        </pc:sldMkLst>
      </pc:sldChg>
      <pc:sldChg chg="mod modTransition modNotesTx">
        <pc:chgData name="Sarah Harkrider" userId="f9cd4ff1-b7f4-4530-8d5e-c9ed6f2ef01a" providerId="ADAL" clId="{2D448173-F737-48B2-BD22-7709D00F3036}" dt="2026-09-21T16:03:53.548" v="5498" actId="20577"/>
        <pc:sldMkLst>
          <pc:docMk/>
          <pc:sldMk cId="1175881290" sldId="2147473328"/>
        </pc:sldMkLst>
      </pc:sldChg>
      <pc:sldChg chg="mod modTransition">
        <pc:chgData name="Sarah Harkrider" userId="f9cd4ff1-b7f4-4530-8d5e-c9ed6f2ef01a" providerId="ADAL" clId="{2D448173-F737-48B2-BD22-7709D00F3036}" dt="2026-09-21T14:51:23.181" v="681" actId="26606"/>
        <pc:sldMkLst>
          <pc:docMk/>
          <pc:sldMk cId="519255619" sldId="2147473329"/>
        </pc:sldMkLst>
      </pc:sldChg>
      <pc:sldChg chg="mod modTransition">
        <pc:chgData name="Sarah Harkrider" userId="f9cd4ff1-b7f4-4530-8d5e-c9ed6f2ef01a" providerId="ADAL" clId="{2D448173-F737-48B2-BD22-7709D00F3036}" dt="2026-09-21T14:51:23.181" v="681" actId="26606"/>
        <pc:sldMkLst>
          <pc:docMk/>
          <pc:sldMk cId="3919726143" sldId="2147473330"/>
        </pc:sldMkLst>
      </pc:sldChg>
      <pc:sldChg chg="mod modTransition">
        <pc:chgData name="Sarah Harkrider" userId="f9cd4ff1-b7f4-4530-8d5e-c9ed6f2ef01a" providerId="ADAL" clId="{2D448173-F737-48B2-BD22-7709D00F3036}" dt="2026-09-21T14:51:23.181" v="681" actId="26606"/>
        <pc:sldMkLst>
          <pc:docMk/>
          <pc:sldMk cId="2914216205" sldId="2147473331"/>
        </pc:sldMkLst>
      </pc:sldChg>
      <pc:sldChg chg="mod modTransition">
        <pc:chgData name="Sarah Harkrider" userId="f9cd4ff1-b7f4-4530-8d5e-c9ed6f2ef01a" providerId="ADAL" clId="{2D448173-F737-48B2-BD22-7709D00F3036}" dt="2026-09-21T14:51:23.181" v="681" actId="26606"/>
        <pc:sldMkLst>
          <pc:docMk/>
          <pc:sldMk cId="2110264463" sldId="2147473332"/>
        </pc:sldMkLst>
      </pc:sldChg>
      <pc:sldChg chg="mod modTransition">
        <pc:chgData name="Sarah Harkrider" userId="f9cd4ff1-b7f4-4530-8d5e-c9ed6f2ef01a" providerId="ADAL" clId="{2D448173-F737-48B2-BD22-7709D00F3036}" dt="2026-09-21T14:51:23.181" v="681" actId="26606"/>
        <pc:sldMkLst>
          <pc:docMk/>
          <pc:sldMk cId="2663774022" sldId="2147473333"/>
        </pc:sldMkLst>
      </pc:sldChg>
      <pc:sldChg chg="modSp mod modTransition">
        <pc:chgData name="Sarah Harkrider" userId="f9cd4ff1-b7f4-4530-8d5e-c9ed6f2ef01a" providerId="ADAL" clId="{2D448173-F737-48B2-BD22-7709D00F3036}" dt="2026-09-21T15:07:01.932" v="1154" actId="20577"/>
        <pc:sldMkLst>
          <pc:docMk/>
          <pc:sldMk cId="1690803853" sldId="2147473334"/>
        </pc:sldMkLst>
        <pc:spChg chg="mod">
          <ac:chgData name="Sarah Harkrider" userId="f9cd4ff1-b7f4-4530-8d5e-c9ed6f2ef01a" providerId="ADAL" clId="{2D448173-F737-48B2-BD22-7709D00F3036}" dt="2026-09-21T15:07:01.932" v="1154" actId="20577"/>
          <ac:spMkLst>
            <pc:docMk/>
            <pc:sldMk cId="1690803853" sldId="2147473334"/>
            <ac:spMk id="8" creationId="{6909B0DF-EC74-B4AF-55D2-3A8BBFAE6F02}"/>
          </ac:spMkLst>
        </pc:spChg>
      </pc:sldChg>
      <pc:sldChg chg="mod modTransition modNotesTx">
        <pc:chgData name="Sarah Harkrider" userId="f9cd4ff1-b7f4-4530-8d5e-c9ed6f2ef01a" providerId="ADAL" clId="{2D448173-F737-48B2-BD22-7709D00F3036}" dt="2026-09-21T15:28:10.654" v="2286" actId="20577"/>
        <pc:sldMkLst>
          <pc:docMk/>
          <pc:sldMk cId="1417564767" sldId="2147473340"/>
        </pc:sldMkLst>
      </pc:sldChg>
      <pc:sldChg chg="delSp modSp mod modTransition modClrScheme chgLayout modNotesTx">
        <pc:chgData name="Sarah Harkrider" userId="f9cd4ff1-b7f4-4530-8d5e-c9ed6f2ef01a" providerId="ADAL" clId="{2D448173-F737-48B2-BD22-7709D00F3036}" dt="2026-09-25T19:48:11.540" v="6579" actId="20577"/>
        <pc:sldMkLst>
          <pc:docMk/>
          <pc:sldMk cId="0" sldId="2147473341"/>
        </pc:sldMkLst>
        <pc:spChg chg="mod">
          <ac:chgData name="Sarah Harkrider" userId="f9cd4ff1-b7f4-4530-8d5e-c9ed6f2ef01a" providerId="ADAL" clId="{2D448173-F737-48B2-BD22-7709D00F3036}" dt="2026-09-25T19:45:43.948" v="6306" actId="113"/>
          <ac:spMkLst>
            <pc:docMk/>
            <pc:sldMk cId="0" sldId="2147473341"/>
            <ac:spMk id="14" creationId="{00000000-0000-0000-0000-000000000000}"/>
          </ac:spMkLst>
        </pc:spChg>
        <pc:spChg chg="mod">
          <ac:chgData name="Sarah Harkrider" userId="f9cd4ff1-b7f4-4530-8d5e-c9ed6f2ef01a" providerId="ADAL" clId="{2D448173-F737-48B2-BD22-7709D00F3036}" dt="2026-09-25T19:46:43.081" v="6318" actId="20577"/>
          <ac:spMkLst>
            <pc:docMk/>
            <pc:sldMk cId="0" sldId="2147473341"/>
            <ac:spMk id="21" creationId="{00000000-0000-0000-0000-000000000000}"/>
          </ac:spMkLst>
        </pc:spChg>
        <pc:spChg chg="mod">
          <ac:chgData name="Sarah Harkrider" userId="f9cd4ff1-b7f4-4530-8d5e-c9ed6f2ef01a" providerId="ADAL" clId="{2D448173-F737-48B2-BD22-7709D00F3036}" dt="2026-09-25T19:45:31.743" v="6304" actId="1076"/>
          <ac:spMkLst>
            <pc:docMk/>
            <pc:sldMk cId="0" sldId="2147473341"/>
            <ac:spMk id="22" creationId="{00000000-0000-0000-0000-000000000000}"/>
          </ac:spMkLst>
        </pc:spChg>
        <pc:spChg chg="mod">
          <ac:chgData name="Sarah Harkrider" userId="f9cd4ff1-b7f4-4530-8d5e-c9ed6f2ef01a" providerId="ADAL" clId="{2D448173-F737-48B2-BD22-7709D00F3036}" dt="2026-09-21T15:39:52.630" v="3564" actId="1076"/>
          <ac:spMkLst>
            <pc:docMk/>
            <pc:sldMk cId="0" sldId="2147473341"/>
            <ac:spMk id="25" creationId="{00000000-0000-0000-0000-000000000000}"/>
          </ac:spMkLst>
        </pc:spChg>
        <pc:spChg chg="mod">
          <ac:chgData name="Sarah Harkrider" userId="f9cd4ff1-b7f4-4530-8d5e-c9ed6f2ef01a" providerId="ADAL" clId="{2D448173-F737-48B2-BD22-7709D00F3036}" dt="2026-09-21T15:39:52.630" v="3564" actId="1076"/>
          <ac:spMkLst>
            <pc:docMk/>
            <pc:sldMk cId="0" sldId="2147473341"/>
            <ac:spMk id="28" creationId="{00000000-0000-0000-0000-000000000000}"/>
          </ac:spMkLst>
        </pc:spChg>
        <pc:spChg chg="mod">
          <ac:chgData name="Sarah Harkrider" userId="f9cd4ff1-b7f4-4530-8d5e-c9ed6f2ef01a" providerId="ADAL" clId="{2D448173-F737-48B2-BD22-7709D00F3036}" dt="2026-09-21T15:39:52.630" v="3564" actId="1076"/>
          <ac:spMkLst>
            <pc:docMk/>
            <pc:sldMk cId="0" sldId="2147473341"/>
            <ac:spMk id="31" creationId="{00000000-0000-0000-0000-000000000000}"/>
          </ac:spMkLst>
        </pc:spChg>
        <pc:spChg chg="mod">
          <ac:chgData name="Sarah Harkrider" userId="f9cd4ff1-b7f4-4530-8d5e-c9ed6f2ef01a" providerId="ADAL" clId="{2D448173-F737-48B2-BD22-7709D00F3036}" dt="2026-09-21T15:39:52.630" v="3564" actId="1076"/>
          <ac:spMkLst>
            <pc:docMk/>
            <pc:sldMk cId="0" sldId="2147473341"/>
            <ac:spMk id="34" creationId="{00000000-0000-0000-0000-000000000000}"/>
          </ac:spMkLst>
        </pc:spChg>
        <pc:grpChg chg="mod">
          <ac:chgData name="Sarah Harkrider" userId="f9cd4ff1-b7f4-4530-8d5e-c9ed6f2ef01a" providerId="ADAL" clId="{2D448173-F737-48B2-BD22-7709D00F3036}" dt="2026-09-21T15:39:32.480" v="3562" actId="1076"/>
          <ac:grpSpMkLst>
            <pc:docMk/>
            <pc:sldMk cId="0" sldId="2147473341"/>
            <ac:grpSpMk id="46" creationId="{B353F525-9F43-457F-E900-295EBA887EBD}"/>
          </ac:grpSpMkLst>
        </pc:grpChg>
      </pc:sldChg>
      <pc:sldChg chg="mod modTransition">
        <pc:chgData name="Sarah Harkrider" userId="f9cd4ff1-b7f4-4530-8d5e-c9ed6f2ef01a" providerId="ADAL" clId="{2D448173-F737-48B2-BD22-7709D00F3036}" dt="2026-09-21T14:51:23.181" v="681" actId="26606"/>
        <pc:sldMkLst>
          <pc:docMk/>
          <pc:sldMk cId="2729183357" sldId="2147473342"/>
        </pc:sldMkLst>
      </pc:sldChg>
      <pc:sldChg chg="mod modTransition modNotesTx">
        <pc:chgData name="Sarah Harkrider" userId="f9cd4ff1-b7f4-4530-8d5e-c9ed6f2ef01a" providerId="ADAL" clId="{2D448173-F737-48B2-BD22-7709D00F3036}" dt="2026-09-21T15:21:48.804" v="1322" actId="20577"/>
        <pc:sldMkLst>
          <pc:docMk/>
          <pc:sldMk cId="2655927710" sldId="2147473344"/>
        </pc:sldMkLst>
      </pc:sldChg>
      <pc:sldChg chg="modNotesTx">
        <pc:chgData name="Sarah Harkrider" userId="f9cd4ff1-b7f4-4530-8d5e-c9ed6f2ef01a" providerId="ADAL" clId="{2D448173-F737-48B2-BD22-7709D00F3036}" dt="2026-09-21T16:05:46.065" v="5759" actId="313"/>
        <pc:sldMkLst>
          <pc:docMk/>
          <pc:sldMk cId="0" sldId="2147473345"/>
        </pc:sldMkLst>
      </pc:sldChg>
      <pc:sldChg chg="modSp mod modClrScheme chgLayout modNotesTx">
        <pc:chgData name="Sarah Harkrider" userId="f9cd4ff1-b7f4-4530-8d5e-c9ed6f2ef01a" providerId="ADAL" clId="{2D448173-F737-48B2-BD22-7709D00F3036}" dt="2026-09-21T15:25:10.283" v="2030" actId="20577"/>
        <pc:sldMkLst>
          <pc:docMk/>
          <pc:sldMk cId="0" sldId="2147473346"/>
        </pc:sldMkLst>
        <pc:spChg chg="mod">
          <ac:chgData name="Sarah Harkrider" userId="f9cd4ff1-b7f4-4530-8d5e-c9ed6f2ef01a" providerId="ADAL" clId="{2D448173-F737-48B2-BD22-7709D00F3036}" dt="2026-09-21T15:04:09.039" v="1082" actId="20577"/>
          <ac:spMkLst>
            <pc:docMk/>
            <pc:sldMk cId="0" sldId="2147473346"/>
            <ac:spMk id="20" creationId="{00000000-0000-0000-0000-000000000000}"/>
          </ac:spMkLst>
        </pc:spChg>
      </pc:sldChg>
      <pc:sldChg chg="addSp delSp modSp new mod modTransition modClrScheme chgLayout modNotesTx">
        <pc:chgData name="Sarah Harkrider" userId="f9cd4ff1-b7f4-4530-8d5e-c9ed6f2ef01a" providerId="ADAL" clId="{2D448173-F737-48B2-BD22-7709D00F3036}" dt="2026-09-21T15:26:29.131" v="2035" actId="20577"/>
        <pc:sldMkLst>
          <pc:docMk/>
          <pc:sldMk cId="3277021729" sldId="2147473347"/>
        </pc:sldMkLst>
        <pc:spChg chg="add mod">
          <ac:chgData name="Sarah Harkrider" userId="f9cd4ff1-b7f4-4530-8d5e-c9ed6f2ef01a" providerId="ADAL" clId="{2D448173-F737-48B2-BD22-7709D00F3036}" dt="2026-09-18T22:26:00.079" v="568" actId="1076"/>
          <ac:spMkLst>
            <pc:docMk/>
            <pc:sldMk cId="3277021729" sldId="2147473347"/>
            <ac:spMk id="11" creationId="{64B53CAB-3474-1CA3-051F-D1CD0586461A}"/>
          </ac:spMkLst>
        </pc:spChg>
        <pc:spChg chg="add mod">
          <ac:chgData name="Sarah Harkrider" userId="f9cd4ff1-b7f4-4530-8d5e-c9ed6f2ef01a" providerId="ADAL" clId="{2D448173-F737-48B2-BD22-7709D00F3036}" dt="2026-09-18T22:24:00.431" v="423" actId="14100"/>
          <ac:spMkLst>
            <pc:docMk/>
            <pc:sldMk cId="3277021729" sldId="2147473347"/>
            <ac:spMk id="15" creationId="{F114D488-888A-55A7-DB4B-A329390F3D41}"/>
          </ac:spMkLst>
        </pc:spChg>
        <pc:picChg chg="add mod">
          <ac:chgData name="Sarah Harkrider" userId="f9cd4ff1-b7f4-4530-8d5e-c9ed6f2ef01a" providerId="ADAL" clId="{2D448173-F737-48B2-BD22-7709D00F3036}" dt="2026-09-21T14:51:23.181" v="681" actId="26606"/>
          <ac:picMkLst>
            <pc:docMk/>
            <pc:sldMk cId="3277021729" sldId="2147473347"/>
            <ac:picMk id="5" creationId="{1DE4EADE-611D-E716-0851-B8B1DB88C3D3}"/>
          </ac:picMkLst>
        </pc:picChg>
        <pc:picChg chg="add mod">
          <ac:chgData name="Sarah Harkrider" userId="f9cd4ff1-b7f4-4530-8d5e-c9ed6f2ef01a" providerId="ADAL" clId="{2D448173-F737-48B2-BD22-7709D00F3036}" dt="2026-09-18T22:23:41.342" v="419" actId="1076"/>
          <ac:picMkLst>
            <pc:docMk/>
            <pc:sldMk cId="3277021729" sldId="2147473347"/>
            <ac:picMk id="7" creationId="{B983AEE4-4292-BCB7-5E34-0DB65B32709B}"/>
          </ac:picMkLst>
        </pc:picChg>
        <pc:picChg chg="add mod">
          <ac:chgData name="Sarah Harkrider" userId="f9cd4ff1-b7f4-4530-8d5e-c9ed6f2ef01a" providerId="ADAL" clId="{2D448173-F737-48B2-BD22-7709D00F3036}" dt="2026-09-18T22:24:56.108" v="429" actId="1076"/>
          <ac:picMkLst>
            <pc:docMk/>
            <pc:sldMk cId="3277021729" sldId="2147473347"/>
            <ac:picMk id="17" creationId="{2E6BB74A-6597-B5B2-738A-DBB670F2E56B}"/>
          </ac:picMkLst>
        </pc:picChg>
      </pc:sldChg>
      <pc:sldChg chg="addSp modSp new mod setBg modNotesTx">
        <pc:chgData name="Sarah Harkrider" userId="f9cd4ff1-b7f4-4530-8d5e-c9ed6f2ef01a" providerId="ADAL" clId="{2D448173-F737-48B2-BD22-7709D00F3036}" dt="2026-09-21T16:03:04.829" v="5497" actId="20577"/>
        <pc:sldMkLst>
          <pc:docMk/>
          <pc:sldMk cId="1648933467" sldId="2147473348"/>
        </pc:sldMkLst>
        <pc:spChg chg="add mod">
          <ac:chgData name="Sarah Harkrider" userId="f9cd4ff1-b7f4-4530-8d5e-c9ed6f2ef01a" providerId="ADAL" clId="{2D448173-F737-48B2-BD22-7709D00F3036}" dt="2026-09-21T16:02:18.031" v="5486" actId="1076"/>
          <ac:spMkLst>
            <pc:docMk/>
            <pc:sldMk cId="1648933467" sldId="2147473348"/>
            <ac:spMk id="3" creationId="{445B75FA-65FA-C111-A3EF-A086DBEC7E78}"/>
          </ac:spMkLst>
        </pc:spChg>
        <pc:spChg chg="add mod">
          <ac:chgData name="Sarah Harkrider" userId="f9cd4ff1-b7f4-4530-8d5e-c9ed6f2ef01a" providerId="ADAL" clId="{2D448173-F737-48B2-BD22-7709D00F3036}" dt="2026-09-21T16:02:03.289" v="5482" actId="1076"/>
          <ac:spMkLst>
            <pc:docMk/>
            <pc:sldMk cId="1648933467" sldId="2147473348"/>
            <ac:spMk id="5" creationId="{5826219F-BD3A-B57F-DE0A-5F96EAC6E49B}"/>
          </ac:spMkLst>
        </pc:spChg>
        <pc:picChg chg="add mod">
          <ac:chgData name="Sarah Harkrider" userId="f9cd4ff1-b7f4-4530-8d5e-c9ed6f2ef01a" providerId="ADAL" clId="{2D448173-F737-48B2-BD22-7709D00F3036}" dt="2026-09-21T16:02:09.592" v="5484" actId="1076"/>
          <ac:picMkLst>
            <pc:docMk/>
            <pc:sldMk cId="1648933467" sldId="2147473348"/>
            <ac:picMk id="7" creationId="{9B0E6FFB-29AC-FA60-6EAA-7BCCE2C736BD}"/>
          </ac:picMkLst>
        </pc:picChg>
      </pc:sldChg>
      <pc:sldMasterChg chg="addSldLayout delSldLayout modSldLayout">
        <pc:chgData name="Sarah Harkrider" userId="f9cd4ff1-b7f4-4530-8d5e-c9ed6f2ef01a" providerId="ADAL" clId="{2D448173-F737-48B2-BD22-7709D00F3036}" dt="2026-09-21T14:51:23.181" v="681" actId="26606"/>
        <pc:sldMasterMkLst>
          <pc:docMk/>
          <pc:sldMasterMk cId="37579989" sldId="2147483648"/>
        </pc:sldMasterMkLst>
      </pc:sldMasterChg>
      <pc:sldMasterChg chg="addSldLayout delSldLayout modSldLayout">
        <pc:chgData name="Sarah Harkrider" userId="f9cd4ff1-b7f4-4530-8d5e-c9ed6f2ef01a" providerId="ADAL" clId="{2D448173-F737-48B2-BD22-7709D00F3036}" dt="2026-09-21T14:51:23.181" v="681" actId="26606"/>
        <pc:sldMasterMkLst>
          <pc:docMk/>
          <pc:sldMasterMk cId="1364602868" sldId="2147483664"/>
        </pc:sldMasterMkLst>
      </pc:sldMasterChg>
    </pc:docChg>
  </pc:docChgLst>
  <pc:docChgLst>
    <pc:chgData name="Mitch Patterson" userId="8345201a-ca7d-4f31-8674-fd41a95a6ac6" providerId="ADAL" clId="{1A013562-04E2-4328-A3C2-DA1F8AC335EE}"/>
    <pc:docChg chg="undo custSel addSld modSld">
      <pc:chgData name="Mitch Patterson" userId="8345201a-ca7d-4f31-8674-fd41a95a6ac6" providerId="ADAL" clId="{1A013562-04E2-4328-A3C2-DA1F8AC335EE}" dt="2026-09-25T21:02:08.463" v="288"/>
      <pc:docMkLst>
        <pc:docMk/>
      </pc:docMkLst>
      <pc:sldChg chg="addSp delSp modSp mod delAnim modAnim">
        <pc:chgData name="Mitch Patterson" userId="8345201a-ca7d-4f31-8674-fd41a95a6ac6" providerId="ADAL" clId="{1A013562-04E2-4328-A3C2-DA1F8AC335EE}" dt="2026-09-25T14:55:06.876" v="286"/>
        <pc:sldMkLst>
          <pc:docMk/>
          <pc:sldMk cId="0" sldId="256"/>
        </pc:sldMkLst>
        <pc:picChg chg="add del mod">
          <ac:chgData name="Mitch Patterson" userId="8345201a-ca7d-4f31-8674-fd41a95a6ac6" providerId="ADAL" clId="{1A013562-04E2-4328-A3C2-DA1F8AC335EE}" dt="2026-09-25T14:54:58.865" v="285" actId="478"/>
          <ac:picMkLst>
            <pc:docMk/>
            <pc:sldMk cId="0" sldId="256"/>
            <ac:picMk id="4" creationId="{9AA41275-0C74-8290-6F9F-289F5AC2C478}"/>
          </ac:picMkLst>
        </pc:picChg>
        <pc:picChg chg="add mod">
          <ac:chgData name="Mitch Patterson" userId="8345201a-ca7d-4f31-8674-fd41a95a6ac6" providerId="ADAL" clId="{1A013562-04E2-4328-A3C2-DA1F8AC335EE}" dt="2026-09-25T14:55:06.876" v="286"/>
          <ac:picMkLst>
            <pc:docMk/>
            <pc:sldMk cId="0" sldId="256"/>
            <ac:picMk id="7" creationId="{8916BDB4-8597-8DBD-D9CA-DB945C572846}"/>
          </ac:picMkLst>
        </pc:picChg>
      </pc:sldChg>
      <pc:sldChg chg="addSp modSp modAnim">
        <pc:chgData name="Mitch Patterson" userId="8345201a-ca7d-4f31-8674-fd41a95a6ac6" providerId="ADAL" clId="{1A013562-04E2-4328-A3C2-DA1F8AC335EE}" dt="2026-09-25T14:54:41.277" v="284"/>
        <pc:sldMkLst>
          <pc:docMk/>
          <pc:sldMk cId="0" sldId="258"/>
        </pc:sldMkLst>
        <pc:picChg chg="add mod">
          <ac:chgData name="Mitch Patterson" userId="8345201a-ca7d-4f31-8674-fd41a95a6ac6" providerId="ADAL" clId="{1A013562-04E2-4328-A3C2-DA1F8AC335EE}" dt="2026-09-25T14:54:41.277" v="284"/>
          <ac:picMkLst>
            <pc:docMk/>
            <pc:sldMk cId="0" sldId="258"/>
            <ac:picMk id="8" creationId="{A3725862-1FCF-A3D8-851C-913010CA9959}"/>
          </ac:picMkLst>
        </pc:picChg>
      </pc:sldChg>
      <pc:sldChg chg="addSp modSp modAnim">
        <pc:chgData name="Mitch Patterson" userId="8345201a-ca7d-4f31-8674-fd41a95a6ac6" providerId="ADAL" clId="{1A013562-04E2-4328-A3C2-DA1F8AC335EE}" dt="2026-09-22T21:19:10.690" v="278"/>
        <pc:sldMkLst>
          <pc:docMk/>
          <pc:sldMk cId="1466755255" sldId="327"/>
        </pc:sldMkLst>
        <pc:picChg chg="add mod">
          <ac:chgData name="Mitch Patterson" userId="8345201a-ca7d-4f31-8674-fd41a95a6ac6" providerId="ADAL" clId="{1A013562-04E2-4328-A3C2-DA1F8AC335EE}" dt="2026-09-22T21:19:10.690" v="278"/>
          <ac:picMkLst>
            <pc:docMk/>
            <pc:sldMk cId="1466755255" sldId="327"/>
            <ac:picMk id="2" creationId="{3AAB7125-4400-DA60-CFAA-06888ED66050}"/>
          </ac:picMkLst>
        </pc:picChg>
      </pc:sldChg>
      <pc:sldChg chg="addSp delSp modSp mod delAnim modAnim">
        <pc:chgData name="Mitch Patterson" userId="8345201a-ca7d-4f31-8674-fd41a95a6ac6" providerId="ADAL" clId="{1A013562-04E2-4328-A3C2-DA1F8AC335EE}" dt="2026-09-22T21:18:04.273" v="275"/>
        <pc:sldMkLst>
          <pc:docMk/>
          <pc:sldMk cId="1742354252" sldId="329"/>
        </pc:sldMkLst>
        <pc:picChg chg="add mod">
          <ac:chgData name="Mitch Patterson" userId="8345201a-ca7d-4f31-8674-fd41a95a6ac6" providerId="ADAL" clId="{1A013562-04E2-4328-A3C2-DA1F8AC335EE}" dt="2026-09-22T21:18:04.273" v="275"/>
          <ac:picMkLst>
            <pc:docMk/>
            <pc:sldMk cId="1742354252" sldId="329"/>
            <ac:picMk id="9" creationId="{7868D34D-08AC-6A67-7C45-FA3ACAAC689A}"/>
          </ac:picMkLst>
        </pc:picChg>
      </pc:sldChg>
      <pc:sldChg chg="addSp modSp modAnim">
        <pc:chgData name="Mitch Patterson" userId="8345201a-ca7d-4f31-8674-fd41a95a6ac6" providerId="ADAL" clId="{1A013562-04E2-4328-A3C2-DA1F8AC335EE}" dt="2026-09-22T20:11:35.086" v="233"/>
        <pc:sldMkLst>
          <pc:docMk/>
          <pc:sldMk cId="3037233346" sldId="344"/>
        </pc:sldMkLst>
        <pc:picChg chg="add mod">
          <ac:chgData name="Mitch Patterson" userId="8345201a-ca7d-4f31-8674-fd41a95a6ac6" providerId="ADAL" clId="{1A013562-04E2-4328-A3C2-DA1F8AC335EE}" dt="2026-09-22T20:11:35.086" v="233"/>
          <ac:picMkLst>
            <pc:docMk/>
            <pc:sldMk cId="3037233346" sldId="344"/>
            <ac:picMk id="4" creationId="{AA86A0F4-1783-73DD-F8F6-86930FD065FF}"/>
          </ac:picMkLst>
        </pc:picChg>
      </pc:sldChg>
      <pc:sldChg chg="addSp modSp modAnim">
        <pc:chgData name="Mitch Patterson" userId="8345201a-ca7d-4f31-8674-fd41a95a6ac6" providerId="ADAL" clId="{1A013562-04E2-4328-A3C2-DA1F8AC335EE}" dt="2026-09-22T20:58:54.093" v="241"/>
        <pc:sldMkLst>
          <pc:docMk/>
          <pc:sldMk cId="435788802" sldId="383"/>
        </pc:sldMkLst>
        <pc:picChg chg="add mod">
          <ac:chgData name="Mitch Patterson" userId="8345201a-ca7d-4f31-8674-fd41a95a6ac6" providerId="ADAL" clId="{1A013562-04E2-4328-A3C2-DA1F8AC335EE}" dt="2026-09-22T20:58:54.093" v="241"/>
          <ac:picMkLst>
            <pc:docMk/>
            <pc:sldMk cId="435788802" sldId="383"/>
            <ac:picMk id="10" creationId="{FCB8334E-E03A-19F2-B149-58825D898139}"/>
          </ac:picMkLst>
        </pc:picChg>
      </pc:sldChg>
      <pc:sldChg chg="addSp modSp modAnim">
        <pc:chgData name="Mitch Patterson" userId="8345201a-ca7d-4f31-8674-fd41a95a6ac6" providerId="ADAL" clId="{1A013562-04E2-4328-A3C2-DA1F8AC335EE}" dt="2026-09-22T21:33:10.205" v="281"/>
        <pc:sldMkLst>
          <pc:docMk/>
          <pc:sldMk cId="428057486" sldId="396"/>
        </pc:sldMkLst>
        <pc:picChg chg="add mod">
          <ac:chgData name="Mitch Patterson" userId="8345201a-ca7d-4f31-8674-fd41a95a6ac6" providerId="ADAL" clId="{1A013562-04E2-4328-A3C2-DA1F8AC335EE}" dt="2026-09-22T21:33:10.205" v="281"/>
          <ac:picMkLst>
            <pc:docMk/>
            <pc:sldMk cId="428057486" sldId="396"/>
            <ac:picMk id="3" creationId="{E6D1E6D0-A398-5ADA-964F-0AC6796090AD}"/>
          </ac:picMkLst>
        </pc:picChg>
      </pc:sldChg>
      <pc:sldChg chg="addSp delSp modSp mod delAnim modAnim">
        <pc:chgData name="Mitch Patterson" userId="8345201a-ca7d-4f31-8674-fd41a95a6ac6" providerId="ADAL" clId="{1A013562-04E2-4328-A3C2-DA1F8AC335EE}" dt="2026-09-22T21:16:49.834" v="270"/>
        <pc:sldMkLst>
          <pc:docMk/>
          <pc:sldMk cId="921014900" sldId="397"/>
        </pc:sldMkLst>
        <pc:picChg chg="add mod">
          <ac:chgData name="Mitch Patterson" userId="8345201a-ca7d-4f31-8674-fd41a95a6ac6" providerId="ADAL" clId="{1A013562-04E2-4328-A3C2-DA1F8AC335EE}" dt="2026-09-22T21:16:49.834" v="270"/>
          <ac:picMkLst>
            <pc:docMk/>
            <pc:sldMk cId="921014900" sldId="397"/>
            <ac:picMk id="5" creationId="{AB34F7AE-6FD5-127C-E574-7A1835DD243C}"/>
          </ac:picMkLst>
        </pc:picChg>
      </pc:sldChg>
      <pc:sldChg chg="addSp delSp modSp mod delAnim modAnim">
        <pc:chgData name="Mitch Patterson" userId="8345201a-ca7d-4f31-8674-fd41a95a6ac6" providerId="ADAL" clId="{1A013562-04E2-4328-A3C2-DA1F8AC335EE}" dt="2026-09-22T21:16:03.830" v="267"/>
        <pc:sldMkLst>
          <pc:docMk/>
          <pc:sldMk cId="2415517948" sldId="399"/>
        </pc:sldMkLst>
        <pc:picChg chg="add mod">
          <ac:chgData name="Mitch Patterson" userId="8345201a-ca7d-4f31-8674-fd41a95a6ac6" providerId="ADAL" clId="{1A013562-04E2-4328-A3C2-DA1F8AC335EE}" dt="2026-09-22T21:16:03.830" v="267"/>
          <ac:picMkLst>
            <pc:docMk/>
            <pc:sldMk cId="2415517948" sldId="399"/>
            <ac:picMk id="6" creationId="{1123DE67-1A01-7864-474C-EF72019C303D}"/>
          </ac:picMkLst>
        </pc:picChg>
      </pc:sldChg>
      <pc:sldChg chg="addSp modSp modAnim">
        <pc:chgData name="Mitch Patterson" userId="8345201a-ca7d-4f31-8674-fd41a95a6ac6" providerId="ADAL" clId="{1A013562-04E2-4328-A3C2-DA1F8AC335EE}" dt="2026-09-22T21:14:41.837" v="264"/>
        <pc:sldMkLst>
          <pc:docMk/>
          <pc:sldMk cId="856650664" sldId="400"/>
        </pc:sldMkLst>
        <pc:picChg chg="add mod">
          <ac:chgData name="Mitch Patterson" userId="8345201a-ca7d-4f31-8674-fd41a95a6ac6" providerId="ADAL" clId="{1A013562-04E2-4328-A3C2-DA1F8AC335EE}" dt="2026-09-22T21:14:41.837" v="264"/>
          <ac:picMkLst>
            <pc:docMk/>
            <pc:sldMk cId="856650664" sldId="400"/>
            <ac:picMk id="3" creationId="{FD66B96D-1D95-42B2-C0FE-CD2D2C9DBFC7}"/>
          </ac:picMkLst>
        </pc:picChg>
      </pc:sldChg>
      <pc:sldChg chg="addSp modSp modAnim">
        <pc:chgData name="Mitch Patterson" userId="8345201a-ca7d-4f31-8674-fd41a95a6ac6" providerId="ADAL" clId="{1A013562-04E2-4328-A3C2-DA1F8AC335EE}" dt="2026-09-22T21:14:12.871" v="263"/>
        <pc:sldMkLst>
          <pc:docMk/>
          <pc:sldMk cId="1820253801" sldId="401"/>
        </pc:sldMkLst>
        <pc:picChg chg="add mod">
          <ac:chgData name="Mitch Patterson" userId="8345201a-ca7d-4f31-8674-fd41a95a6ac6" providerId="ADAL" clId="{1A013562-04E2-4328-A3C2-DA1F8AC335EE}" dt="2026-09-22T21:14:12.871" v="263"/>
          <ac:picMkLst>
            <pc:docMk/>
            <pc:sldMk cId="1820253801" sldId="401"/>
            <ac:picMk id="4" creationId="{830BD87C-8C0B-AF0E-A8FA-56514A0FCE45}"/>
          </ac:picMkLst>
        </pc:picChg>
      </pc:sldChg>
      <pc:sldChg chg="addSp modSp modAnim">
        <pc:chgData name="Mitch Patterson" userId="8345201a-ca7d-4f31-8674-fd41a95a6ac6" providerId="ADAL" clId="{1A013562-04E2-4328-A3C2-DA1F8AC335EE}" dt="2026-09-22T21:11:15.999" v="260"/>
        <pc:sldMkLst>
          <pc:docMk/>
          <pc:sldMk cId="3181578614" sldId="403"/>
        </pc:sldMkLst>
        <pc:picChg chg="add mod">
          <ac:chgData name="Mitch Patterson" userId="8345201a-ca7d-4f31-8674-fd41a95a6ac6" providerId="ADAL" clId="{1A013562-04E2-4328-A3C2-DA1F8AC335EE}" dt="2026-09-22T21:11:15.999" v="260"/>
          <ac:picMkLst>
            <pc:docMk/>
            <pc:sldMk cId="3181578614" sldId="403"/>
            <ac:picMk id="2" creationId="{BD5019E0-BEE0-DAD7-7182-C8203425B7EE}"/>
          </ac:picMkLst>
        </pc:picChg>
      </pc:sldChg>
      <pc:sldChg chg="addSp modSp modAnim">
        <pc:chgData name="Mitch Patterson" userId="8345201a-ca7d-4f31-8674-fd41a95a6ac6" providerId="ADAL" clId="{1A013562-04E2-4328-A3C2-DA1F8AC335EE}" dt="2026-09-22T21:12:56.463" v="262"/>
        <pc:sldMkLst>
          <pc:docMk/>
          <pc:sldMk cId="2048348151" sldId="404"/>
        </pc:sldMkLst>
        <pc:picChg chg="add mod">
          <ac:chgData name="Mitch Patterson" userId="8345201a-ca7d-4f31-8674-fd41a95a6ac6" providerId="ADAL" clId="{1A013562-04E2-4328-A3C2-DA1F8AC335EE}" dt="2026-09-22T21:12:56.463" v="262"/>
          <ac:picMkLst>
            <pc:docMk/>
            <pc:sldMk cId="2048348151" sldId="404"/>
            <ac:picMk id="2" creationId="{CF241B1C-E165-9976-7B63-6F7D56F7D4DB}"/>
          </ac:picMkLst>
        </pc:picChg>
      </pc:sldChg>
      <pc:sldChg chg="addSp modSp modAnim">
        <pc:chgData name="Mitch Patterson" userId="8345201a-ca7d-4f31-8674-fd41a95a6ac6" providerId="ADAL" clId="{1A013562-04E2-4328-A3C2-DA1F8AC335EE}" dt="2026-09-22T21:11:59.263" v="261"/>
        <pc:sldMkLst>
          <pc:docMk/>
          <pc:sldMk cId="4209288578" sldId="405"/>
        </pc:sldMkLst>
        <pc:picChg chg="add mod">
          <ac:chgData name="Mitch Patterson" userId="8345201a-ca7d-4f31-8674-fd41a95a6ac6" providerId="ADAL" clId="{1A013562-04E2-4328-A3C2-DA1F8AC335EE}" dt="2026-09-22T21:11:59.263" v="261"/>
          <ac:picMkLst>
            <pc:docMk/>
            <pc:sldMk cId="4209288578" sldId="405"/>
            <ac:picMk id="2" creationId="{25EA1243-0B38-B9D4-5557-FDB6372CAC0F}"/>
          </ac:picMkLst>
        </pc:picChg>
      </pc:sldChg>
      <pc:sldChg chg="addSp modSp modAnim">
        <pc:chgData name="Mitch Patterson" userId="8345201a-ca7d-4f31-8674-fd41a95a6ac6" providerId="ADAL" clId="{1A013562-04E2-4328-A3C2-DA1F8AC335EE}" dt="2026-09-22T21:10:55.196" v="259"/>
        <pc:sldMkLst>
          <pc:docMk/>
          <pc:sldMk cId="1658184305" sldId="406"/>
        </pc:sldMkLst>
        <pc:picChg chg="add mod">
          <ac:chgData name="Mitch Patterson" userId="8345201a-ca7d-4f31-8674-fd41a95a6ac6" providerId="ADAL" clId="{1A013562-04E2-4328-A3C2-DA1F8AC335EE}" dt="2026-09-22T21:10:55.196" v="259"/>
          <ac:picMkLst>
            <pc:docMk/>
            <pc:sldMk cId="1658184305" sldId="406"/>
            <ac:picMk id="2" creationId="{68A187B1-B8A5-472B-0486-31B8BC17B853}"/>
          </ac:picMkLst>
        </pc:picChg>
      </pc:sldChg>
      <pc:sldChg chg="addSp modSp modAnim">
        <pc:chgData name="Mitch Patterson" userId="8345201a-ca7d-4f31-8674-fd41a95a6ac6" providerId="ADAL" clId="{1A013562-04E2-4328-A3C2-DA1F8AC335EE}" dt="2026-09-22T21:10:24.116" v="258"/>
        <pc:sldMkLst>
          <pc:docMk/>
          <pc:sldMk cId="1688117784" sldId="407"/>
        </pc:sldMkLst>
        <pc:picChg chg="add mod">
          <ac:chgData name="Mitch Patterson" userId="8345201a-ca7d-4f31-8674-fd41a95a6ac6" providerId="ADAL" clId="{1A013562-04E2-4328-A3C2-DA1F8AC335EE}" dt="2026-09-22T21:10:24.116" v="258"/>
          <ac:picMkLst>
            <pc:docMk/>
            <pc:sldMk cId="1688117784" sldId="407"/>
            <ac:picMk id="4" creationId="{B6BB855C-119B-826E-27E1-688FEC939444}"/>
          </ac:picMkLst>
        </pc:picChg>
      </pc:sldChg>
      <pc:sldChg chg="addSp modSp modAnim">
        <pc:chgData name="Mitch Patterson" userId="8345201a-ca7d-4f31-8674-fd41a95a6ac6" providerId="ADAL" clId="{1A013562-04E2-4328-A3C2-DA1F8AC335EE}" dt="2026-09-22T21:10:01.521" v="257"/>
        <pc:sldMkLst>
          <pc:docMk/>
          <pc:sldMk cId="2664858204" sldId="409"/>
        </pc:sldMkLst>
        <pc:picChg chg="add mod">
          <ac:chgData name="Mitch Patterson" userId="8345201a-ca7d-4f31-8674-fd41a95a6ac6" providerId="ADAL" clId="{1A013562-04E2-4328-A3C2-DA1F8AC335EE}" dt="2026-09-22T21:10:01.521" v="257"/>
          <ac:picMkLst>
            <pc:docMk/>
            <pc:sldMk cId="2664858204" sldId="409"/>
            <ac:picMk id="3" creationId="{BAA83975-6375-C293-6267-434B261670EA}"/>
          </ac:picMkLst>
        </pc:picChg>
      </pc:sldChg>
      <pc:sldChg chg="addSp delSp modSp mod delAnim modAnim">
        <pc:chgData name="Mitch Patterson" userId="8345201a-ca7d-4f31-8674-fd41a95a6ac6" providerId="ADAL" clId="{1A013562-04E2-4328-A3C2-DA1F8AC335EE}" dt="2026-09-22T21:09:40.827" v="256"/>
        <pc:sldMkLst>
          <pc:docMk/>
          <pc:sldMk cId="1749889591" sldId="410"/>
        </pc:sldMkLst>
        <pc:picChg chg="add mod">
          <ac:chgData name="Mitch Patterson" userId="8345201a-ca7d-4f31-8674-fd41a95a6ac6" providerId="ADAL" clId="{1A013562-04E2-4328-A3C2-DA1F8AC335EE}" dt="2026-09-22T21:09:40.827" v="256"/>
          <ac:picMkLst>
            <pc:docMk/>
            <pc:sldMk cId="1749889591" sldId="410"/>
            <ac:picMk id="5" creationId="{A4DF935D-7D62-B264-2331-BEEDB852C573}"/>
          </ac:picMkLst>
        </pc:picChg>
      </pc:sldChg>
      <pc:sldChg chg="addSp modSp modAnim">
        <pc:chgData name="Mitch Patterson" userId="8345201a-ca7d-4f31-8674-fd41a95a6ac6" providerId="ADAL" clId="{1A013562-04E2-4328-A3C2-DA1F8AC335EE}" dt="2026-09-22T21:08:59.869" v="253"/>
        <pc:sldMkLst>
          <pc:docMk/>
          <pc:sldMk cId="1198287139" sldId="411"/>
        </pc:sldMkLst>
        <pc:picChg chg="add mod">
          <ac:chgData name="Mitch Patterson" userId="8345201a-ca7d-4f31-8674-fd41a95a6ac6" providerId="ADAL" clId="{1A013562-04E2-4328-A3C2-DA1F8AC335EE}" dt="2026-09-22T21:08:59.869" v="253"/>
          <ac:picMkLst>
            <pc:docMk/>
            <pc:sldMk cId="1198287139" sldId="411"/>
            <ac:picMk id="2" creationId="{C54E692C-A3A0-D34A-BD58-C30C568ACA5D}"/>
          </ac:picMkLst>
        </pc:picChg>
      </pc:sldChg>
      <pc:sldChg chg="addSp delSp modSp mod delAnim modAnim">
        <pc:chgData name="Mitch Patterson" userId="8345201a-ca7d-4f31-8674-fd41a95a6ac6" providerId="ADAL" clId="{1A013562-04E2-4328-A3C2-DA1F8AC335EE}" dt="2026-09-22T21:07:49.484" v="252"/>
        <pc:sldMkLst>
          <pc:docMk/>
          <pc:sldMk cId="1508621132" sldId="412"/>
        </pc:sldMkLst>
        <pc:picChg chg="add mod">
          <ac:chgData name="Mitch Patterson" userId="8345201a-ca7d-4f31-8674-fd41a95a6ac6" providerId="ADAL" clId="{1A013562-04E2-4328-A3C2-DA1F8AC335EE}" dt="2026-09-22T21:07:49.484" v="252"/>
          <ac:picMkLst>
            <pc:docMk/>
            <pc:sldMk cId="1508621132" sldId="412"/>
            <ac:picMk id="3" creationId="{D4EA479E-3F2A-20BE-2760-8EDE10356C5C}"/>
          </ac:picMkLst>
        </pc:picChg>
      </pc:sldChg>
      <pc:sldChg chg="addSp modSp modAnim">
        <pc:chgData name="Mitch Patterson" userId="8345201a-ca7d-4f31-8674-fd41a95a6ac6" providerId="ADAL" clId="{1A013562-04E2-4328-A3C2-DA1F8AC335EE}" dt="2026-09-22T21:04:04.911" v="245"/>
        <pc:sldMkLst>
          <pc:docMk/>
          <pc:sldMk cId="3394483943" sldId="2147473318"/>
        </pc:sldMkLst>
        <pc:picChg chg="add mod">
          <ac:chgData name="Mitch Patterson" userId="8345201a-ca7d-4f31-8674-fd41a95a6ac6" providerId="ADAL" clId="{1A013562-04E2-4328-A3C2-DA1F8AC335EE}" dt="2026-09-22T21:04:04.911" v="245"/>
          <ac:picMkLst>
            <pc:docMk/>
            <pc:sldMk cId="3394483943" sldId="2147473318"/>
            <ac:picMk id="2" creationId="{72195193-8ECF-52CD-2D2B-75A463DA8C7B}"/>
          </ac:picMkLst>
        </pc:picChg>
      </pc:sldChg>
      <pc:sldChg chg="addSp modSp modAnim modNotesTx">
        <pc:chgData name="Mitch Patterson" userId="8345201a-ca7d-4f31-8674-fd41a95a6ac6" providerId="ADAL" clId="{1A013562-04E2-4328-A3C2-DA1F8AC335EE}" dt="2026-09-22T21:03:31.595" v="244"/>
        <pc:sldMkLst>
          <pc:docMk/>
          <pc:sldMk cId="175305468" sldId="2147473322"/>
        </pc:sldMkLst>
        <pc:picChg chg="add mod">
          <ac:chgData name="Mitch Patterson" userId="8345201a-ca7d-4f31-8674-fd41a95a6ac6" providerId="ADAL" clId="{1A013562-04E2-4328-A3C2-DA1F8AC335EE}" dt="2026-09-22T21:03:31.595" v="244"/>
          <ac:picMkLst>
            <pc:docMk/>
            <pc:sldMk cId="175305468" sldId="2147473322"/>
            <ac:picMk id="5" creationId="{AC611DA2-7666-97DA-27DE-036AF8BB75A0}"/>
          </ac:picMkLst>
        </pc:picChg>
      </pc:sldChg>
      <pc:sldChg chg="addSp modSp modAnim">
        <pc:chgData name="Mitch Patterson" userId="8345201a-ca7d-4f31-8674-fd41a95a6ac6" providerId="ADAL" clId="{1A013562-04E2-4328-A3C2-DA1F8AC335EE}" dt="2026-09-22T21:31:56.509" v="280"/>
        <pc:sldMkLst>
          <pc:docMk/>
          <pc:sldMk cId="2649767616" sldId="2147473326"/>
        </pc:sldMkLst>
        <pc:picChg chg="add mod">
          <ac:chgData name="Mitch Patterson" userId="8345201a-ca7d-4f31-8674-fd41a95a6ac6" providerId="ADAL" clId="{1A013562-04E2-4328-A3C2-DA1F8AC335EE}" dt="2026-09-22T21:31:56.509" v="280"/>
          <ac:picMkLst>
            <pc:docMk/>
            <pc:sldMk cId="2649767616" sldId="2147473326"/>
            <ac:picMk id="3" creationId="{591123C7-A850-6DE5-DF89-8B4A01F7637C}"/>
          </ac:picMkLst>
        </pc:picChg>
      </pc:sldChg>
      <pc:sldChg chg="addSp modSp modAnim">
        <pc:chgData name="Mitch Patterson" userId="8345201a-ca7d-4f31-8674-fd41a95a6ac6" providerId="ADAL" clId="{1A013562-04E2-4328-A3C2-DA1F8AC335EE}" dt="2026-09-22T20:59:30.298" v="242"/>
        <pc:sldMkLst>
          <pc:docMk/>
          <pc:sldMk cId="1175881290" sldId="2147473328"/>
        </pc:sldMkLst>
        <pc:picChg chg="add mod">
          <ac:chgData name="Mitch Patterson" userId="8345201a-ca7d-4f31-8674-fd41a95a6ac6" providerId="ADAL" clId="{1A013562-04E2-4328-A3C2-DA1F8AC335EE}" dt="2026-09-22T20:59:30.298" v="242"/>
          <ac:picMkLst>
            <pc:docMk/>
            <pc:sldMk cId="1175881290" sldId="2147473328"/>
            <ac:picMk id="2" creationId="{35AE5F9E-A82A-6C6E-5CCA-98B586049D21}"/>
          </ac:picMkLst>
        </pc:picChg>
      </pc:sldChg>
      <pc:sldChg chg="addSp modSp modAnim">
        <pc:chgData name="Mitch Patterson" userId="8345201a-ca7d-4f31-8674-fd41a95a6ac6" providerId="ADAL" clId="{1A013562-04E2-4328-A3C2-DA1F8AC335EE}" dt="2026-09-22T21:31:15.665" v="279"/>
        <pc:sldMkLst>
          <pc:docMk/>
          <pc:sldMk cId="519255619" sldId="2147473329"/>
        </pc:sldMkLst>
        <pc:picChg chg="add mod">
          <ac:chgData name="Mitch Patterson" userId="8345201a-ca7d-4f31-8674-fd41a95a6ac6" providerId="ADAL" clId="{1A013562-04E2-4328-A3C2-DA1F8AC335EE}" dt="2026-09-22T21:31:15.665" v="279"/>
          <ac:picMkLst>
            <pc:docMk/>
            <pc:sldMk cId="519255619" sldId="2147473329"/>
            <ac:picMk id="2" creationId="{598A150E-7B40-973B-8992-4B3FD499672A}"/>
          </ac:picMkLst>
        </pc:picChg>
      </pc:sldChg>
      <pc:sldChg chg="addSp modSp modAnim">
        <pc:chgData name="Mitch Patterson" userId="8345201a-ca7d-4f31-8674-fd41a95a6ac6" providerId="ADAL" clId="{1A013562-04E2-4328-A3C2-DA1F8AC335EE}" dt="2026-09-22T21:06:43.867" v="249"/>
        <pc:sldMkLst>
          <pc:docMk/>
          <pc:sldMk cId="2914216205" sldId="2147473331"/>
        </pc:sldMkLst>
        <pc:picChg chg="add mod">
          <ac:chgData name="Mitch Patterson" userId="8345201a-ca7d-4f31-8674-fd41a95a6ac6" providerId="ADAL" clId="{1A013562-04E2-4328-A3C2-DA1F8AC335EE}" dt="2026-09-22T21:06:43.867" v="249"/>
          <ac:picMkLst>
            <pc:docMk/>
            <pc:sldMk cId="2914216205" sldId="2147473331"/>
            <ac:picMk id="3" creationId="{A0CB53FD-DD87-6764-C67F-8E11B3468F12}"/>
          </ac:picMkLst>
        </pc:picChg>
      </pc:sldChg>
      <pc:sldChg chg="addSp modSp modAnim">
        <pc:chgData name="Mitch Patterson" userId="8345201a-ca7d-4f31-8674-fd41a95a6ac6" providerId="ADAL" clId="{1A013562-04E2-4328-A3C2-DA1F8AC335EE}" dt="2026-09-22T21:06:07.079" v="248"/>
        <pc:sldMkLst>
          <pc:docMk/>
          <pc:sldMk cId="2110264463" sldId="2147473332"/>
        </pc:sldMkLst>
        <pc:picChg chg="add mod">
          <ac:chgData name="Mitch Patterson" userId="8345201a-ca7d-4f31-8674-fd41a95a6ac6" providerId="ADAL" clId="{1A013562-04E2-4328-A3C2-DA1F8AC335EE}" dt="2026-09-22T21:06:07.079" v="248"/>
          <ac:picMkLst>
            <pc:docMk/>
            <pc:sldMk cId="2110264463" sldId="2147473332"/>
            <ac:picMk id="5" creationId="{92C5EE91-D96D-42BA-745F-B458415AFE59}"/>
          </ac:picMkLst>
        </pc:picChg>
      </pc:sldChg>
      <pc:sldChg chg="addSp delSp modSp mod delAnim modAnim">
        <pc:chgData name="Mitch Patterson" userId="8345201a-ca7d-4f31-8674-fd41a95a6ac6" providerId="ADAL" clId="{1A013562-04E2-4328-A3C2-DA1F8AC335EE}" dt="2026-09-22T21:06:05.228" v="247" actId="21"/>
        <pc:sldMkLst>
          <pc:docMk/>
          <pc:sldMk cId="2663774022" sldId="2147473333"/>
        </pc:sldMkLst>
      </pc:sldChg>
      <pc:sldChg chg="addSp modSp modAnim">
        <pc:chgData name="Mitch Patterson" userId="8345201a-ca7d-4f31-8674-fd41a95a6ac6" providerId="ADAL" clId="{1A013562-04E2-4328-A3C2-DA1F8AC335EE}" dt="2026-09-22T20:08:58.285" v="230"/>
        <pc:sldMkLst>
          <pc:docMk/>
          <pc:sldMk cId="1690803853" sldId="2147473334"/>
        </pc:sldMkLst>
        <pc:picChg chg="add mod">
          <ac:chgData name="Mitch Patterson" userId="8345201a-ca7d-4f31-8674-fd41a95a6ac6" providerId="ADAL" clId="{1A013562-04E2-4328-A3C2-DA1F8AC335EE}" dt="2026-09-22T20:08:58.285" v="230"/>
          <ac:picMkLst>
            <pc:docMk/>
            <pc:sldMk cId="1690803853" sldId="2147473334"/>
            <ac:picMk id="2" creationId="{5C83F6D0-D3BC-980E-BD62-F81F57C5E16B}"/>
          </ac:picMkLst>
        </pc:picChg>
      </pc:sldChg>
      <pc:sldChg chg="addSp modSp modAnim">
        <pc:chgData name="Mitch Patterson" userId="8345201a-ca7d-4f31-8674-fd41a95a6ac6" providerId="ADAL" clId="{1A013562-04E2-4328-A3C2-DA1F8AC335EE}" dt="2026-09-22T21:18:32.323" v="276"/>
        <pc:sldMkLst>
          <pc:docMk/>
          <pc:sldMk cId="1417564767" sldId="2147473340"/>
        </pc:sldMkLst>
        <pc:picChg chg="add mod">
          <ac:chgData name="Mitch Patterson" userId="8345201a-ca7d-4f31-8674-fd41a95a6ac6" providerId="ADAL" clId="{1A013562-04E2-4328-A3C2-DA1F8AC335EE}" dt="2026-09-22T21:18:32.323" v="276"/>
          <ac:picMkLst>
            <pc:docMk/>
            <pc:sldMk cId="1417564767" sldId="2147473340"/>
            <ac:picMk id="2" creationId="{DB9853EE-0963-F481-FEAD-6E387490B2B8}"/>
          </ac:picMkLst>
        </pc:picChg>
      </pc:sldChg>
      <pc:sldChg chg="addSp delSp modSp mod delAnim modAnim">
        <pc:chgData name="Mitch Patterson" userId="8345201a-ca7d-4f31-8674-fd41a95a6ac6" providerId="ADAL" clId="{1A013562-04E2-4328-A3C2-DA1F8AC335EE}" dt="2026-09-25T21:02:08.463" v="288"/>
        <pc:sldMkLst>
          <pc:docMk/>
          <pc:sldMk cId="0" sldId="2147473341"/>
        </pc:sldMkLst>
        <pc:picChg chg="add del mod">
          <ac:chgData name="Mitch Patterson" userId="8345201a-ca7d-4f31-8674-fd41a95a6ac6" providerId="ADAL" clId="{1A013562-04E2-4328-A3C2-DA1F8AC335EE}" dt="2026-09-25T20:58:33.495" v="287" actId="478"/>
          <ac:picMkLst>
            <pc:docMk/>
            <pc:sldMk cId="0" sldId="2147473341"/>
            <ac:picMk id="5" creationId="{9938073F-D9E0-2761-F684-834687315195}"/>
          </ac:picMkLst>
        </pc:picChg>
        <pc:picChg chg="add mod">
          <ac:chgData name="Mitch Patterson" userId="8345201a-ca7d-4f31-8674-fd41a95a6ac6" providerId="ADAL" clId="{1A013562-04E2-4328-A3C2-DA1F8AC335EE}" dt="2026-09-25T21:02:08.463" v="288"/>
          <ac:picMkLst>
            <pc:docMk/>
            <pc:sldMk cId="0" sldId="2147473341"/>
            <ac:picMk id="7" creationId="{44DDBE0F-CF65-70EC-9F10-3CFB1062EED4}"/>
          </ac:picMkLst>
        </pc:picChg>
      </pc:sldChg>
      <pc:sldChg chg="addSp modSp modAnim">
        <pc:chgData name="Mitch Patterson" userId="8345201a-ca7d-4f31-8674-fd41a95a6ac6" providerId="ADAL" clId="{1A013562-04E2-4328-A3C2-DA1F8AC335EE}" dt="2026-09-22T20:10:26.314" v="231"/>
        <pc:sldMkLst>
          <pc:docMk/>
          <pc:sldMk cId="2729183357" sldId="2147473342"/>
        </pc:sldMkLst>
        <pc:picChg chg="add mod">
          <ac:chgData name="Mitch Patterson" userId="8345201a-ca7d-4f31-8674-fd41a95a6ac6" providerId="ADAL" clId="{1A013562-04E2-4328-A3C2-DA1F8AC335EE}" dt="2026-09-22T20:10:26.314" v="231"/>
          <ac:picMkLst>
            <pc:docMk/>
            <pc:sldMk cId="2729183357" sldId="2147473342"/>
            <ac:picMk id="2" creationId="{0BC77BF9-DEF8-8700-E19C-C5F60CE47824}"/>
          </ac:picMkLst>
        </pc:picChg>
      </pc:sldChg>
      <pc:sldChg chg="addSp delSp modSp mod delAnim modAnim">
        <pc:chgData name="Mitch Patterson" userId="8345201a-ca7d-4f31-8674-fd41a95a6ac6" providerId="ADAL" clId="{1A013562-04E2-4328-A3C2-DA1F8AC335EE}" dt="2026-09-22T18:52:42.120" v="174"/>
        <pc:sldMkLst>
          <pc:docMk/>
          <pc:sldMk cId="2655927710" sldId="2147473344"/>
        </pc:sldMkLst>
        <pc:picChg chg="add mod">
          <ac:chgData name="Mitch Patterson" userId="8345201a-ca7d-4f31-8674-fd41a95a6ac6" providerId="ADAL" clId="{1A013562-04E2-4328-A3C2-DA1F8AC335EE}" dt="2026-09-22T18:52:42.120" v="174"/>
          <ac:picMkLst>
            <pc:docMk/>
            <pc:sldMk cId="2655927710" sldId="2147473344"/>
            <ac:picMk id="5" creationId="{26D8A2F2-243E-CEBF-AC2C-68C2CB8D720A}"/>
          </ac:picMkLst>
        </pc:picChg>
      </pc:sldChg>
      <pc:sldChg chg="addSp delSp modSp mod delAnim modAnim">
        <pc:chgData name="Mitch Patterson" userId="8345201a-ca7d-4f31-8674-fd41a95a6ac6" providerId="ADAL" clId="{1A013562-04E2-4328-A3C2-DA1F8AC335EE}" dt="2026-09-25T14:54:15.351" v="283"/>
        <pc:sldMkLst>
          <pc:docMk/>
          <pc:sldMk cId="0" sldId="2147473345"/>
        </pc:sldMkLst>
        <pc:picChg chg="del">
          <ac:chgData name="Mitch Patterson" userId="8345201a-ca7d-4f31-8674-fd41a95a6ac6" providerId="ADAL" clId="{1A013562-04E2-4328-A3C2-DA1F8AC335EE}" dt="2026-09-25T14:54:07.996" v="282" actId="478"/>
          <ac:picMkLst>
            <pc:docMk/>
            <pc:sldMk cId="0" sldId="2147473345"/>
            <ac:picMk id="57" creationId="{C7B4D088-A825-A06D-760A-5D727EE370AB}"/>
          </ac:picMkLst>
        </pc:picChg>
        <pc:picChg chg="add mod">
          <ac:chgData name="Mitch Patterson" userId="8345201a-ca7d-4f31-8674-fd41a95a6ac6" providerId="ADAL" clId="{1A013562-04E2-4328-A3C2-DA1F8AC335EE}" dt="2026-09-25T14:54:15.351" v="283"/>
          <ac:picMkLst>
            <pc:docMk/>
            <pc:sldMk cId="0" sldId="2147473345"/>
            <ac:picMk id="89" creationId="{B2AD9D7B-4CC1-A164-4338-ED41A3D83738}"/>
          </ac:picMkLst>
        </pc:picChg>
      </pc:sldChg>
      <pc:sldChg chg="addSp delSp modSp mod delAnim modAnim">
        <pc:chgData name="Mitch Patterson" userId="8345201a-ca7d-4f31-8674-fd41a95a6ac6" providerId="ADAL" clId="{1A013562-04E2-4328-A3C2-DA1F8AC335EE}" dt="2026-09-22T20:11:11.024" v="232"/>
        <pc:sldMkLst>
          <pc:docMk/>
          <pc:sldMk cId="0" sldId="2147473346"/>
        </pc:sldMkLst>
        <pc:picChg chg="add mod">
          <ac:chgData name="Mitch Patterson" userId="8345201a-ca7d-4f31-8674-fd41a95a6ac6" providerId="ADAL" clId="{1A013562-04E2-4328-A3C2-DA1F8AC335EE}" dt="2026-09-22T20:11:11.024" v="232"/>
          <ac:picMkLst>
            <pc:docMk/>
            <pc:sldMk cId="0" sldId="2147473346"/>
            <ac:picMk id="13" creationId="{5123DE32-7735-ED71-C275-9C4809A3FC69}"/>
          </ac:picMkLst>
        </pc:picChg>
      </pc:sldChg>
      <pc:sldChg chg="addSp modSp modAnim">
        <pc:chgData name="Mitch Patterson" userId="8345201a-ca7d-4f31-8674-fd41a95a6ac6" providerId="ADAL" clId="{1A013562-04E2-4328-A3C2-DA1F8AC335EE}" dt="2026-09-22T21:18:50.661" v="277"/>
        <pc:sldMkLst>
          <pc:docMk/>
          <pc:sldMk cId="3277021729" sldId="2147473347"/>
        </pc:sldMkLst>
        <pc:picChg chg="add mod">
          <ac:chgData name="Mitch Patterson" userId="8345201a-ca7d-4f31-8674-fd41a95a6ac6" providerId="ADAL" clId="{1A013562-04E2-4328-A3C2-DA1F8AC335EE}" dt="2026-09-22T21:18:50.661" v="277"/>
          <ac:picMkLst>
            <pc:docMk/>
            <pc:sldMk cId="3277021729" sldId="2147473347"/>
            <ac:picMk id="2" creationId="{94A0BE23-589E-C48D-E80C-76573751E8B0}"/>
          </ac:picMkLst>
        </pc:picChg>
      </pc:sldChg>
      <pc:sldChg chg="addSp modSp modAnim">
        <pc:chgData name="Mitch Patterson" userId="8345201a-ca7d-4f31-8674-fd41a95a6ac6" providerId="ADAL" clId="{1A013562-04E2-4328-A3C2-DA1F8AC335EE}" dt="2026-09-22T20:58:28.045" v="240"/>
        <pc:sldMkLst>
          <pc:docMk/>
          <pc:sldMk cId="1648933467" sldId="2147473348"/>
        </pc:sldMkLst>
        <pc:picChg chg="add mod">
          <ac:chgData name="Mitch Patterson" userId="8345201a-ca7d-4f31-8674-fd41a95a6ac6" providerId="ADAL" clId="{1A013562-04E2-4328-A3C2-DA1F8AC335EE}" dt="2026-09-22T20:58:28.045" v="240"/>
          <ac:picMkLst>
            <pc:docMk/>
            <pc:sldMk cId="1648933467" sldId="2147473348"/>
            <ac:picMk id="22" creationId="{F5E79CB2-CA84-C7EE-B1DD-1CF7CE7EF201}"/>
          </ac:picMkLst>
        </pc:picChg>
      </pc:sldChg>
      <pc:sldChg chg="addSp delSp modSp add mod delAnim modAnim modNotesTx">
        <pc:chgData name="Mitch Patterson" userId="8345201a-ca7d-4f31-8674-fd41a95a6ac6" providerId="ADAL" clId="{1A013562-04E2-4328-A3C2-DA1F8AC335EE}" dt="2026-09-22T21:02:12.589" v="243"/>
        <pc:sldMkLst>
          <pc:docMk/>
          <pc:sldMk cId="3886416516" sldId="2147473349"/>
        </pc:sldMkLst>
        <pc:spChg chg="mod">
          <ac:chgData name="Mitch Patterson" userId="8345201a-ca7d-4f31-8674-fd41a95a6ac6" providerId="ADAL" clId="{1A013562-04E2-4328-A3C2-DA1F8AC335EE}" dt="2026-09-22T19:05:02.020" v="224" actId="20577"/>
          <ac:spMkLst>
            <pc:docMk/>
            <pc:sldMk cId="3886416516" sldId="2147473349"/>
            <ac:spMk id="2" creationId="{BB9F687A-4A5C-B2FA-457B-A95B81BA6494}"/>
          </ac:spMkLst>
        </pc:spChg>
        <pc:spChg chg="add mod">
          <ac:chgData name="Mitch Patterson" userId="8345201a-ca7d-4f31-8674-fd41a95a6ac6" providerId="ADAL" clId="{1A013562-04E2-4328-A3C2-DA1F8AC335EE}" dt="2026-09-22T18:46:34.619" v="173" actId="14100"/>
          <ac:spMkLst>
            <pc:docMk/>
            <pc:sldMk cId="3886416516" sldId="2147473349"/>
            <ac:spMk id="10" creationId="{D50FAA70-C8D1-F3A1-6ED6-B569E3549AB3}"/>
          </ac:spMkLst>
        </pc:spChg>
        <pc:spChg chg="add mod">
          <ac:chgData name="Mitch Patterson" userId="8345201a-ca7d-4f31-8674-fd41a95a6ac6" providerId="ADAL" clId="{1A013562-04E2-4328-A3C2-DA1F8AC335EE}" dt="2026-09-22T18:46:22.393" v="171" actId="207"/>
          <ac:spMkLst>
            <pc:docMk/>
            <pc:sldMk cId="3886416516" sldId="2147473349"/>
            <ac:spMk id="12" creationId="{A2F80BB8-15EF-22C2-BCEF-359763AC5B5B}"/>
          </ac:spMkLst>
        </pc:spChg>
        <pc:spChg chg="add mod">
          <ac:chgData name="Mitch Patterson" userId="8345201a-ca7d-4f31-8674-fd41a95a6ac6" providerId="ADAL" clId="{1A013562-04E2-4328-A3C2-DA1F8AC335EE}" dt="2026-09-22T18:45:36.604" v="158" actId="207"/>
          <ac:spMkLst>
            <pc:docMk/>
            <pc:sldMk cId="3886416516" sldId="2147473349"/>
            <ac:spMk id="14" creationId="{3DB2069C-9D4F-FFE0-3AE0-D6D2D69111F2}"/>
          </ac:spMkLst>
        </pc:spChg>
        <pc:spChg chg="mod">
          <ac:chgData name="Mitch Patterson" userId="8345201a-ca7d-4f31-8674-fd41a95a6ac6" providerId="ADAL" clId="{1A013562-04E2-4328-A3C2-DA1F8AC335EE}" dt="2026-09-22T18:35:52.651" v="39"/>
          <ac:spMkLst>
            <pc:docMk/>
            <pc:sldMk cId="3886416516" sldId="2147473349"/>
            <ac:spMk id="16" creationId="{5891A72C-06FB-D6B1-D8A6-6A2422EFA21B}"/>
          </ac:spMkLst>
        </pc:spChg>
        <pc:grpChg chg="add mod">
          <ac:chgData name="Mitch Patterson" userId="8345201a-ca7d-4f31-8674-fd41a95a6ac6" providerId="ADAL" clId="{1A013562-04E2-4328-A3C2-DA1F8AC335EE}" dt="2026-09-22T18:40:00.109" v="135" actId="1076"/>
          <ac:grpSpMkLst>
            <pc:docMk/>
            <pc:sldMk cId="3886416516" sldId="2147473349"/>
            <ac:grpSpMk id="15" creationId="{D5FF02E5-A81C-3115-BA3B-E4F935B04340}"/>
          </ac:grpSpMkLst>
        </pc:grpChg>
        <pc:picChg chg="add mod">
          <ac:chgData name="Mitch Patterson" userId="8345201a-ca7d-4f31-8674-fd41a95a6ac6" providerId="ADAL" clId="{1A013562-04E2-4328-A3C2-DA1F8AC335EE}" dt="2026-09-22T18:40:08.741" v="137" actId="1076"/>
          <ac:picMkLst>
            <pc:docMk/>
            <pc:sldMk cId="3886416516" sldId="2147473349"/>
            <ac:picMk id="8" creationId="{DE879395-0424-CEF9-1AA3-C1607D476703}"/>
          </ac:picMkLst>
        </pc:picChg>
        <pc:picChg chg="mod">
          <ac:chgData name="Mitch Patterson" userId="8345201a-ca7d-4f31-8674-fd41a95a6ac6" providerId="ADAL" clId="{1A013562-04E2-4328-A3C2-DA1F8AC335EE}" dt="2026-09-22T18:35:52.651" v="39"/>
          <ac:picMkLst>
            <pc:docMk/>
            <pc:sldMk cId="3886416516" sldId="2147473349"/>
            <ac:picMk id="17" creationId="{A3BF28AD-A557-BB33-85AA-BBE07EF65BC3}"/>
          </ac:picMkLst>
        </pc:picChg>
        <pc:picChg chg="add mod">
          <ac:chgData name="Mitch Patterson" userId="8345201a-ca7d-4f31-8674-fd41a95a6ac6" providerId="ADAL" clId="{1A013562-04E2-4328-A3C2-DA1F8AC335EE}" dt="2026-09-22T18:44:56.229" v="155" actId="1076"/>
          <ac:picMkLst>
            <pc:docMk/>
            <pc:sldMk cId="3886416516" sldId="2147473349"/>
            <ac:picMk id="21" creationId="{D71C295C-DE7B-A306-090D-B07A536FD8AC}"/>
          </ac:picMkLst>
        </pc:picChg>
        <pc:picChg chg="add mod">
          <ac:chgData name="Mitch Patterson" userId="8345201a-ca7d-4f31-8674-fd41a95a6ac6" providerId="ADAL" clId="{1A013562-04E2-4328-A3C2-DA1F8AC335EE}" dt="2026-09-22T21:02:12.589" v="243"/>
          <ac:picMkLst>
            <pc:docMk/>
            <pc:sldMk cId="3886416516" sldId="2147473349"/>
            <ac:picMk id="23" creationId="{010CE14A-5ED8-900B-6D5D-44A598FF119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13AF1C89-7D27-482D-A58E-1C4361ABEF31}" type="datetimeFigureOut">
              <a:rPr lang="en-US" smtClean="0"/>
              <a:t>9/25/2026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A3AC4CF-805E-497D-84D7-5633F5991B36}" type="slidenum">
              <a:rPr lang="en-US" smtClean="0"/>
              <a:t>‹#›</a:t>
            </a:fld>
            <a:endParaRPr lang="en-US"/>
          </a:p>
        </p:txBody>
      </p:sp>
    </p:spTree>
    <p:extLst>
      <p:ext uri="{BB962C8B-B14F-4D97-AF65-F5344CB8AC3E}">
        <p14:creationId xmlns:p14="http://schemas.microsoft.com/office/powerpoint/2010/main" val="239366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pleased to showcase all 2027 NXP benefits to support you and your family’s well-being year-round.</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1</a:t>
            </a:fld>
            <a:endParaRPr lang="en-US"/>
          </a:p>
        </p:txBody>
      </p:sp>
    </p:spTree>
    <p:extLst>
      <p:ext uri="{BB962C8B-B14F-4D97-AF65-F5344CB8AC3E}">
        <p14:creationId xmlns:p14="http://schemas.microsoft.com/office/powerpoint/2010/main" val="1194908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today’s agenda we will discuss what is coming in 2027, benefits to support your wellbeing, your 401k plan, as well as enrollment reminders.</a:t>
            </a:r>
          </a:p>
        </p:txBody>
      </p:sp>
      <p:sp>
        <p:nvSpPr>
          <p:cNvPr id="4" name="Slide Number Placeholder 3"/>
          <p:cNvSpPr>
            <a:spLocks noGrp="1"/>
          </p:cNvSpPr>
          <p:nvPr>
            <p:ph type="sldNum" sz="quarter" idx="5"/>
          </p:nvPr>
        </p:nvSpPr>
        <p:spPr/>
        <p:txBody>
          <a:bodyPr/>
          <a:lstStyle/>
          <a:p>
            <a:fld id="{7A3AC4CF-805E-497D-84D7-5633F5991B36}" type="slidenum">
              <a:rPr lang="en-US" smtClean="0"/>
              <a:t>2</a:t>
            </a:fld>
            <a:endParaRPr lang="en-US"/>
          </a:p>
        </p:txBody>
      </p:sp>
    </p:spTree>
    <p:extLst>
      <p:ext uri="{BB962C8B-B14F-4D97-AF65-F5344CB8AC3E}">
        <p14:creationId xmlns:p14="http://schemas.microsoft.com/office/powerpoint/2010/main" val="245398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ensure you are attending your onsite events for presentations, flu shots and benefit tables where we will have representatives there to help you with any enrollment questions you may have.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what to expect in 2027</a:t>
            </a:r>
          </a:p>
        </p:txBody>
      </p:sp>
      <p:sp>
        <p:nvSpPr>
          <p:cNvPr id="4" name="Slide Number Placeholder 3"/>
          <p:cNvSpPr>
            <a:spLocks noGrp="1"/>
          </p:cNvSpPr>
          <p:nvPr>
            <p:ph type="sldNum" sz="quarter" idx="5"/>
          </p:nvPr>
        </p:nvSpPr>
        <p:spPr/>
        <p:txBody>
          <a:bodyPr/>
          <a:lstStyle/>
          <a:p>
            <a:fld id="{7A3AC4CF-805E-497D-84D7-5633F5991B36}" type="slidenum">
              <a:rPr lang="en-US" smtClean="0"/>
              <a:t>4</a:t>
            </a:fld>
            <a:endParaRPr lang="en-US"/>
          </a:p>
        </p:txBody>
      </p:sp>
    </p:spTree>
    <p:extLst>
      <p:ext uri="{BB962C8B-B14F-4D97-AF65-F5344CB8AC3E}">
        <p14:creationId xmlns:p14="http://schemas.microsoft.com/office/powerpoint/2010/main" val="2634412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NXP continues to support competitive benefit programs for all employees and their families. The cost share for NXP has increased to 88%, while employee share has decreased to 12%.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Medical premiums have less thana 7% increase across all plans while dental premiums averaged a 6.7% increase, all vision premiums will remain unchanged.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a:solidFill>
                  <a:srgbClr val="FFFFFF"/>
                </a:solidFill>
              </a:rPr>
              <a:t>There will be 27 pay periods in 2027</a:t>
            </a:r>
          </a:p>
          <a:p>
            <a:pPr marL="285750" indent="-285750">
              <a:buFont typeface="Arial" panose="020B0604020202020204" pitchFamily="34" charset="0"/>
              <a:buChar char="•"/>
            </a:pPr>
            <a:endParaRPr lang="en-US" sz="1200">
              <a:solidFill>
                <a:srgbClr val="FFFFFF"/>
              </a:solidFill>
            </a:endParaRPr>
          </a:p>
          <a:p>
            <a:pPr marL="285750" indent="-285750">
              <a:buFont typeface="Arial" panose="020B0604020202020204" pitchFamily="34" charset="0"/>
              <a:buChar char="•"/>
            </a:pPr>
            <a:r>
              <a:rPr lang="en-US" sz="1200">
                <a:solidFill>
                  <a:srgbClr val="FFFFFF"/>
                </a:solidFill>
              </a:rPr>
              <a:t>The first paycheck will be issued January 4</a:t>
            </a:r>
            <a:r>
              <a:rPr lang="en-US" sz="1200" baseline="30000">
                <a:solidFill>
                  <a:srgbClr val="FFFFFF"/>
                </a:solidFill>
              </a:rPr>
              <a:t>th</a:t>
            </a:r>
            <a:endParaRPr lang="en-US" sz="1200">
              <a:solidFill>
                <a:srgbClr val="FFFFFF"/>
              </a:solidFill>
            </a:endParaRPr>
          </a:p>
          <a:p>
            <a:pPr marL="342900" indent="-342900">
              <a:buFont typeface="Arial" panose="020B0604020202020204" pitchFamily="34" charset="0"/>
              <a:buChar char="•"/>
            </a:pPr>
            <a:endParaRPr lang="en-US" sz="1200">
              <a:solidFill>
                <a:srgbClr val="FFFFFF"/>
              </a:solidFill>
            </a:endParaRPr>
          </a:p>
          <a:p>
            <a:pPr marL="285750" indent="-285750">
              <a:buFont typeface="Arial" panose="020B0604020202020204" pitchFamily="34" charset="0"/>
              <a:buChar char="•"/>
            </a:pPr>
            <a:r>
              <a:rPr lang="en-US" sz="1200">
                <a:solidFill>
                  <a:srgbClr val="FFFFFF"/>
                </a:solidFill>
              </a:rPr>
              <a:t>There will be NO benefit deductions or spending account contributions on the first pay period on January 4, 2027</a:t>
            </a:r>
          </a:p>
          <a:p>
            <a:endParaRPr lang="en-US" sz="1200">
              <a:solidFill>
                <a:srgbClr val="FFFFFF"/>
              </a:solidFill>
            </a:endParaRPr>
          </a:p>
          <a:p>
            <a:pPr marL="285750" indent="-285750">
              <a:buFont typeface="Arial" panose="020B0604020202020204" pitchFamily="34" charset="0"/>
              <a:buChar char="•"/>
            </a:pPr>
            <a:r>
              <a:rPr lang="en-US" sz="1200">
                <a:solidFill>
                  <a:srgbClr val="FFFFFF"/>
                </a:solidFill>
              </a:rPr>
              <a:t>401(k) and Employee Stock Purchase Plan contributions will be taken on all 27 pay dates</a:t>
            </a:r>
          </a:p>
          <a:p>
            <a:pPr marL="285750" indent="-285750">
              <a:buFont typeface="Arial" panose="020B0604020202020204" pitchFamily="34" charset="0"/>
              <a:buChar char="•"/>
            </a:pPr>
            <a:endParaRPr lang="en-US" sz="1200">
              <a:solidFill>
                <a:srgbClr val="FFFFFF"/>
              </a:solidFill>
            </a:endParaRPr>
          </a:p>
          <a:p>
            <a:pPr marL="285750" indent="-285750">
              <a:buFont typeface="Arial" panose="020B0604020202020204" pitchFamily="34" charset="0"/>
              <a:buChar char="•"/>
            </a:pPr>
            <a:r>
              <a:rPr lang="en-US" sz="1200">
                <a:solidFill>
                  <a:srgbClr val="FFFFFF"/>
                </a:solidFill>
              </a:rPr>
              <a:t>All other benefit deductions will start on January 15, 2027 </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6</a:t>
            </a:fld>
            <a:endParaRPr lang="en-US"/>
          </a:p>
        </p:txBody>
      </p:sp>
    </p:spTree>
    <p:extLst>
      <p:ext uri="{BB962C8B-B14F-4D97-AF65-F5344CB8AC3E}">
        <p14:creationId xmlns:p14="http://schemas.microsoft.com/office/powerpoint/2010/main" val="2338421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Losing a loved one is an incredibly difficult life event. Our new partnership with Securian enhances the beneficiary claims experience by enabling faster information sharing from Businessolver, reducing processing delays. Securian also offers the Empathy program, which provides compassionate support and resources to help beneficiaries through every step of the process.</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8</a:t>
            </a:fld>
            <a:endParaRPr lang="en-US"/>
          </a:p>
        </p:txBody>
      </p:sp>
    </p:spTree>
    <p:extLst>
      <p:ext uri="{BB962C8B-B14F-4D97-AF65-F5344CB8AC3E}">
        <p14:creationId xmlns:p14="http://schemas.microsoft.com/office/powerpoint/2010/main" val="2375789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a:latin typeface="Arial" charset="0"/>
              </a:rPr>
              <a:t>NXP offers you a choice of three UnitedHealthcare medical and corresponding Rightway pharmacy plans, including a Health Savings Account (or HSA)-eligible plan. Please note that Medical Plan 3 does not cover services you receive from out-of-network providers. If you reside in California, you may also have access to the Kaiser HMO Plan. The Kaiser HMO is a network that many find easy and convenient to use—plus, it keeps out-of-pocket costs low. You can opt out of the NXP medical plan if you prefer not to enroll.</a:t>
            </a:r>
          </a:p>
          <a:p>
            <a:endParaRPr lang="en-US"/>
          </a:p>
          <a:p>
            <a:pPr defTabSz="966612">
              <a:defRPr/>
            </a:pPr>
            <a:r>
              <a:rPr lang="en-US" sz="1300">
                <a:latin typeface="Poppins-Regular"/>
              </a:rPr>
              <a:t>For Medical Plan 1, the deductibles </a:t>
            </a:r>
            <a:r>
              <a:rPr lang="en-US" sz="1300">
                <a:latin typeface="Poppins"/>
                <a:cs typeface="Poppins"/>
              </a:rPr>
              <a:t>will increase to $1,750 Single/$3,500 Family to meet IRS requirements. If you enroll in this plan and </a:t>
            </a:r>
            <a:r>
              <a:rPr lang="en-US" sz="1300">
                <a:latin typeface="Poppins-Regular"/>
              </a:rPr>
              <a:t>elect family coverage, the family deductible must be met before the plan begins to apply coinsurance towards in-network claims. The family deductible can be met by one family member or a combination of covered family members.</a:t>
            </a:r>
          </a:p>
          <a:p>
            <a:pPr algn="l"/>
            <a:endParaRPr lang="en-US" sz="1300">
              <a:latin typeface="Poppins-Regular"/>
            </a:endParaRPr>
          </a:p>
          <a:p>
            <a:pPr algn="l"/>
            <a:r>
              <a:rPr lang="en-US" sz="1300">
                <a:latin typeface="Poppins-Regular"/>
              </a:rPr>
              <a:t>For Medical Plans 2 and 3, if you elect family coverage, the plan begins to apply coinsurance towards in-network claims for an individual once he or she meets their per person deductible. Once those per person deductibles add up to meet the family deductible, the plan begins to apply coinsurance towards in-network claims for everyone in the family.</a:t>
            </a:r>
            <a:endParaRPr lang="en-US"/>
          </a:p>
          <a:p>
            <a:endParaRPr lang="en-US"/>
          </a:p>
        </p:txBody>
      </p:sp>
      <p:sp>
        <p:nvSpPr>
          <p:cNvPr id="4" name="Slide Number Placeholder 3"/>
          <p:cNvSpPr>
            <a:spLocks noGrp="1"/>
          </p:cNvSpPr>
          <p:nvPr>
            <p:ph type="sldNum" sz="quarter" idx="5"/>
          </p:nvPr>
        </p:nvSpPr>
        <p:spPr/>
        <p:txBody>
          <a:bodyPr/>
          <a:lstStyle/>
          <a:p>
            <a:fld id="{28EF49D9-BB42-4B3D-ABE8-3EDDF01DA79C}" type="slidenum">
              <a:rPr lang="en-US" smtClean="0"/>
              <a:t>9</a:t>
            </a:fld>
            <a:endParaRPr lang="en-US"/>
          </a:p>
        </p:txBody>
      </p:sp>
    </p:spTree>
    <p:extLst>
      <p:ext uri="{BB962C8B-B14F-4D97-AF65-F5344CB8AC3E}">
        <p14:creationId xmlns:p14="http://schemas.microsoft.com/office/powerpoint/2010/main" val="3031698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Remember our pharmacy provider is now Rightway Healthcare</a:t>
            </a:r>
          </a:p>
          <a:p>
            <a:pPr fontAlgn="t"/>
            <a:r>
              <a:rPr lang="en-US" sz="1200" b="0" i="0" kern="1200">
                <a:solidFill>
                  <a:schemeClr val="tx1"/>
                </a:solidFill>
                <a:effectLst/>
                <a:latin typeface="+mn-lt"/>
                <a:ea typeface="+mn-ea"/>
                <a:cs typeface="+mn-cs"/>
              </a:rPr>
              <a:t>"The Rightway app is easy to use and makes managing healthcare benefits much simpler. I appreciate the personalized support, ability to find quality providers, and clear guidance on prescriptions and healthcare </a:t>
            </a:r>
            <a:r>
              <a:rPr lang="en-US" sz="1200" b="0" i="0" kern="1200" err="1">
                <a:solidFill>
                  <a:schemeClr val="tx1"/>
                </a:solidFill>
                <a:effectLst/>
                <a:latin typeface="+mn-lt"/>
                <a:ea typeface="+mn-ea"/>
                <a:cs typeface="+mn-cs"/>
              </a:rPr>
              <a:t>costs,use</a:t>
            </a:r>
            <a:r>
              <a:rPr lang="en-US" sz="1200" b="0" i="0" kern="1200">
                <a:solidFill>
                  <a:schemeClr val="tx1"/>
                </a:solidFill>
                <a:effectLst/>
                <a:latin typeface="+mn-lt"/>
                <a:ea typeface="+mn-ea"/>
                <a:cs typeface="+mn-cs"/>
              </a:rPr>
              <a:t> the app the find the best value for your family.</a:t>
            </a:r>
          </a:p>
        </p:txBody>
      </p:sp>
      <p:sp>
        <p:nvSpPr>
          <p:cNvPr id="4" name="Slide Number Placeholder 3"/>
          <p:cNvSpPr>
            <a:spLocks noGrp="1"/>
          </p:cNvSpPr>
          <p:nvPr>
            <p:ph type="sldNum" sz="quarter" idx="5"/>
          </p:nvPr>
        </p:nvSpPr>
        <p:spPr/>
        <p:txBody>
          <a:bodyPr/>
          <a:lstStyle/>
          <a:p>
            <a:fld id="{7A3AC4CF-805E-497D-84D7-5633F5991B36}" type="slidenum">
              <a:rPr lang="en-US" smtClean="0"/>
              <a:t>10</a:t>
            </a:fld>
            <a:endParaRPr lang="en-US"/>
          </a:p>
        </p:txBody>
      </p:sp>
    </p:spTree>
    <p:extLst>
      <p:ext uri="{BB962C8B-B14F-4D97-AF65-F5344CB8AC3E}">
        <p14:creationId xmlns:p14="http://schemas.microsoft.com/office/powerpoint/2010/main" val="3409053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t>Prescription drug benefits under the UnitedHealthcare medical plans are administered by Rightway. You can fill prescriptions at any participating pharmacy (not just CVS). Kaiser plan participants must fill prescriptions at Kaiser pharmacies.</a:t>
            </a:r>
          </a:p>
          <a:p>
            <a:endParaRPr lang="en-US" sz="1300"/>
          </a:p>
          <a:p>
            <a:r>
              <a:rPr lang="en-US" sz="1300"/>
              <a:t>For Specialty medications we will continue to use Rightway Healthcare Specialty Drug Program.</a:t>
            </a:r>
          </a:p>
          <a:p>
            <a:endParaRPr lang="en-US" sz="1300"/>
          </a:p>
          <a:p>
            <a:r>
              <a:rPr lang="en-US" sz="1300"/>
              <a:t>Rightway continues to partner with Walgreens for all mail order prescriptions</a:t>
            </a:r>
            <a:endParaRPr lang="en-US"/>
          </a:p>
        </p:txBody>
      </p:sp>
      <p:sp>
        <p:nvSpPr>
          <p:cNvPr id="4" name="Slide Number Placeholder 3"/>
          <p:cNvSpPr>
            <a:spLocks noGrp="1"/>
          </p:cNvSpPr>
          <p:nvPr>
            <p:ph type="sldNum" sz="quarter" idx="5"/>
          </p:nvPr>
        </p:nvSpPr>
        <p:spPr/>
        <p:txBody>
          <a:bodyPr/>
          <a:lstStyle/>
          <a:p>
            <a:fld id="{28EF49D9-BB42-4B3D-ABE8-3EDDF01DA79C}" type="slidenum">
              <a:rPr lang="en-US" smtClean="0"/>
              <a:t>11</a:t>
            </a:fld>
            <a:endParaRPr lang="en-US"/>
          </a:p>
        </p:txBody>
      </p:sp>
    </p:spTree>
    <p:extLst>
      <p:ext uri="{BB962C8B-B14F-4D97-AF65-F5344CB8AC3E}">
        <p14:creationId xmlns:p14="http://schemas.microsoft.com/office/powerpoint/2010/main" val="47136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latin typeface="Arial" charset="0"/>
              </a:rPr>
              <a:t>Plans will remain the same for 2027, with a slight increase in the premium.</a:t>
            </a:r>
          </a:p>
          <a:p>
            <a:endParaRPr lang="en-US" sz="1300">
              <a:latin typeface="Arial" charset="0"/>
            </a:endParaRPr>
          </a:p>
          <a:p>
            <a:r>
              <a:rPr lang="en-US" sz="1300">
                <a:latin typeface="Arial" charset="0"/>
              </a:rPr>
              <a:t>The NXP dental plan offers you and your family preventive, restorative, and orthodontic services. Although you can see any dentist you want, you’ll pay less when you receive dental care from a Delta Dental PPO and Premier network dentist. The orthodontia lifetime maximum is $2,500</a:t>
            </a:r>
          </a:p>
          <a:p>
            <a:endParaRPr lang="en-US" sz="1300">
              <a:latin typeface="Arial" charset="0"/>
            </a:endParaRPr>
          </a:p>
          <a:p>
            <a:r>
              <a:rPr lang="en-US" sz="1300">
                <a:latin typeface="Arial" charset="0"/>
              </a:rPr>
              <a:t>The vision plan provides coverage for a vision exam and prescription glasses or contacts once every year. </a:t>
            </a:r>
            <a:endParaRPr lang="en-US"/>
          </a:p>
          <a:p>
            <a:endParaRPr lang="en-US"/>
          </a:p>
        </p:txBody>
      </p:sp>
      <p:sp>
        <p:nvSpPr>
          <p:cNvPr id="4" name="Slide Number Placeholder 3"/>
          <p:cNvSpPr>
            <a:spLocks noGrp="1"/>
          </p:cNvSpPr>
          <p:nvPr>
            <p:ph type="sldNum" sz="quarter" idx="5"/>
          </p:nvPr>
        </p:nvSpPr>
        <p:spPr/>
        <p:txBody>
          <a:bodyPr/>
          <a:lstStyle/>
          <a:p>
            <a:fld id="{28EF49D9-BB42-4B3D-ABE8-3EDDF01DA79C}" type="slidenum">
              <a:rPr lang="en-US" smtClean="0"/>
              <a:t>12</a:t>
            </a:fld>
            <a:endParaRPr lang="en-US"/>
          </a:p>
        </p:txBody>
      </p:sp>
    </p:spTree>
    <p:extLst>
      <p:ext uri="{BB962C8B-B14F-4D97-AF65-F5344CB8AC3E}">
        <p14:creationId xmlns:p14="http://schemas.microsoft.com/office/powerpoint/2010/main" val="2376561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Kaiser has expanded it’s Fertility coverage to comply with California Senate Bill 729 requirements.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Improve access to fertility treatment, including IVF and IUI</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Support diverse paths to parenthood through donor and gestational carrier services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Cover medically necessary fertility preservation services</a:t>
            </a: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Provide more equitable fertility benefits for California members</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Diabetic supplies are covered at 100%, please keep in mind some of these supplies are only covered at 100% if your medical coverage is presented.</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What’s changing: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Poppins" panose="00000500000000000000" pitchFamily="2" charset="0"/>
                <a:cs typeface="Poppins" panose="00000500000000000000" pitchFamily="2" charset="0"/>
              </a:rPr>
              <a:t>Preferred insulin pumps and related supplies move to the medical benefit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Poppins" panose="00000500000000000000" pitchFamily="2" charset="0"/>
                <a:cs typeface="Poppins" panose="00000500000000000000" pitchFamily="2" charset="0"/>
              </a:rPr>
              <a:t>Orders are placed through approved diabetes supply vendors, these vendors have a direct relationship with United Healthcare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Poppins" panose="00000500000000000000" pitchFamily="2" charset="0"/>
                <a:cs typeface="Poppins" panose="00000500000000000000" pitchFamily="2" charset="0"/>
              </a:rPr>
              <a:t>Prior authorization or documentation may be required. Each vendor may have different coverages regarding brands of pumps, please 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Poppins" panose="00000500000000000000" pitchFamily="2" charset="0"/>
                <a:cs typeface="Poppins" panose="00000500000000000000" pitchFamily="2" charset="0"/>
              </a:rPr>
              <a:t>What is not changing and will continue to remain under pharmacy coverage: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17232D"/>
                </a:solidFill>
                <a:latin typeface="Poppins" panose="00000500000000000000" pitchFamily="2" charset="0"/>
                <a:cs typeface="Poppins" panose="00000500000000000000" pitchFamily="2" charset="0"/>
              </a:rPr>
              <a:t>Daily testing supplies, continuous glucose monitors  and medication remain covered under pharmacy</a:t>
            </a:r>
            <a:endParaRPr lang="en-US" sz="1200">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Poppins" panose="00000500000000000000" pitchFamily="2" charset="0"/>
                <a:cs typeface="Poppins" panose="00000500000000000000" pitchFamily="2" charset="0"/>
              </a:rPr>
              <a:t> </a:t>
            </a:r>
          </a:p>
          <a:p>
            <a:pPr marL="171450" indent="-171450">
              <a:buFont typeface="Arial" panose="020B0604020202020204" pitchFamily="34" charset="0"/>
              <a:buChar char="•"/>
            </a:pPr>
            <a:r>
              <a:rPr lang="en-US" sz="1200">
                <a:latin typeface="Poppins" panose="00000500000000000000" pitchFamily="2" charset="0"/>
                <a:cs typeface="Poppins" panose="00000500000000000000" pitchFamily="2" charset="0"/>
              </a:rPr>
              <a:t>Test strips              • Lancets</a:t>
            </a:r>
          </a:p>
          <a:p>
            <a:pPr marL="0" indent="0">
              <a:buNone/>
            </a:pPr>
            <a:r>
              <a:rPr lang="en-US" sz="1200">
                <a:latin typeface="Poppins" panose="00000500000000000000" pitchFamily="2" charset="0"/>
                <a:cs typeface="Poppins" panose="00000500000000000000" pitchFamily="2" charset="0"/>
              </a:rPr>
              <a:t>• Insulin syringes    • Pen needles</a:t>
            </a:r>
          </a:p>
          <a:p>
            <a:pPr marL="0" indent="0">
              <a:buNone/>
            </a:pPr>
            <a:r>
              <a:rPr lang="en-US" sz="1200">
                <a:latin typeface="Poppins" panose="00000500000000000000" pitchFamily="2" charset="0"/>
                <a:cs typeface="Poppins" panose="00000500000000000000" pitchFamily="2" charset="0"/>
              </a:rPr>
              <a:t>• Control solution   • Alcohol swabs</a:t>
            </a:r>
          </a:p>
          <a:p>
            <a:pPr marL="0" indent="0">
              <a:buNone/>
            </a:pPr>
            <a:r>
              <a:rPr lang="en-US" sz="1200">
                <a:latin typeface="Poppins" panose="00000500000000000000" pitchFamily="2" charset="0"/>
                <a:cs typeface="Poppins" panose="00000500000000000000" pitchFamily="2" charset="0"/>
              </a:rPr>
              <a:t>• Ketone test strips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Poppins" panose="00000500000000000000" pitchFamily="2" charset="0"/>
              <a:cs typeface="Poppins" panose="00000500000000000000" pitchFamily="2" charset="0"/>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5F7FA">
                    <a:lumMod val="85000"/>
                    <a:lumOff val="15000"/>
                  </a:srgbClr>
                </a:solidFill>
                <a:effectLst/>
                <a:uLnTx/>
                <a:uFillTx/>
                <a:latin typeface="Poppins" panose="00000500000000000000" pitchFamily="2" charset="0"/>
                <a:ea typeface="+mn-ea"/>
                <a:cs typeface="Poppins" panose="00000500000000000000" pitchFamily="2" charset="0"/>
              </a:rPr>
              <a:t>* All medical coverage contributions listed will increase $50 per month for each covered employee and/or spouse or domestic partner who uses tobacco. </a:t>
            </a:r>
          </a:p>
          <a:p>
            <a:endParaRPr lang="en-US"/>
          </a:p>
          <a:p>
            <a:pPr marL="171450" indent="-171450">
              <a:spcBef>
                <a:spcPts val="600"/>
              </a:spcBef>
              <a:buFont typeface="Arial" panose="020B0604020202020204" pitchFamily="34" charset="0"/>
              <a:buChar char="•"/>
            </a:pPr>
            <a:r>
              <a:rPr lang="en-US" sz="1200">
                <a:solidFill>
                  <a:srgbClr val="F5F7FA"/>
                </a:solidFill>
                <a:latin typeface="Poppins" panose="00000500000000000000" pitchFamily="2" charset="0"/>
                <a:cs typeface="Poppins" panose="00000500000000000000" pitchFamily="2" charset="0"/>
              </a:rPr>
              <a:t>If hired within 2027, you will have automatic wellness incentive for 2027</a:t>
            </a:r>
          </a:p>
          <a:p>
            <a:pPr marL="171450" indent="-171450">
              <a:spcBef>
                <a:spcPts val="600"/>
              </a:spcBef>
              <a:buFont typeface="Arial" panose="020B0604020202020204" pitchFamily="34" charset="0"/>
              <a:buChar char="•"/>
            </a:pPr>
            <a:r>
              <a:rPr lang="en-US" sz="1200">
                <a:solidFill>
                  <a:srgbClr val="F5F7FA"/>
                </a:solidFill>
                <a:latin typeface="Poppins" panose="00000500000000000000" pitchFamily="2" charset="0"/>
                <a:cs typeface="Poppins" panose="00000500000000000000" pitchFamily="2" charset="0"/>
              </a:rPr>
              <a:t>You must get biometric screening in 2027 to have incentive for 2028</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15</a:t>
            </a:fld>
            <a:endParaRPr lang="en-US"/>
          </a:p>
        </p:txBody>
      </p:sp>
    </p:spTree>
    <p:extLst>
      <p:ext uri="{BB962C8B-B14F-4D97-AF65-F5344CB8AC3E}">
        <p14:creationId xmlns:p14="http://schemas.microsoft.com/office/powerpoint/2010/main" val="3297191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fontAlgn="base">
              <a:spcBef>
                <a:spcPct val="30000"/>
              </a:spcBef>
              <a:spcAft>
                <a:spcPct val="0"/>
              </a:spcAft>
              <a:defRPr/>
            </a:pPr>
            <a:r>
              <a:rPr lang="en-US"/>
              <a:t>If you are enrolled in Medical Plan 1, you are eligible to contribute to a Health Savings Account, also known as an HSA. If you enroll in this account, you will receive free money from NXP as a contribution into this account that’s earmarked for you and your dependents current and future medical, dental or vision expenses. You must enroll in this account in order to receive the free money from NXP. This enrollment is separate from your medical plan enrollment.</a:t>
            </a:r>
          </a:p>
          <a:p>
            <a:pPr defTabSz="966612" fontAlgn="base">
              <a:spcBef>
                <a:spcPct val="30000"/>
              </a:spcBef>
              <a:spcAft>
                <a:spcPct val="0"/>
              </a:spcAft>
              <a:defRPr/>
            </a:pPr>
            <a:endParaRPr lang="en-US"/>
          </a:p>
          <a:p>
            <a:pPr defTabSz="966612" fontAlgn="base">
              <a:spcBef>
                <a:spcPct val="30000"/>
              </a:spcBef>
              <a:spcAft>
                <a:spcPct val="0"/>
              </a:spcAft>
              <a:defRPr/>
            </a:pPr>
            <a:r>
              <a:rPr lang="en-US"/>
              <a:t>You cannot have an HSA if your spouse is enrolled in a separate plan and is contributing to a Health Care Flexible Spending Account or if you enrolled in Medicare. You own your HSA, and your account balance will continue to grow year over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HSA contribution limits have increased to </a:t>
            </a:r>
            <a:r>
              <a:rPr lang="en-US" sz="1200" b="1" i="0" kern="1200">
                <a:solidFill>
                  <a:schemeClr val="tx1"/>
                </a:solidFill>
                <a:effectLst/>
                <a:latin typeface="+mn-lt"/>
                <a:ea typeface="+mn-ea"/>
                <a:cs typeface="+mn-cs"/>
              </a:rPr>
              <a:t>$4,500 for individual coverage</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$9,000 for family coverage</a:t>
            </a:r>
            <a:r>
              <a:rPr lang="en-US" sz="1200" b="0" i="0" kern="1200">
                <a:solidFill>
                  <a:schemeClr val="tx1"/>
                </a:solidFill>
                <a:effectLst/>
                <a:latin typeface="+mn-lt"/>
                <a:ea typeface="+mn-ea"/>
                <a:cs typeface="+mn-cs"/>
              </a:rPr>
              <a:t>. NXP will continue to contribute </a:t>
            </a:r>
            <a:r>
              <a:rPr lang="en-US" sz="1200" b="1" i="0" kern="1200">
                <a:solidFill>
                  <a:schemeClr val="tx1"/>
                </a:solidFill>
                <a:effectLst/>
                <a:latin typeface="+mn-lt"/>
                <a:ea typeface="+mn-ea"/>
                <a:cs typeface="+mn-cs"/>
              </a:rPr>
              <a:t>$500 for individual coverage</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$1,000 for family coverage</a:t>
            </a:r>
            <a:r>
              <a:rPr lang="en-US" sz="1200" b="0" i="0" kern="1200">
                <a:solidFill>
                  <a:schemeClr val="tx1"/>
                </a:solidFill>
                <a:effectLst/>
                <a:latin typeface="+mn-lt"/>
                <a:ea typeface="+mn-ea"/>
                <a:cs typeface="+mn-cs"/>
              </a:rPr>
              <a:t>. Because the NXP contribution counts toward the IRS maximum, your maximum personal contribution is </a:t>
            </a:r>
            <a:r>
              <a:rPr lang="en-US" sz="1200" b="1" i="0" kern="1200">
                <a:solidFill>
                  <a:schemeClr val="tx1"/>
                </a:solidFill>
                <a:effectLst/>
                <a:latin typeface="+mn-lt"/>
                <a:ea typeface="+mn-ea"/>
                <a:cs typeface="+mn-cs"/>
              </a:rPr>
              <a:t>$4,000 for individual coverage</a:t>
            </a:r>
            <a:r>
              <a:rPr lang="en-US" sz="1200" b="0" i="0" kern="1200">
                <a:solidFill>
                  <a:schemeClr val="tx1"/>
                </a:solidFill>
                <a:effectLst/>
                <a:latin typeface="+mn-lt"/>
                <a:ea typeface="+mn-ea"/>
                <a:cs typeface="+mn-cs"/>
              </a:rPr>
              <a:t> and </a:t>
            </a:r>
            <a:r>
              <a:rPr lang="en-US" sz="1200" b="1" i="0" kern="1200">
                <a:solidFill>
                  <a:schemeClr val="tx1"/>
                </a:solidFill>
                <a:effectLst/>
                <a:latin typeface="+mn-lt"/>
                <a:ea typeface="+mn-ea"/>
                <a:cs typeface="+mn-cs"/>
              </a:rPr>
              <a:t>$8,000 for family coverage</a:t>
            </a:r>
            <a:r>
              <a:rPr lang="en-US"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As of 2027 HSA accounts are automatically opened if you opt into having an HSA account, you may log into your Fidelity account to see your balance.</a:t>
            </a:r>
          </a:p>
        </p:txBody>
      </p:sp>
      <p:sp>
        <p:nvSpPr>
          <p:cNvPr id="4" name="Slide Number Placeholder 3"/>
          <p:cNvSpPr>
            <a:spLocks noGrp="1"/>
          </p:cNvSpPr>
          <p:nvPr>
            <p:ph type="sldNum" sz="quarter" idx="5"/>
          </p:nvPr>
        </p:nvSpPr>
        <p:spPr/>
        <p:txBody>
          <a:bodyPr/>
          <a:lstStyle/>
          <a:p>
            <a:fld id="{7A3AC4CF-805E-497D-84D7-5633F5991B36}" type="slidenum">
              <a:rPr lang="en-US" smtClean="0"/>
              <a:t>17</a:t>
            </a:fld>
            <a:endParaRPr lang="en-US"/>
          </a:p>
        </p:txBody>
      </p:sp>
    </p:spTree>
    <p:extLst>
      <p:ext uri="{BB962C8B-B14F-4D97-AF65-F5344CB8AC3E}">
        <p14:creationId xmlns:p14="http://schemas.microsoft.com/office/powerpoint/2010/main" val="2625829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Unlike the HSA, the Health Care Flexible Spending Account (FSA) doesn’t roll over from year to year. This is a use-it-or-lose-it account. You can contribute up to </a:t>
            </a:r>
            <a:r>
              <a:rPr lang="en-US" b="1"/>
              <a:t>$3,400 </a:t>
            </a:r>
            <a:r>
              <a:rPr lang="en-US"/>
              <a:t>pretax to pay for eligible health care expenses. You’ll forfeit any unused funds at the end of the year. There is a grace period that will allow you to submit any </a:t>
            </a:r>
            <a:r>
              <a:rPr lang="en-US" b="1"/>
              <a:t>2026 expenses </a:t>
            </a:r>
            <a:r>
              <a:rPr lang="en-US"/>
              <a:t>up to March 31</a:t>
            </a:r>
            <a:r>
              <a:rPr lang="en-US" baseline="30000"/>
              <a:t>st</a:t>
            </a:r>
            <a:r>
              <a:rPr lang="en-US"/>
              <a:t>, however your card will not work after December 31</a:t>
            </a:r>
            <a:r>
              <a:rPr lang="en-US" baseline="30000"/>
              <a:t>st</a:t>
            </a:r>
            <a:r>
              <a:rPr lang="en-US"/>
              <a:t> 2026,  so if you have outstanding bills, you will need to manually submit the claim.</a:t>
            </a:r>
          </a:p>
          <a:p>
            <a:endParaRPr lang="en-US"/>
          </a:p>
          <a:p>
            <a:r>
              <a:rPr lang="en-US" sz="1200"/>
              <a:t>FSA accounts are governed by the IRS, all rules and regulations for substantiation must be followed. Only qualified medical, dental and vision expenses are allowed. If an expense is paid for with an FSA card that is not qualified, you will be asked to pay back the amount, a good example would be Accutane for the use of wrinkles because this is cosmetic use, not medically necessity. You may also be required to provide proof of medical necessity, and a great way to do this is providing the Explanation of Benefits(EOB) from your myuhc.com </a:t>
            </a:r>
            <a:r>
              <a:rPr lang="en-US" sz="1200" err="1"/>
              <a:t>account.Any</a:t>
            </a:r>
            <a:r>
              <a:rPr lang="en-US" sz="1200"/>
              <a:t> communication is going to be sent to the email that you have set up on your Fidelity.net account. </a:t>
            </a:r>
          </a:p>
          <a:p>
            <a:r>
              <a:rPr lang="en-US" sz="1200" u="sng"/>
              <a:t> </a:t>
            </a:r>
            <a:endParaRPr lang="en-US" sz="1200"/>
          </a:p>
          <a:p>
            <a:endParaRPr lang="en-US"/>
          </a:p>
          <a:p>
            <a:r>
              <a:rPr lang="en-US"/>
              <a:t>If you’re enrolled in Medical Plan 1 and are contributing to an HSA, you can’t have a Health Care FSA, but you can contribute to the Limited Use FSA for dental and vision expenses only. The contribution limit for the Limited Use FSA is also </a:t>
            </a:r>
            <a:r>
              <a:rPr lang="en-US" b="1"/>
              <a:t>$3,400</a:t>
            </a:r>
            <a:r>
              <a:rPr lang="en-US"/>
              <a:t>.</a:t>
            </a:r>
          </a:p>
          <a:p>
            <a:endParaRPr lang="en-US"/>
          </a:p>
          <a:p>
            <a:pPr defTabSz="966612">
              <a:defRPr/>
            </a:pPr>
            <a:r>
              <a:rPr lang="en-US" sz="1200">
                <a:latin typeface="Arial" charset="0"/>
              </a:rPr>
              <a:t>A Dependent Care FSA lets you use pre-tax dollars to pay for eligible expenses related to care for your child, disabled spouse, elderly parent, or other dependent who is physically or mentally incapable of self-care, so that you can work. You can contribute up to </a:t>
            </a:r>
            <a:r>
              <a:rPr lang="en-US" sz="1200" b="1">
                <a:solidFill>
                  <a:srgbClr val="FF0000"/>
                </a:solidFill>
                <a:latin typeface="Arial" charset="0"/>
              </a:rPr>
              <a:t>$7,500 </a:t>
            </a:r>
            <a:r>
              <a:rPr lang="en-US" sz="1200">
                <a:latin typeface="Arial" charset="0"/>
              </a:rPr>
              <a:t>per household. Employees earning more than $200,000 can contribute up to </a:t>
            </a:r>
            <a:r>
              <a:rPr lang="en-US" sz="1200" b="1">
                <a:latin typeface="Arial" charset="0"/>
              </a:rPr>
              <a:t>$5,000 </a:t>
            </a:r>
            <a:r>
              <a:rPr lang="en-US" sz="1200">
                <a:latin typeface="Arial" charset="0"/>
              </a:rPr>
              <a:t>which is an increase from </a:t>
            </a:r>
            <a:r>
              <a:rPr lang="en-US" sz="1200" b="1">
                <a:solidFill>
                  <a:srgbClr val="FF0000"/>
                </a:solidFill>
                <a:latin typeface="Arial" charset="0"/>
              </a:rPr>
              <a:t>$3,200</a:t>
            </a:r>
            <a:r>
              <a:rPr lang="en-US" sz="1200" b="1">
                <a:latin typeface="Arial" charset="0"/>
              </a:rPr>
              <a:t>.</a:t>
            </a:r>
            <a:r>
              <a:rPr lang="en-US" sz="1200" b="1">
                <a:solidFill>
                  <a:schemeClr val="dk1"/>
                </a:solidFill>
                <a:latin typeface="Arial" charset="0"/>
              </a:rPr>
              <a:t> </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18</a:t>
            </a:fld>
            <a:endParaRPr lang="en-US"/>
          </a:p>
        </p:txBody>
      </p:sp>
    </p:spTree>
    <p:extLst>
      <p:ext uri="{BB962C8B-B14F-4D97-AF65-F5344CB8AC3E}">
        <p14:creationId xmlns:p14="http://schemas.microsoft.com/office/powerpoint/2010/main" val="3418035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NXP offers commuter benefits for Parking and Transit. Eligible employees can enroll in a Fidelity Commuter Account, allowing payroll deductions to cover commuting costs. </a:t>
            </a:r>
          </a:p>
          <a:p>
            <a:r>
              <a:rPr lang="en-US"/>
              <a:t>As of January 1</a:t>
            </a:r>
            <a:r>
              <a:rPr lang="en-US" baseline="30000"/>
              <a:t>st</a:t>
            </a:r>
            <a:r>
              <a:rPr lang="en-US"/>
              <a:t> 2027 commuter funds are only </a:t>
            </a:r>
            <a:r>
              <a:rPr lang="en-US" b="1"/>
              <a:t>employee</a:t>
            </a:r>
            <a:r>
              <a:rPr lang="en-US"/>
              <a:t> funded accounts.</a:t>
            </a:r>
          </a:p>
        </p:txBody>
      </p:sp>
      <p:sp>
        <p:nvSpPr>
          <p:cNvPr id="4" name="Slide Number Placeholder 3"/>
          <p:cNvSpPr>
            <a:spLocks noGrp="1"/>
          </p:cNvSpPr>
          <p:nvPr>
            <p:ph type="sldNum" sz="quarter" idx="5"/>
          </p:nvPr>
        </p:nvSpPr>
        <p:spPr/>
        <p:txBody>
          <a:bodyPr/>
          <a:lstStyle/>
          <a:p>
            <a:fld id="{7A3AC4CF-805E-497D-84D7-5633F5991B36}" type="slidenum">
              <a:rPr lang="en-US" smtClean="0"/>
              <a:t>19</a:t>
            </a:fld>
            <a:endParaRPr lang="en-US"/>
          </a:p>
        </p:txBody>
      </p:sp>
    </p:spTree>
    <p:extLst>
      <p:ext uri="{BB962C8B-B14F-4D97-AF65-F5344CB8AC3E}">
        <p14:creationId xmlns:p14="http://schemas.microsoft.com/office/powerpoint/2010/main" val="2081155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NXP’s legal</a:t>
            </a:r>
            <a:r>
              <a:rPr lang="en-US" baseline="0"/>
              <a:t> assistance plan through MetLife Legal gives your whole family access to affordable attorneys. As long as you’re enrolled in the plan, you don’t have to stress about legal fees for common issues. Whether you’re buying a house or dealing with a family estate, this plan can simplify the legal process for you. And if you’re enrolled in the buy-up option, your parents and parents-in-law will have access to some legal services too. </a:t>
            </a:r>
          </a:p>
          <a:p>
            <a:endParaRPr lang="en-US" baseline="0"/>
          </a:p>
          <a:p>
            <a:r>
              <a:rPr lang="en-US" baseline="0"/>
              <a:t>Attorneys can advise on any legal issues except for employment disputes.</a:t>
            </a:r>
            <a:endParaRPr lang="en-US"/>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21</a:t>
            </a:fld>
            <a:endParaRPr lang="en-US"/>
          </a:p>
        </p:txBody>
      </p:sp>
    </p:spTree>
    <p:extLst>
      <p:ext uri="{BB962C8B-B14F-4D97-AF65-F5344CB8AC3E}">
        <p14:creationId xmlns:p14="http://schemas.microsoft.com/office/powerpoint/2010/main" val="404364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Even if you choose to not have ID Watchdogs Identity Theft Program, all employees will automatically have protection from unemployment claims fraud</a:t>
            </a:r>
          </a:p>
          <a:p>
            <a:endParaRPr lang="en-US"/>
          </a:p>
          <a:p>
            <a:r>
              <a:rPr lang="en-US"/>
              <a:t>You have two ID Watchdog plan options to choose from, and you can cover yourself only or your entire family.</a:t>
            </a:r>
          </a:p>
          <a:p>
            <a:endParaRPr lang="en-US"/>
          </a:p>
          <a:p>
            <a:r>
              <a:rPr lang="en-US"/>
              <a:t>You’re protected from fraud, data breaches, and more with up to $1 million in identity theft protection.</a:t>
            </a:r>
          </a:p>
          <a:p>
            <a:endParaRPr lang="en-US"/>
          </a:p>
          <a:p>
            <a:r>
              <a:rPr lang="en-US"/>
              <a:t>Both options offer credit report monitoring, provide your credit report, give you $1 million in insurance protection, and have a mobile app that you can use to stay on top of your personal data. The Platinum Plus plan provides additional benefits, including safe browsing options for your devices, stolen funds reimbursement, and other features.</a:t>
            </a:r>
          </a:p>
          <a:p>
            <a:endParaRPr lang="en-US"/>
          </a:p>
          <a:p>
            <a:pPr defTabSz="966612" fontAlgn="base">
              <a:spcBef>
                <a:spcPct val="30000"/>
              </a:spcBef>
              <a:spcAft>
                <a:spcPct val="0"/>
              </a:spcAft>
              <a:defRPr/>
            </a:pPr>
            <a:r>
              <a:rPr lang="en-US"/>
              <a:t>A mobile app helps you stay on top of your personal data.</a:t>
            </a:r>
          </a:p>
          <a:p>
            <a:pPr defTabSz="966612" fontAlgn="base">
              <a:spcBef>
                <a:spcPct val="30000"/>
              </a:spcBef>
              <a:spcAft>
                <a:spcPct val="0"/>
              </a:spcAft>
              <a:defRPr/>
            </a:pPr>
            <a:endParaRPr lang="en-US"/>
          </a:p>
          <a:p>
            <a:pPr defTabSz="966612" fontAlgn="base">
              <a:spcBef>
                <a:spcPct val="30000"/>
              </a:spcBef>
              <a:spcAft>
                <a:spcPct val="0"/>
              </a:spcAft>
              <a:defRPr/>
            </a:pPr>
            <a:r>
              <a:rPr lang="en-US"/>
              <a:t>Once a dependent is overage for medical coverage(age 26) they are no longer eligible to be covered under ID Theft</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22</a:t>
            </a:fld>
            <a:endParaRPr lang="en-US"/>
          </a:p>
        </p:txBody>
      </p:sp>
    </p:spTree>
    <p:extLst>
      <p:ext uri="{BB962C8B-B14F-4D97-AF65-F5344CB8AC3E}">
        <p14:creationId xmlns:p14="http://schemas.microsoft.com/office/powerpoint/2010/main" val="1720423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Short term disability is 75% of weekly earnings for 180 days, there is a 7 day eligibility period, the benefit will kick in on the 8</a:t>
            </a:r>
            <a:r>
              <a:rPr lang="en-US" baseline="30000"/>
              <a:t>th</a:t>
            </a:r>
            <a:r>
              <a:rPr lang="en-US"/>
              <a:t> day</a:t>
            </a:r>
          </a:p>
          <a:p>
            <a:endParaRPr lang="en-US"/>
          </a:p>
          <a:p>
            <a:r>
              <a:rPr lang="en-US"/>
              <a:t>Short term disability buy- up increases to 90% of weekly earnings for the full duration of180 days.</a:t>
            </a:r>
          </a:p>
          <a:p>
            <a:endParaRPr lang="en-US"/>
          </a:p>
          <a:p>
            <a:r>
              <a:rPr lang="en-US"/>
              <a:t>The maximum benefit for </a:t>
            </a:r>
            <a:r>
              <a:rPr lang="en-US" b="1"/>
              <a:t>long-term disability </a:t>
            </a:r>
            <a:r>
              <a:rPr lang="en-US"/>
              <a:t>is $15,000 per month. This kicks in after 181 days of being disabled.</a:t>
            </a:r>
          </a:p>
          <a:p>
            <a:pPr defTabSz="966612" fontAlgn="base">
              <a:spcBef>
                <a:spcPct val="30000"/>
              </a:spcBef>
              <a:spcAft>
                <a:spcPct val="0"/>
              </a:spcAft>
              <a:defRPr/>
            </a:pPr>
            <a:r>
              <a:rPr lang="en-US" sz="1300">
                <a:latin typeface="Arial" charset="0"/>
              </a:rPr>
              <a:t>You automatically receive basic life insurance coverage from NXP, and it’s equal to </a:t>
            </a:r>
            <a:r>
              <a:rPr lang="en-US" sz="1300" b="1">
                <a:latin typeface="Arial" charset="0"/>
              </a:rPr>
              <a:t>2 times</a:t>
            </a:r>
            <a:r>
              <a:rPr lang="en-US" sz="1300">
                <a:latin typeface="Arial" charset="0"/>
              </a:rPr>
              <a:t> your annual salary. This benefit is taxable, so you’ll see a tax on your paycheck stub. Don’t want to be taxed? When you log in to enroll in your benefits, choose a flat $50,000 in coverage, instead. </a:t>
            </a:r>
          </a:p>
          <a:p>
            <a:pPr defTabSz="966612" fontAlgn="base">
              <a:spcBef>
                <a:spcPct val="30000"/>
              </a:spcBef>
              <a:spcAft>
                <a:spcPct val="0"/>
              </a:spcAft>
              <a:defRPr/>
            </a:pPr>
            <a:endParaRPr lang="en-US" sz="1300">
              <a:latin typeface="Arial" charset="0"/>
            </a:endParaRPr>
          </a:p>
          <a:p>
            <a:pPr defTabSz="966612" fontAlgn="base">
              <a:spcBef>
                <a:spcPct val="30000"/>
              </a:spcBef>
              <a:spcAft>
                <a:spcPct val="0"/>
              </a:spcAft>
              <a:defRPr/>
            </a:pPr>
            <a:r>
              <a:rPr lang="en-US" sz="1300">
                <a:latin typeface="Arial" charset="0"/>
              </a:rPr>
              <a:t>This year because we made the change to Securian financial, we are allowing an increase in supplemental life insurance up to $750K, or coverage up to 8x your annual earnings, a max of $1.5 million, without medical questions.</a:t>
            </a:r>
          </a:p>
          <a:p>
            <a:pPr defTabSz="966612" fontAlgn="base">
              <a:spcBef>
                <a:spcPct val="30000"/>
              </a:spcBef>
              <a:spcAft>
                <a:spcPct val="0"/>
              </a:spcAft>
              <a:defRPr/>
            </a:pPr>
            <a:endParaRPr lang="en-US" sz="1300">
              <a:latin typeface="Arial" charset="0"/>
            </a:endParaRP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23</a:t>
            </a:fld>
            <a:endParaRPr lang="en-US"/>
          </a:p>
        </p:txBody>
      </p:sp>
    </p:spTree>
    <p:extLst>
      <p:ext uri="{BB962C8B-B14F-4D97-AF65-F5344CB8AC3E}">
        <p14:creationId xmlns:p14="http://schemas.microsoft.com/office/powerpoint/2010/main" val="2118336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Your furry friends</a:t>
            </a:r>
            <a:r>
              <a:rPr lang="en-US" baseline="0"/>
              <a:t> are also covered. Pet insurance gives you the peace of mind to know that your animals’ health care is a lot more affordable and a little less scary. It covers routine checkups, prescriptions, sniffles, surgeries and more. </a:t>
            </a:r>
            <a:r>
              <a:rPr lang="en-US" b="1" baseline="0"/>
              <a:t>The cost of pet insurance depends on your pet’s age and breed you will be able to get a quote at metlife.com using NXP credentials. </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24</a:t>
            </a:fld>
            <a:endParaRPr lang="en-US"/>
          </a:p>
        </p:txBody>
      </p:sp>
    </p:spTree>
    <p:extLst>
      <p:ext uri="{BB962C8B-B14F-4D97-AF65-F5344CB8AC3E}">
        <p14:creationId xmlns:p14="http://schemas.microsoft.com/office/powerpoint/2010/main" val="2651348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NXP </a:t>
            </a:r>
            <a:r>
              <a:rPr lang="en-US" err="1"/>
              <a:t>PerkSpot</a:t>
            </a:r>
            <a:r>
              <a:rPr lang="en-US"/>
              <a:t> is an online discount program designed to put</a:t>
            </a:r>
            <a:r>
              <a:rPr lang="en-US" baseline="0"/>
              <a:t> money back in your pocket. This program gives you unique discounts on brands you use every day. You can save on just about anything: groceries, entertainment, home goods, clothes, vehicles, electronics, getaways, and more. Just sign up, and poke around for what you need.</a:t>
            </a:r>
            <a:endParaRPr lang="en-US"/>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25</a:t>
            </a:fld>
            <a:endParaRPr lang="en-US"/>
          </a:p>
        </p:txBody>
      </p:sp>
    </p:spTree>
    <p:extLst>
      <p:ext uri="{BB962C8B-B14F-4D97-AF65-F5344CB8AC3E}">
        <p14:creationId xmlns:p14="http://schemas.microsoft.com/office/powerpoint/2010/main" val="3802871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Take advantage of all the perks and programs we have to offer at NXP.</a:t>
            </a:r>
          </a:p>
        </p:txBody>
      </p:sp>
      <p:sp>
        <p:nvSpPr>
          <p:cNvPr id="4" name="Slide Number Placeholder 3"/>
          <p:cNvSpPr>
            <a:spLocks noGrp="1"/>
          </p:cNvSpPr>
          <p:nvPr>
            <p:ph type="sldNum" sz="quarter" idx="5"/>
          </p:nvPr>
        </p:nvSpPr>
        <p:spPr/>
        <p:txBody>
          <a:bodyPr/>
          <a:lstStyle/>
          <a:p>
            <a:fld id="{7A3AC4CF-805E-497D-84D7-5633F5991B36}" type="slidenum">
              <a:rPr lang="en-US" smtClean="0"/>
              <a:t>27</a:t>
            </a:fld>
            <a:endParaRPr lang="en-US"/>
          </a:p>
        </p:txBody>
      </p:sp>
    </p:spTree>
    <p:extLst>
      <p:ext uri="{BB962C8B-B14F-4D97-AF65-F5344CB8AC3E}">
        <p14:creationId xmlns:p14="http://schemas.microsoft.com/office/powerpoint/2010/main" val="1128897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Gym Reimbursement is still $240 for 2027. All reimbursement requests must be submitted to the HR helpdesk.</a:t>
            </a:r>
          </a:p>
          <a:p>
            <a:endParaRPr lang="en-US"/>
          </a:p>
          <a:p>
            <a:r>
              <a:rPr lang="en-US"/>
              <a:t>Eligible expenses are fitness centers, fitness classes and personal training.</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28</a:t>
            </a:fld>
            <a:endParaRPr lang="en-US"/>
          </a:p>
        </p:txBody>
      </p:sp>
    </p:spTree>
    <p:extLst>
      <p:ext uri="{BB962C8B-B14F-4D97-AF65-F5344CB8AC3E}">
        <p14:creationId xmlns:p14="http://schemas.microsoft.com/office/powerpoint/2010/main" val="2348331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err="1">
                <a:solidFill>
                  <a:srgbClr val="000000"/>
                </a:solidFill>
                <a:effectLst/>
                <a:latin typeface="Calibri"/>
                <a:ea typeface="Calibri"/>
                <a:cs typeface="Calibri"/>
              </a:rPr>
              <a:t>Wellbeing@NXP</a:t>
            </a:r>
            <a:r>
              <a:rPr lang="en-US" b="0" i="0" u="none" strike="noStrike">
                <a:solidFill>
                  <a:srgbClr val="000000"/>
                </a:solidFill>
                <a:effectLst/>
                <a:latin typeface="Calibri"/>
                <a:ea typeface="Calibri"/>
                <a:cs typeface="Calibri"/>
              </a:rPr>
              <a:t> is our global wellness platform powered by </a:t>
            </a:r>
            <a:r>
              <a:rPr lang="en-US">
                <a:solidFill>
                  <a:srgbClr val="000000"/>
                </a:solidFill>
                <a:latin typeface="Calibri"/>
                <a:ea typeface="Calibri"/>
                <a:cs typeface="Calibri"/>
              </a:rPr>
              <a:t>Personify Health, formerly known as Virgin Pulse. Note that the Personify Health platform is the same as Virgin Pulse and you can use the same credentials to login. </a:t>
            </a:r>
            <a:endParaRPr lang="en-US" b="0" i="0">
              <a:solidFill>
                <a:srgbClr val="444444"/>
              </a:solidFill>
              <a:effectLst/>
              <a:latin typeface="Calibri" panose="020F0502020204030204" pitchFamily="34" charset="0"/>
              <a:ea typeface="Calibri"/>
              <a:cs typeface="Calibri"/>
            </a:endParaRP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29</a:t>
            </a:fld>
            <a:endParaRPr lang="en-US"/>
          </a:p>
        </p:txBody>
      </p:sp>
    </p:spTree>
    <p:extLst>
      <p:ext uri="{BB962C8B-B14F-4D97-AF65-F5344CB8AC3E}">
        <p14:creationId xmlns:p14="http://schemas.microsoft.com/office/powerpoint/2010/main" val="2076725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9967" defTabSz="966612" fontAlgn="base">
              <a:spcBef>
                <a:spcPct val="30000"/>
              </a:spcBef>
              <a:spcAft>
                <a:spcPct val="0"/>
              </a:spcAft>
              <a:defRPr/>
            </a:pPr>
            <a:r>
              <a:rPr lang="en-US" sz="1200">
                <a:solidFill>
                  <a:schemeClr val="tx1">
                    <a:lumMod val="85000"/>
                    <a:lumOff val="15000"/>
                  </a:schemeClr>
                </a:solidFill>
                <a:latin typeface="Arial" panose="020B0604020202020204" pitchFamily="34" charset="0"/>
                <a:cs typeface="Arial" panose="020B0604020202020204" pitchFamily="34" charset="0"/>
              </a:rPr>
              <a:t>NXP offers a </a:t>
            </a:r>
            <a:r>
              <a:rPr lang="en-US" sz="1200" b="1">
                <a:solidFill>
                  <a:schemeClr val="tx1">
                    <a:lumMod val="85000"/>
                    <a:lumOff val="15000"/>
                  </a:schemeClr>
                </a:solidFill>
                <a:latin typeface="Arial" panose="020B0604020202020204" pitchFamily="34" charset="0"/>
                <a:cs typeface="Arial" panose="020B0604020202020204" pitchFamily="34" charset="0"/>
              </a:rPr>
              <a:t>fertility benefit </a:t>
            </a:r>
            <a:r>
              <a:rPr lang="en-US" sz="1200">
                <a:solidFill>
                  <a:schemeClr val="tx1">
                    <a:lumMod val="85000"/>
                    <a:lumOff val="15000"/>
                  </a:schemeClr>
                </a:solidFill>
                <a:latin typeface="Arial" panose="020B0604020202020204" pitchFamily="34" charset="0"/>
                <a:cs typeface="Arial" panose="020B0604020202020204" pitchFamily="34" charset="0"/>
              </a:rPr>
              <a:t>up to a $40,000 lifetime maximum for UnitedHealthcare members. </a:t>
            </a:r>
          </a:p>
          <a:p>
            <a:pPr marL="579967" defTabSz="966612" fontAlgn="base">
              <a:spcBef>
                <a:spcPct val="30000"/>
              </a:spcBef>
              <a:spcAft>
                <a:spcPct val="0"/>
              </a:spcAft>
              <a:defRPr/>
            </a:pPr>
            <a:r>
              <a:rPr lang="en-US" sz="1200">
                <a:solidFill>
                  <a:srgbClr val="000000"/>
                </a:solidFill>
                <a:latin typeface="Arial" charset="0"/>
              </a:rPr>
              <a:t>NXP also offers up to $10,000 towards </a:t>
            </a:r>
            <a:r>
              <a:rPr lang="en-US" sz="1200" b="1">
                <a:solidFill>
                  <a:srgbClr val="000000"/>
                </a:solidFill>
                <a:latin typeface="Arial" charset="0"/>
              </a:rPr>
              <a:t>adoption assistance</a:t>
            </a:r>
            <a:endParaRPr lang="en-US" sz="1200">
              <a:solidFill>
                <a:schemeClr val="tx1">
                  <a:lumMod val="85000"/>
                  <a:lumOff val="15000"/>
                </a:schemeClr>
              </a:solidFill>
              <a:latin typeface="Arial" panose="020B0604020202020204" pitchFamily="34" charset="0"/>
              <a:cs typeface="Arial" panose="020B0604020202020204" pitchFamily="34" charset="0"/>
            </a:endParaRPr>
          </a:p>
          <a:p>
            <a:pPr marL="579967" defTabSz="966612" fontAlgn="base">
              <a:spcBef>
                <a:spcPct val="30000"/>
              </a:spcBef>
              <a:spcAft>
                <a:spcPct val="0"/>
              </a:spcAft>
              <a:defRPr/>
            </a:pPr>
            <a:r>
              <a:rPr lang="en-US" sz="1200">
                <a:solidFill>
                  <a:schemeClr val="tx1">
                    <a:lumMod val="85000"/>
                    <a:lumOff val="15000"/>
                  </a:schemeClr>
                </a:solidFill>
              </a:rPr>
              <a:t>NXP partners with </a:t>
            </a:r>
            <a:r>
              <a:rPr lang="en-US" sz="1200" b="1">
                <a:solidFill>
                  <a:schemeClr val="tx1">
                    <a:lumMod val="85000"/>
                    <a:lumOff val="15000"/>
                  </a:schemeClr>
                </a:solidFill>
              </a:rPr>
              <a:t>Bright Horizons </a:t>
            </a:r>
            <a:r>
              <a:rPr lang="en-US" sz="1200">
                <a:solidFill>
                  <a:schemeClr val="tx1">
                    <a:lumMod val="85000"/>
                    <a:lumOff val="15000"/>
                  </a:schemeClr>
                </a:solidFill>
              </a:rPr>
              <a:t>to help full-time U.S. team members find and pay for temporary childcare, self care or senior care when your regular care plans are disrupted. </a:t>
            </a:r>
          </a:p>
          <a:p>
            <a:pPr marL="579967" defTabSz="966612" fontAlgn="base">
              <a:spcBef>
                <a:spcPct val="30000"/>
              </a:spcBef>
              <a:spcAft>
                <a:spcPct val="0"/>
              </a:spcAft>
              <a:defRPr/>
            </a:pPr>
            <a:r>
              <a:rPr lang="en-US" sz="1200">
                <a:solidFill>
                  <a:schemeClr val="tx1">
                    <a:lumMod val="85000"/>
                    <a:lumOff val="15000"/>
                  </a:schemeClr>
                </a:solidFill>
              </a:rPr>
              <a:t>NXP also covers the cost of </a:t>
            </a:r>
            <a:r>
              <a:rPr lang="en-US" sz="1200" b="1">
                <a:solidFill>
                  <a:schemeClr val="tx1">
                    <a:lumMod val="85000"/>
                    <a:lumOff val="15000"/>
                  </a:schemeClr>
                </a:solidFill>
              </a:rPr>
              <a:t>tutoring services </a:t>
            </a:r>
            <a:r>
              <a:rPr lang="en-US" sz="1200">
                <a:solidFill>
                  <a:schemeClr val="tx1">
                    <a:lumMod val="85000"/>
                    <a:lumOff val="15000"/>
                  </a:schemeClr>
                </a:solidFill>
              </a:rPr>
              <a:t>offered through Bright Horizons.</a:t>
            </a:r>
          </a:p>
          <a:p>
            <a:pPr marL="579967" defTabSz="966612" fontAlgn="base">
              <a:spcBef>
                <a:spcPct val="30000"/>
              </a:spcBef>
              <a:spcAft>
                <a:spcPct val="0"/>
              </a:spcAft>
              <a:defRPr/>
            </a:pPr>
            <a:r>
              <a:rPr lang="en-US" sz="1200">
                <a:solidFill>
                  <a:schemeClr val="tx1">
                    <a:lumMod val="85000"/>
                    <a:lumOff val="15000"/>
                  </a:schemeClr>
                </a:solidFill>
              </a:rPr>
              <a:t>NXP has an employee assistance program through Care Connect. This is a no cost solution to help families navigate personal, emotional, financial, legal and family related challenges.</a:t>
            </a:r>
            <a:endParaRPr lang="en-US"/>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30</a:t>
            </a:fld>
            <a:endParaRPr lang="en-US"/>
          </a:p>
        </p:txBody>
      </p:sp>
    </p:spTree>
    <p:extLst>
      <p:ext uri="{BB962C8B-B14F-4D97-AF65-F5344CB8AC3E}">
        <p14:creationId xmlns:p14="http://schemas.microsoft.com/office/powerpoint/2010/main" val="455835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also have Businessolver’s Decision Support Tool. This tool will ask you a series of questions to help guide you to the best plan options for you and your family. All answers will be kept confidential and are never stored or shared.</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32</a:t>
            </a:fld>
            <a:endParaRPr lang="en-US"/>
          </a:p>
        </p:txBody>
      </p:sp>
    </p:spTree>
    <p:extLst>
      <p:ext uri="{BB962C8B-B14F-4D97-AF65-F5344CB8AC3E}">
        <p14:creationId xmlns:p14="http://schemas.microsoft.com/office/powerpoint/2010/main" val="4171248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Make sure to download the new app for Businessolver, which can be found in the app store under “</a:t>
            </a:r>
            <a:r>
              <a:rPr lang="en-US" err="1"/>
              <a:t>MyChoice</a:t>
            </a:r>
            <a:r>
              <a:rPr lang="en-US"/>
              <a:t> Benefits”</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33</a:t>
            </a:fld>
            <a:endParaRPr lang="en-US"/>
          </a:p>
        </p:txBody>
      </p:sp>
    </p:spTree>
    <p:extLst>
      <p:ext uri="{BB962C8B-B14F-4D97-AF65-F5344CB8AC3E}">
        <p14:creationId xmlns:p14="http://schemas.microsoft.com/office/powerpoint/2010/main" val="72872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Juneteenth has been removed, and MLK day has been added.</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Recharge days: Remember recharge days are used to encourage you to eliminate internal meetings and limit all non-critical emails and other lower priority work activities. This time can be used to catch up on priorities, explore personal development and growth activities, or focus on a new innovation or ideas. Alternatively, you may choose to consider using your annual leave or PTO during this time when many colleagues will be away for a holiday. Taking little allowances like these can help make a difference, particularly to help prevent burnout and give you more time to recharge.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35</a:t>
            </a:fld>
            <a:endParaRPr lang="en-US"/>
          </a:p>
        </p:txBody>
      </p:sp>
    </p:spTree>
    <p:extLst>
      <p:ext uri="{BB962C8B-B14F-4D97-AF65-F5344CB8AC3E}">
        <p14:creationId xmlns:p14="http://schemas.microsoft.com/office/powerpoint/2010/main" val="2246012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a:latin typeface="Calibri" panose="020F0502020204030204" pitchFamily="34" charset="0"/>
                <a:ea typeface="Times New Roman" panose="02020603050405020304" pitchFamily="18" charset="0"/>
              </a:rPr>
              <a:t>Although there are no required actions on your 401(k) during annual enrollment, it’s a great time to review your account. </a:t>
            </a:r>
          </a:p>
          <a:p>
            <a:pPr marL="302066" indent="-302066" defTabSz="966612">
              <a:buFont typeface="Arial" panose="020B0604020202020204" pitchFamily="34" charset="0"/>
              <a:buChar char="•"/>
              <a:defRPr/>
            </a:pPr>
            <a:r>
              <a:rPr lang="en-US" sz="1200">
                <a:latin typeface="Calibri" panose="020F0502020204030204" pitchFamily="34" charset="0"/>
                <a:ea typeface="Times New Roman" panose="02020603050405020304" pitchFamily="18" charset="0"/>
              </a:rPr>
              <a:t>When saving for retirement, how and when you pay taxes on your 401(k) matters. You can choose between pretax, Roth, and after-tax contributions. </a:t>
            </a:r>
          </a:p>
          <a:p>
            <a:pPr marL="302066" indent="-302066" defTabSz="966612">
              <a:buFont typeface="Arial" panose="020B0604020202020204" pitchFamily="34" charset="0"/>
              <a:buChar char="•"/>
              <a:defRPr/>
            </a:pPr>
            <a:endParaRPr lang="en-US" sz="1200">
              <a:latin typeface="Calibri" panose="020F0502020204030204" pitchFamily="34" charset="0"/>
              <a:ea typeface="Times New Roman" panose="02020603050405020304" pitchFamily="18" charset="0"/>
            </a:endParaRPr>
          </a:p>
          <a:p>
            <a:pPr marL="302066" indent="-302066" defTabSz="966612">
              <a:buFont typeface="Arial" panose="020B0604020202020204" pitchFamily="34" charset="0"/>
              <a:buChar char="•"/>
              <a:defRPr/>
            </a:pPr>
            <a:r>
              <a:rPr lang="en-US" sz="1200">
                <a:latin typeface="Calibri" panose="020F0502020204030204" pitchFamily="34" charset="0"/>
                <a:ea typeface="Times New Roman" panose="02020603050405020304" pitchFamily="18" charset="0"/>
              </a:rPr>
              <a:t>Pretax contributions lower your taxable income today but are taxed at withdrawal. Roth contributions are taxed now, so withdrawals, including earnings, are tax-free if you’re 59½ and it’s been at least five years since your first contribution. You can also make after-tax contributions which allow you to contribute more than the annual pretax/Roth limits. </a:t>
            </a:r>
          </a:p>
          <a:p>
            <a:pPr marL="302066" indent="-302066" defTabSz="966612">
              <a:buFont typeface="Arial" panose="020B0604020202020204" pitchFamily="34" charset="0"/>
              <a:buChar char="•"/>
              <a:defRPr/>
            </a:pPr>
            <a:endParaRPr lang="en-US" sz="1200">
              <a:latin typeface="Calibri" panose="020F0502020204030204" pitchFamily="34" charset="0"/>
              <a:ea typeface="Times New Roman" panose="02020603050405020304" pitchFamily="18" charset="0"/>
            </a:endParaRPr>
          </a:p>
          <a:p>
            <a:pPr marL="0" indent="0" defTabSz="966612">
              <a:buFont typeface="Arial" panose="020B0604020202020204" pitchFamily="34" charset="0"/>
              <a:buNone/>
              <a:defRPr/>
            </a:pPr>
            <a:endParaRPr lang="en-US" sz="1200">
              <a:latin typeface="Calibri" panose="020F0502020204030204" pitchFamily="34" charset="0"/>
              <a:ea typeface="Times New Roman" panose="02020603050405020304" pitchFamily="18" charset="0"/>
            </a:endParaRPr>
          </a:p>
          <a:p>
            <a:pPr marL="302066" indent="-302066" defTabSz="966612">
              <a:buFont typeface="Arial" panose="020B0604020202020204" pitchFamily="34" charset="0"/>
              <a:buChar char="•"/>
              <a:defRPr/>
            </a:pPr>
            <a:r>
              <a:rPr lang="en-US" sz="1200">
                <a:latin typeface="Calibri" panose="020F0502020204030204" pitchFamily="34" charset="0"/>
                <a:ea typeface="Times New Roman" panose="02020603050405020304" pitchFamily="18" charset="0"/>
              </a:rPr>
              <a:t>If you’re 50 or older by year-end, you’re eligible for catch-up contributions. If you’re age 60 to 63, additional catch-up contributions are available.  Effective January 2026, i</a:t>
            </a:r>
            <a:r>
              <a:rPr lang="en-US" sz="1200">
                <a:solidFill>
                  <a:schemeClr val="tx1">
                    <a:lumMod val="85000"/>
                    <a:lumOff val="15000"/>
                  </a:schemeClr>
                </a:solidFill>
                <a:latin typeface="Poppins" panose="00000500000000000000" pitchFamily="2" charset="0"/>
                <a:ea typeface="Times New Roman" panose="02020603050405020304" pitchFamily="18" charset="0"/>
                <a:cs typeface="Poppins" panose="00000500000000000000" pitchFamily="2" charset="0"/>
              </a:rPr>
              <a:t>f </a:t>
            </a:r>
            <a:r>
              <a:rPr lang="en-US" sz="1200">
                <a:solidFill>
                  <a:schemeClr val="tx1">
                    <a:lumMod val="85000"/>
                    <a:lumOff val="15000"/>
                  </a:schemeClr>
                </a:solidFill>
                <a:latin typeface="Poppins" panose="00000500000000000000" pitchFamily="2" charset="0"/>
                <a:cs typeface="Poppins" panose="00000500000000000000" pitchFamily="2" charset="0"/>
              </a:rPr>
              <a:t>you’re catch-up eligible (age 50 or older by Dec 31</a:t>
            </a:r>
            <a:r>
              <a:rPr lang="en-US" sz="1200" baseline="30000">
                <a:solidFill>
                  <a:schemeClr val="tx1">
                    <a:lumMod val="85000"/>
                    <a:lumOff val="15000"/>
                  </a:schemeClr>
                </a:solidFill>
                <a:latin typeface="Poppins" panose="00000500000000000000" pitchFamily="2" charset="0"/>
                <a:cs typeface="Poppins" panose="00000500000000000000" pitchFamily="2" charset="0"/>
              </a:rPr>
              <a:t>st</a:t>
            </a:r>
            <a:r>
              <a:rPr lang="en-US" sz="1200">
                <a:solidFill>
                  <a:schemeClr val="tx1">
                    <a:lumMod val="85000"/>
                    <a:lumOff val="15000"/>
                  </a:schemeClr>
                </a:solidFill>
                <a:latin typeface="Poppins" panose="00000500000000000000" pitchFamily="2" charset="0"/>
                <a:cs typeface="Poppins" panose="00000500000000000000" pitchFamily="2" charset="0"/>
              </a:rPr>
              <a:t>) and your total NXP 2025 FICA wages (Box 3 on your 2025 form W-2) were over $145,000*, any catch-up contributions you make must be made as Roth contributions. </a:t>
            </a:r>
            <a:endParaRPr lang="en-US" sz="1200">
              <a:latin typeface="Calibri" panose="020F0502020204030204" pitchFamily="34" charset="0"/>
              <a:ea typeface="Times New Roman" panose="02020603050405020304" pitchFamily="18" charset="0"/>
            </a:endParaRPr>
          </a:p>
          <a:p>
            <a:pPr marL="302066" indent="-302066" defTabSz="966612">
              <a:buFont typeface="Arial" panose="020B0604020202020204" pitchFamily="34" charset="0"/>
              <a:buChar char="•"/>
              <a:defRPr/>
            </a:pPr>
            <a:endParaRPr lang="en-US" sz="1200">
              <a:latin typeface="Calibri" panose="020F0502020204030204" pitchFamily="34" charset="0"/>
              <a:ea typeface="Times New Roman" panose="02020603050405020304" pitchFamily="18" charset="0"/>
            </a:endParaRPr>
          </a:p>
          <a:p>
            <a:pPr marL="302066" indent="-302066" defTabSz="966612">
              <a:buFont typeface="Arial" panose="020B0604020202020204" pitchFamily="34" charset="0"/>
              <a:buChar char="•"/>
              <a:defRPr/>
            </a:pPr>
            <a:r>
              <a:rPr lang="en-US" sz="1200">
                <a:latin typeface="Calibri" panose="020F0502020204030204" pitchFamily="34" charset="0"/>
                <a:ea typeface="Times New Roman" panose="02020603050405020304" pitchFamily="18" charset="0"/>
              </a:rPr>
              <a:t>NXP matches 100% of the first 5% of eligible earnings you contribute to your 401(k) as pretax or Roth, including catch-up contributions.  NXP does not match after-tax contributions.</a:t>
            </a:r>
          </a:p>
        </p:txBody>
      </p:sp>
      <p:sp>
        <p:nvSpPr>
          <p:cNvPr id="4" name="Slide Number Placeholder 3"/>
          <p:cNvSpPr>
            <a:spLocks noGrp="1"/>
          </p:cNvSpPr>
          <p:nvPr>
            <p:ph type="sldNum" sz="quarter" idx="5"/>
          </p:nvPr>
        </p:nvSpPr>
        <p:spPr/>
        <p:txBody>
          <a:bodyPr/>
          <a:lstStyle/>
          <a:p>
            <a:fld id="{7A3AC4CF-805E-497D-84D7-5633F5991B36}" type="slidenum">
              <a:rPr lang="en-US" smtClean="0"/>
              <a:t>37</a:t>
            </a:fld>
            <a:endParaRPr lang="en-US"/>
          </a:p>
        </p:txBody>
      </p:sp>
    </p:spTree>
    <p:extLst>
      <p:ext uri="{BB962C8B-B14F-4D97-AF65-F5344CB8AC3E}">
        <p14:creationId xmlns:p14="http://schemas.microsoft.com/office/powerpoint/2010/main" val="534442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A720-C4E8-2317-2204-B812C7A1A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3107E-027B-32D0-1350-FA2F6F2EE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08D59-3BE6-2EE7-A09F-C97E8B4F899F}"/>
              </a:ext>
            </a:extLst>
          </p:cNvPr>
          <p:cNvSpPr>
            <a:spLocks noGrp="1"/>
          </p:cNvSpPr>
          <p:nvPr>
            <p:ph type="body" idx="1"/>
          </p:nvPr>
        </p:nvSpPr>
        <p:spPr/>
        <p:txBody>
          <a:bodyPr/>
          <a:lstStyle/>
          <a:p>
            <a:pPr defTabSz="966612">
              <a:defRPr/>
            </a:pPr>
            <a:endParaRPr lang="en-US" sz="1200">
              <a:latin typeface="Calibri" panose="020F0502020204030204" pitchFamily="34"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50E89328-3FB9-319C-4F0F-E155859E7E3B}"/>
              </a:ext>
            </a:extLst>
          </p:cNvPr>
          <p:cNvSpPr>
            <a:spLocks noGrp="1"/>
          </p:cNvSpPr>
          <p:nvPr>
            <p:ph type="sldNum" sz="quarter" idx="5"/>
          </p:nvPr>
        </p:nvSpPr>
        <p:spPr/>
        <p:txBody>
          <a:bodyPr/>
          <a:lstStyle/>
          <a:p>
            <a:fld id="{7A3AC4CF-805E-497D-84D7-5633F5991B36}" type="slidenum">
              <a:rPr lang="en-US" smtClean="0"/>
              <a:t>38</a:t>
            </a:fld>
            <a:endParaRPr lang="en-US"/>
          </a:p>
        </p:txBody>
      </p:sp>
    </p:spTree>
    <p:extLst>
      <p:ext uri="{BB962C8B-B14F-4D97-AF65-F5344CB8AC3E}">
        <p14:creationId xmlns:p14="http://schemas.microsoft.com/office/powerpoint/2010/main" val="2117001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As a reminder NXP offers an Employee Stock Purchase Plan that allows eligible employees to purchase NXP stock at a 15% discount. </a:t>
            </a:r>
          </a:p>
          <a:p>
            <a:pPr marL="171450" indent="-171450">
              <a:buFont typeface="Arial" panose="020B0604020202020204" pitchFamily="34" charset="0"/>
              <a:buChar char="•"/>
            </a:pPr>
            <a:r>
              <a:rPr lang="en-US"/>
              <a:t>Most employees are eligible however executives, contractors, interns/students, and employees on a fixed term are not .</a:t>
            </a:r>
          </a:p>
          <a:p>
            <a:pPr marL="171450" indent="-171450">
              <a:buFont typeface="Arial" panose="020B0604020202020204" pitchFamily="34" charset="0"/>
              <a:buChar char="•"/>
            </a:pPr>
            <a:r>
              <a:rPr lang="en-US"/>
              <a:t>Contribute between 2% and 10% of your base pay during a six-month Offering Period. </a:t>
            </a:r>
          </a:p>
          <a:p>
            <a:pPr marL="171450" indent="-171450">
              <a:buFont typeface="Arial" panose="020B0604020202020204" pitchFamily="34" charset="0"/>
              <a:buChar char="•"/>
            </a:pPr>
            <a:r>
              <a:rPr lang="en-US"/>
              <a:t>The maximum amount you can contribute in a year is $25,000 or $21,250 with the 15% discount. </a:t>
            </a:r>
          </a:p>
          <a:p>
            <a:pPr marL="171450" indent="-171450">
              <a:buFont typeface="Arial" panose="020B0604020202020204" pitchFamily="34" charset="0"/>
              <a:buChar char="•"/>
            </a:pPr>
            <a:r>
              <a:rPr lang="en-US"/>
              <a:t>The next Enrollment Period opens in January 2026. Watch for emails notifying you that the enrollment period is open. </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42</a:t>
            </a:fld>
            <a:endParaRPr lang="en-US"/>
          </a:p>
        </p:txBody>
      </p:sp>
    </p:spTree>
    <p:extLst>
      <p:ext uri="{BB962C8B-B14F-4D97-AF65-F5344CB8AC3E}">
        <p14:creationId xmlns:p14="http://schemas.microsoft.com/office/powerpoint/2010/main" val="971085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a:p>
            <a:r>
              <a:rPr lang="en-US" baseline="0"/>
              <a:t>Our benefits team members will be on site during prior to Annual Enrollment and while we are not having vendor fairs this year, our team members will be there to assist if you have questions. </a:t>
            </a:r>
          </a:p>
          <a:p>
            <a:endParaRPr lang="en-US" baseline="0"/>
          </a:p>
          <a:p>
            <a:r>
              <a:rPr lang="en-US" baseline="0"/>
              <a:t>We encourage you to utilize the Decision Support Tool to help guide you in making some key benefit decisions.</a:t>
            </a:r>
          </a:p>
          <a:p>
            <a:endParaRPr lang="en-US" baseline="0"/>
          </a:p>
          <a:p>
            <a:r>
              <a:rPr lang="en-US" baseline="0"/>
              <a:t>As a reminder, you can ask Sofia, our virtual benefits advisor, many questions about our plans. </a:t>
            </a:r>
          </a:p>
        </p:txBody>
      </p:sp>
      <p:sp>
        <p:nvSpPr>
          <p:cNvPr id="4" name="Slide Number Placeholder 3"/>
          <p:cNvSpPr>
            <a:spLocks noGrp="1"/>
          </p:cNvSpPr>
          <p:nvPr>
            <p:ph type="sldNum" sz="quarter" idx="5"/>
          </p:nvPr>
        </p:nvSpPr>
        <p:spPr/>
        <p:txBody>
          <a:bodyPr/>
          <a:lstStyle/>
          <a:p>
            <a:fld id="{28EF49D9-BB42-4B3D-ABE8-3EDDF01DA79C}" type="slidenum">
              <a:rPr lang="en-US" smtClean="0"/>
              <a:t>43</a:t>
            </a:fld>
            <a:endParaRPr lang="en-US"/>
          </a:p>
        </p:txBody>
      </p:sp>
    </p:spTree>
    <p:extLst>
      <p:ext uri="{BB962C8B-B14F-4D97-AF65-F5344CB8AC3E}">
        <p14:creationId xmlns:p14="http://schemas.microsoft.com/office/powerpoint/2010/main" val="2785980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Arial" panose="020B0604020202020204" pitchFamily="34" charset="0"/>
              <a:buNone/>
            </a:pPr>
            <a:r>
              <a:rPr lang="en-US">
                <a:solidFill>
                  <a:schemeClr val="bg1"/>
                </a:solidFill>
                <a:latin typeface="Poppins" panose="00000500000000000000" pitchFamily="2" charset="0"/>
                <a:cs typeface="Poppins" panose="00000500000000000000" pitchFamily="2" charset="0"/>
              </a:rPr>
              <a:t>If you do not make new elections by October 30th, 2026, your current 2026 enrollment elections will carry over to 2027 </a:t>
            </a:r>
            <a:r>
              <a:rPr lang="en-US" b="1">
                <a:solidFill>
                  <a:schemeClr val="bg1"/>
                </a:solidFill>
                <a:latin typeface="Poppins" panose="00000500000000000000" pitchFamily="2" charset="0"/>
                <a:cs typeface="Poppins" panose="00000500000000000000" pitchFamily="2" charset="0"/>
              </a:rPr>
              <a:t>except for spending accounts.  </a:t>
            </a:r>
            <a:endParaRPr lang="en-US">
              <a:solidFill>
                <a:schemeClr val="bg1"/>
              </a:solidFill>
              <a:latin typeface="Poppins" panose="00000500000000000000" pitchFamily="2" charset="0"/>
              <a:cs typeface="Poppins" panose="00000500000000000000" pitchFamily="2" charset="0"/>
            </a:endParaRPr>
          </a:p>
          <a:p>
            <a:pPr marL="0" indent="0">
              <a:lnSpc>
                <a:spcPct val="150000"/>
              </a:lnSpc>
              <a:buFont typeface="Arial" panose="020B0604020202020204" pitchFamily="34" charset="0"/>
              <a:buNone/>
            </a:pPr>
            <a:endParaRPr lang="en-US">
              <a:solidFill>
                <a:schemeClr val="bg1"/>
              </a:solidFill>
              <a:latin typeface="Poppins"/>
              <a:cs typeface="Poppins"/>
            </a:endParaRPr>
          </a:p>
          <a:p>
            <a:pPr marL="0" indent="0">
              <a:lnSpc>
                <a:spcPct val="150000"/>
              </a:lnSpc>
              <a:buFont typeface="Arial" panose="020B0604020202020204" pitchFamily="34" charset="0"/>
              <a:buNone/>
            </a:pPr>
            <a:r>
              <a:rPr lang="en-US">
                <a:solidFill>
                  <a:schemeClr val="bg1"/>
                </a:solidFill>
                <a:latin typeface="Poppins"/>
                <a:cs typeface="Poppins"/>
              </a:rPr>
              <a:t>Your 2026 Flexible Spending Account, Dependent Care Account, Health Savings and Commuter elections will </a:t>
            </a:r>
            <a:r>
              <a:rPr lang="en-US" b="1">
                <a:solidFill>
                  <a:schemeClr val="bg1"/>
                </a:solidFill>
                <a:latin typeface="Poppins"/>
                <a:cs typeface="Poppins"/>
              </a:rPr>
              <a:t>not</a:t>
            </a:r>
            <a:r>
              <a:rPr lang="en-US">
                <a:solidFill>
                  <a:schemeClr val="bg1"/>
                </a:solidFill>
                <a:latin typeface="Poppins"/>
                <a:cs typeface="Poppins"/>
              </a:rPr>
              <a:t> automatically be renewed for 2027. </a:t>
            </a:r>
          </a:p>
          <a:p>
            <a:pPr marL="0" indent="0">
              <a:lnSpc>
                <a:spcPct val="150000"/>
              </a:lnSpc>
              <a:buFont typeface="Arial" panose="020B0604020202020204" pitchFamily="34" charset="0"/>
              <a:buNone/>
            </a:pPr>
            <a:endParaRPr lang="en-US">
              <a:solidFill>
                <a:schemeClr val="bg1"/>
              </a:solidFill>
              <a:latin typeface="Poppins"/>
              <a:cs typeface="Poppins"/>
            </a:endParaRPr>
          </a:p>
          <a:p>
            <a:pPr marL="0" indent="0">
              <a:lnSpc>
                <a:spcPct val="150000"/>
              </a:lnSpc>
              <a:buFont typeface="Arial" panose="020B0604020202020204" pitchFamily="34" charset="0"/>
              <a:buNone/>
            </a:pPr>
            <a:r>
              <a:rPr lang="en-US">
                <a:solidFill>
                  <a:schemeClr val="bg1"/>
                </a:solidFill>
                <a:latin typeface="Poppins"/>
                <a:cs typeface="Poppins"/>
              </a:rPr>
              <a:t>Your current election amount will default to zero. </a:t>
            </a:r>
          </a:p>
          <a:p>
            <a:pPr marL="0" indent="0">
              <a:lnSpc>
                <a:spcPct val="150000"/>
              </a:lnSpc>
              <a:buFont typeface="Arial" panose="020B0604020202020204" pitchFamily="34" charset="0"/>
              <a:buNone/>
            </a:pPr>
            <a:endParaRPr lang="en-US">
              <a:solidFill>
                <a:schemeClr val="bg1"/>
              </a:solidFill>
              <a:latin typeface="Poppins"/>
              <a:cs typeface="Poppins"/>
            </a:endParaRPr>
          </a:p>
          <a:p>
            <a:pPr marL="0" indent="0">
              <a:lnSpc>
                <a:spcPct val="150000"/>
              </a:lnSpc>
              <a:buFont typeface="Arial" panose="020B0604020202020204" pitchFamily="34" charset="0"/>
              <a:buNone/>
            </a:pPr>
            <a:r>
              <a:rPr lang="en-US">
                <a:solidFill>
                  <a:schemeClr val="bg1"/>
                </a:solidFill>
                <a:latin typeface="Poppins"/>
                <a:cs typeface="Poppins"/>
              </a:rPr>
              <a:t>You will be required to log in to Businessolver and make an election to contribute to the FSA, DCFSA and HSA again in 2027. Commuter elections can be made via </a:t>
            </a:r>
            <a:r>
              <a:rPr lang="en-US" err="1">
                <a:solidFill>
                  <a:schemeClr val="bg1"/>
                </a:solidFill>
                <a:latin typeface="Poppins"/>
                <a:cs typeface="Poppins"/>
              </a:rPr>
              <a:t>NetBenefits</a:t>
            </a:r>
            <a:r>
              <a:rPr lang="en-US">
                <a:solidFill>
                  <a:schemeClr val="bg1"/>
                </a:solidFill>
                <a:latin typeface="Poppins"/>
                <a:cs typeface="Poppins"/>
              </a:rPr>
              <a:t>. </a:t>
            </a:r>
          </a:p>
          <a:p>
            <a:endParaRPr lang="en-US"/>
          </a:p>
        </p:txBody>
      </p:sp>
      <p:sp>
        <p:nvSpPr>
          <p:cNvPr id="4" name="Slide Number Placeholder 3"/>
          <p:cNvSpPr>
            <a:spLocks noGrp="1"/>
          </p:cNvSpPr>
          <p:nvPr>
            <p:ph type="sldNum" sz="quarter" idx="5"/>
          </p:nvPr>
        </p:nvSpPr>
        <p:spPr/>
        <p:txBody>
          <a:bodyPr/>
          <a:lstStyle/>
          <a:p>
            <a:fld id="{7A3AC4CF-805E-497D-84D7-5633F5991B36}" type="slidenum">
              <a:rPr lang="en-US" smtClean="0"/>
              <a:t>44</a:t>
            </a:fld>
            <a:endParaRPr lang="en-US"/>
          </a:p>
        </p:txBody>
      </p:sp>
    </p:spTree>
    <p:extLst>
      <p:ext uri="{BB962C8B-B14F-4D97-AF65-F5344CB8AC3E}">
        <p14:creationId xmlns:p14="http://schemas.microsoft.com/office/powerpoint/2010/main" val="3026084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xp.com/" TargetMode="Externa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xp.com/" TargetMode="Externa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43AE-31C1-0016-7225-AB0E83EFF4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53D625-E7AC-38EC-0410-806E4582EB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AF4868-2E78-1252-6F47-AECC822F3B17}"/>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5" name="Footer Placeholder 4">
            <a:extLst>
              <a:ext uri="{FF2B5EF4-FFF2-40B4-BE49-F238E27FC236}">
                <a16:creationId xmlns:a16="http://schemas.microsoft.com/office/drawing/2014/main" id="{BE7802B5-E622-A88A-9C3C-F1C8017C2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0C00E-CB8D-BF9F-BDF9-9C28A8F79500}"/>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238982243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AE3C-7520-966F-BBB9-4EB1B4F72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DACF07-2554-F8CC-9E9C-E4122F5EC3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AF1824-B49D-099B-EF7E-F2D6BEE6415E}"/>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5" name="Footer Placeholder 4">
            <a:extLst>
              <a:ext uri="{FF2B5EF4-FFF2-40B4-BE49-F238E27FC236}">
                <a16:creationId xmlns:a16="http://schemas.microsoft.com/office/drawing/2014/main" id="{8BE327CB-918B-1F17-93D8-E17BA77FA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22246B-8424-9225-B84E-E19823E8C2AB}"/>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13114278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EF13-E2AC-7A51-EBF2-57754C49FD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3F969B-A205-C6B0-D0D1-45B625DB0E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17140E-421B-EA08-7A15-3D413F61C889}"/>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5" name="Footer Placeholder 4">
            <a:extLst>
              <a:ext uri="{FF2B5EF4-FFF2-40B4-BE49-F238E27FC236}">
                <a16:creationId xmlns:a16="http://schemas.microsoft.com/office/drawing/2014/main" id="{9677B62D-1BFD-D910-6328-17FE6F4F29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138D9-863D-14DC-1354-5668A3AB8FAD}"/>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19784752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AF4F-73FA-BBFA-062E-B971685290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E45D98-820A-424C-360C-96ED47E57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05EB3-7BB6-B243-0DA3-A2AF87CD42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CBBC5F-2CA1-33BC-F36C-D95DB36687E6}"/>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6" name="Footer Placeholder 5">
            <a:extLst>
              <a:ext uri="{FF2B5EF4-FFF2-40B4-BE49-F238E27FC236}">
                <a16:creationId xmlns:a16="http://schemas.microsoft.com/office/drawing/2014/main" id="{464938E1-F1A3-007F-F2B9-EF05373541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BE7914-4CDA-43C0-A744-2E479C791525}"/>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85769612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CB912-11A1-A3AD-F103-8F855BB99C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83F4BD-70E0-AB23-9F9D-E9CADBB24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A9A78E-FDC0-793D-8644-BB88145C94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B265CA-F59D-2535-908D-CBC3630A2B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FAC03D-D9C0-96CA-5B1D-B13415D868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16FB38-0709-6424-2CF2-F28AED47C53F}"/>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8" name="Footer Placeholder 7">
            <a:extLst>
              <a:ext uri="{FF2B5EF4-FFF2-40B4-BE49-F238E27FC236}">
                <a16:creationId xmlns:a16="http://schemas.microsoft.com/office/drawing/2014/main" id="{E683DF62-100A-3CE0-9A9E-F659E51A80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9B71FB-A1AE-11BA-DC1F-EF894B5AF4DF}"/>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4209343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74B6E-3203-E400-56D6-3AFEDF1A6C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7740CF-68B0-CE06-AA1C-6C28971086AC}"/>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4" name="Footer Placeholder 3">
            <a:extLst>
              <a:ext uri="{FF2B5EF4-FFF2-40B4-BE49-F238E27FC236}">
                <a16:creationId xmlns:a16="http://schemas.microsoft.com/office/drawing/2014/main" id="{958AD35B-E674-6A8F-55DD-BF386D87FE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7834EC-1AD1-96B4-0137-C89E8E1D1BA0}"/>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188302341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C23A48-8246-3058-3736-39AF576DC639}"/>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3" name="Footer Placeholder 2">
            <a:extLst>
              <a:ext uri="{FF2B5EF4-FFF2-40B4-BE49-F238E27FC236}">
                <a16:creationId xmlns:a16="http://schemas.microsoft.com/office/drawing/2014/main" id="{8680B390-4E3A-E467-552F-65175FEB43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3787F2-6090-D82D-AC9F-0E2316FA2B78}"/>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276286541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D804B-FA7A-7BCC-051B-5D742972F1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C5D503-16DA-F9D5-31DB-9EA17EC577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F0B3F5-8A62-6BF1-F939-C91AC7F7AD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72A2EE-24B7-DCE6-2953-2DF2F3AEBC13}"/>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6" name="Footer Placeholder 5">
            <a:extLst>
              <a:ext uri="{FF2B5EF4-FFF2-40B4-BE49-F238E27FC236}">
                <a16:creationId xmlns:a16="http://schemas.microsoft.com/office/drawing/2014/main" id="{DE06C627-51D2-FC0D-1044-54F17CB4F1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C60DA-62B3-1FE8-D096-5C1276221ED7}"/>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31060167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FEB1-3568-FA14-4DFA-C5C5308D58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1CED45-0763-5D65-8001-A2C63FD6DE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BC1F8C-1A09-E7CE-A010-CF2F47868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618BF9-6BEC-71F9-B15C-881B4516AD44}"/>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6" name="Footer Placeholder 5">
            <a:extLst>
              <a:ext uri="{FF2B5EF4-FFF2-40B4-BE49-F238E27FC236}">
                <a16:creationId xmlns:a16="http://schemas.microsoft.com/office/drawing/2014/main" id="{1C1DEF93-F399-1C28-ACC8-B62C322DB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0990C6-9422-6A20-E35D-EEFA91F1CD38}"/>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51489093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0DDCF-76FF-4D88-871F-3317B9E62D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01C1EA-1F23-2262-1E52-528E602F62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285E3-0504-EA84-6E4B-4BC4E8BD97E6}"/>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5" name="Footer Placeholder 4">
            <a:extLst>
              <a:ext uri="{FF2B5EF4-FFF2-40B4-BE49-F238E27FC236}">
                <a16:creationId xmlns:a16="http://schemas.microsoft.com/office/drawing/2014/main" id="{E3C44F45-8F7A-93C5-A4FD-6146EB9032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C26623-AA6D-CED8-75AD-832B68F2EEB3}"/>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364288559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DE7375-8FA7-2096-9549-FBA58C79C0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141692-553E-2040-3AAD-CD73C96FCD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9FC9F-0627-BAB7-6FCB-542B663A978A}"/>
              </a:ext>
            </a:extLst>
          </p:cNvPr>
          <p:cNvSpPr>
            <a:spLocks noGrp="1"/>
          </p:cNvSpPr>
          <p:nvPr>
            <p:ph type="dt" sz="half" idx="10"/>
          </p:nvPr>
        </p:nvSpPr>
        <p:spPr/>
        <p:txBody>
          <a:bodyPr/>
          <a:lstStyle/>
          <a:p>
            <a:fld id="{0CB17B00-C8F2-45BE-A378-E13B8688C9EB}" type="datetimeFigureOut">
              <a:rPr lang="en-US" smtClean="0"/>
              <a:t>9/25/2026</a:t>
            </a:fld>
            <a:endParaRPr lang="en-US"/>
          </a:p>
        </p:txBody>
      </p:sp>
      <p:sp>
        <p:nvSpPr>
          <p:cNvPr id="5" name="Footer Placeholder 4">
            <a:extLst>
              <a:ext uri="{FF2B5EF4-FFF2-40B4-BE49-F238E27FC236}">
                <a16:creationId xmlns:a16="http://schemas.microsoft.com/office/drawing/2014/main" id="{316397E9-C800-6E0F-87EA-530C91C63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B0C21B-C859-A0B2-4BD6-5D0FDC53E2BF}"/>
              </a:ext>
            </a:extLst>
          </p:cNvPr>
          <p:cNvSpPr>
            <a:spLocks noGrp="1"/>
          </p:cNvSpPr>
          <p:nvPr>
            <p:ph type="sldNum" sz="quarter" idx="12"/>
          </p:nvPr>
        </p:nvSpPr>
        <p:spPr/>
        <p:txBody>
          <a:bodyPr/>
          <a:lstStyle/>
          <a:p>
            <a:fld id="{23DA0E67-ACBC-4A33-8222-ED30D182CBCE}" type="slidenum">
              <a:rPr lang="en-US" smtClean="0"/>
              <a:t>‹#›</a:t>
            </a:fld>
            <a:endParaRPr lang="en-US"/>
          </a:p>
        </p:txBody>
      </p:sp>
    </p:spTree>
    <p:extLst>
      <p:ext uri="{BB962C8B-B14F-4D97-AF65-F5344CB8AC3E}">
        <p14:creationId xmlns:p14="http://schemas.microsoft.com/office/powerpoint/2010/main" val="264820515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F6CDF47C-C325-BB7F-C4C7-3D26C8895BA9}"/>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15" name="Freeform: Shape 14">
            <a:extLst>
              <a:ext uri="{FF2B5EF4-FFF2-40B4-BE49-F238E27FC236}">
                <a16:creationId xmlns:a16="http://schemas.microsoft.com/office/drawing/2014/main" id="{1A662EDF-F39B-15A1-566D-412FDA49117E}"/>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16" name="Freeform: Shape 15">
            <a:extLst>
              <a:ext uri="{FF2B5EF4-FFF2-40B4-BE49-F238E27FC236}">
                <a16:creationId xmlns:a16="http://schemas.microsoft.com/office/drawing/2014/main" id="{CD7E18CE-E236-624D-A553-0F4E7177EEC5}"/>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sp>
        <p:nvSpPr>
          <p:cNvPr id="4" name="Text Placeholder 5">
            <a:extLst>
              <a:ext uri="{FF2B5EF4-FFF2-40B4-BE49-F238E27FC236}">
                <a16:creationId xmlns:a16="http://schemas.microsoft.com/office/drawing/2014/main" id="{F4F899F3-4A81-1BED-FC34-96E0CF1E0BA7}"/>
              </a:ext>
            </a:extLst>
          </p:cNvPr>
          <p:cNvSpPr>
            <a:spLocks noGrp="1"/>
          </p:cNvSpPr>
          <p:nvPr userDrawn="1">
            <p:ph type="body" sz="quarter" idx="11" hasCustomPrompt="1"/>
          </p:nvPr>
        </p:nvSpPr>
        <p:spPr>
          <a:xfrm>
            <a:off x="1342652" y="5223518"/>
            <a:ext cx="5062912" cy="847619"/>
          </a:xfrm>
          <a:prstGeom prst="rect">
            <a:avLst/>
          </a:prstGeom>
        </p:spPr>
        <p:txBody>
          <a:bodyPr lIns="0" tIns="0" rIns="0" bIns="0" anchor="t"/>
          <a:lstStyle>
            <a:lvl1pPr marL="0" indent="0">
              <a:lnSpc>
                <a:spcPct val="100000"/>
              </a:lnSpc>
              <a:spcBef>
                <a:spcPts val="0"/>
              </a:spcBef>
              <a:buNone/>
              <a:defRPr sz="1800" b="0" i="0">
                <a:solidFill>
                  <a:schemeClr val="tx2"/>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If required goes here | speaker title, </a:t>
            </a:r>
            <a:br>
              <a:rPr lang="en-GB"/>
            </a:br>
            <a:r>
              <a:rPr lang="en-GB"/>
              <a:t>date and /or additional information</a:t>
            </a:r>
          </a:p>
        </p:txBody>
      </p:sp>
      <p:sp>
        <p:nvSpPr>
          <p:cNvPr id="8" name="Text Placeholder 7">
            <a:extLst>
              <a:ext uri="{FF2B5EF4-FFF2-40B4-BE49-F238E27FC236}">
                <a16:creationId xmlns:a16="http://schemas.microsoft.com/office/drawing/2014/main" id="{BD07D2A9-EA64-7655-994E-7F1A46D1A87B}"/>
              </a:ext>
            </a:extLst>
          </p:cNvPr>
          <p:cNvSpPr>
            <a:spLocks noGrp="1"/>
          </p:cNvSpPr>
          <p:nvPr userDrawn="1">
            <p:ph type="body" sz="quarter" idx="12" hasCustomPrompt="1"/>
          </p:nvPr>
        </p:nvSpPr>
        <p:spPr>
          <a:xfrm>
            <a:off x="1342652" y="4695137"/>
            <a:ext cx="5062912" cy="423152"/>
          </a:xfrm>
          <a:prstGeom prst="rect">
            <a:avLst/>
          </a:prstGeom>
        </p:spPr>
        <p:txBody>
          <a:bodyPr lIns="0" tIns="0" rIns="0" bIns="0" anchor="b"/>
          <a:lstStyle>
            <a:lvl1pPr marL="0" indent="0">
              <a:buNone/>
              <a:defRPr sz="2200" b="0">
                <a:latin typeface="Poppins SemiBold" panose="00000700000000000000" pitchFamily="2" charset="0"/>
                <a:cs typeface="Poppins SemiBold" panose="00000700000000000000"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Subheading or speaker name</a:t>
            </a:r>
          </a:p>
        </p:txBody>
      </p:sp>
      <p:sp>
        <p:nvSpPr>
          <p:cNvPr id="2" name="Text Placeholder 5">
            <a:extLst>
              <a:ext uri="{FF2B5EF4-FFF2-40B4-BE49-F238E27FC236}">
                <a16:creationId xmlns:a16="http://schemas.microsoft.com/office/drawing/2014/main" id="{F1F12CB4-23BC-65BB-21C5-8EB7AC7F287C}"/>
              </a:ext>
            </a:extLst>
          </p:cNvPr>
          <p:cNvSpPr txBox="1">
            <a:spLocks/>
          </p:cNvSpPr>
          <p:nvPr userDrawn="1"/>
        </p:nvSpPr>
        <p:spPr>
          <a:xfrm>
            <a:off x="1343025" y="6292680"/>
            <a:ext cx="5062539" cy="274863"/>
          </a:xfrm>
          <a:prstGeom prst="rect">
            <a:avLst/>
          </a:prstGeom>
        </p:spPr>
        <p:txBody>
          <a:bodyPr lIns="0" tIns="0" rIns="0" bIns="0" anchor="b"/>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b="0" i="0">
                <a:solidFill>
                  <a:schemeClr val="tx1">
                    <a:lumMod val="75000"/>
                    <a:lumOff val="25000"/>
                  </a:schemeClr>
                </a:solidFill>
                <a:latin typeface="Poppins SemiBold" pitchFamily="2" charset="77"/>
                <a:cs typeface="Poppins SemiBold" pitchFamily="2" charset="77"/>
              </a:rPr>
              <a:t>|  Internal  |  </a:t>
            </a:r>
            <a:r>
              <a:rPr lang="en-US" sz="800" b="0" i="0">
                <a:solidFill>
                  <a:schemeClr val="tx1">
                    <a:lumMod val="75000"/>
                    <a:lumOff val="25000"/>
                  </a:schemeClr>
                </a:solidFill>
                <a:latin typeface="Poppins" panose="00000500000000000000" pitchFamily="2" charset="0"/>
                <a:cs typeface="Poppins" panose="00000500000000000000" pitchFamily="2" charset="0"/>
              </a:rPr>
              <a:t>NXP and the NXP logo are trademarks of NXP B.V. All other product </a:t>
            </a:r>
            <a:br>
              <a:rPr lang="en-US" sz="800" b="0" i="0">
                <a:solidFill>
                  <a:schemeClr val="tx1">
                    <a:lumMod val="75000"/>
                    <a:lumOff val="25000"/>
                  </a:schemeClr>
                </a:solidFill>
                <a:latin typeface="Poppins" panose="00000500000000000000" pitchFamily="2" charset="0"/>
                <a:cs typeface="Poppins" panose="00000500000000000000" pitchFamily="2" charset="0"/>
              </a:rPr>
            </a:br>
            <a:r>
              <a:rPr lang="en-US" sz="800" b="0" i="0">
                <a:solidFill>
                  <a:schemeClr val="tx1">
                    <a:lumMod val="75000"/>
                    <a:lumOff val="25000"/>
                  </a:schemeClr>
                </a:solidFill>
                <a:latin typeface="Poppins" panose="00000500000000000000" pitchFamily="2" charset="0"/>
                <a:cs typeface="Poppins" panose="00000500000000000000" pitchFamily="2" charset="0"/>
              </a:rPr>
              <a:t>or service names are the property of their respective owners. © 2026 NXP B.V. Version 3.0.</a:t>
            </a:r>
          </a:p>
        </p:txBody>
      </p:sp>
      <p:sp>
        <p:nvSpPr>
          <p:cNvPr id="9" name="Title 6">
            <a:extLst>
              <a:ext uri="{FF2B5EF4-FFF2-40B4-BE49-F238E27FC236}">
                <a16:creationId xmlns:a16="http://schemas.microsoft.com/office/drawing/2014/main" id="{8AF1407E-E8DD-506D-ABAE-03BCC68F5A47}"/>
              </a:ext>
            </a:extLst>
          </p:cNvPr>
          <p:cNvSpPr>
            <a:spLocks noGrp="1"/>
          </p:cNvSpPr>
          <p:nvPr userDrawn="1">
            <p:ph type="title" hasCustomPrompt="1"/>
          </p:nvPr>
        </p:nvSpPr>
        <p:spPr>
          <a:xfrm>
            <a:off x="1342652" y="1616531"/>
            <a:ext cx="5122863" cy="2610984"/>
          </a:xfrm>
          <a:prstGeom prst="rect">
            <a:avLst/>
          </a:prstGeom>
        </p:spPr>
        <p:txBody>
          <a:bodyPr lIns="0" tIns="0" rIns="0" bIns="0" anchor="b"/>
          <a:lstStyle>
            <a:lvl1pPr>
              <a:lnSpc>
                <a:spcPct val="100000"/>
              </a:lnSpc>
              <a:defRPr lang="en-US" sz="4200" b="0" i="0" kern="1200" dirty="0">
                <a:solidFill>
                  <a:schemeClr val="tx2"/>
                </a:solidFill>
                <a:latin typeface="Poppins SemiBold" pitchFamily="2" charset="77"/>
                <a:ea typeface="+mn-ea"/>
                <a:cs typeface="Poppins SemiBold" pitchFamily="2" charset="77"/>
              </a:defRPr>
            </a:lvl1pPr>
          </a:lstStyle>
          <a:p>
            <a:r>
              <a:rPr lang="en-US"/>
              <a:t>The Presentation Title Goes Here</a:t>
            </a:r>
          </a:p>
        </p:txBody>
      </p:sp>
      <p:sp>
        <p:nvSpPr>
          <p:cNvPr id="657" name="Freeform: Shape 656">
            <a:extLst>
              <a:ext uri="{FF2B5EF4-FFF2-40B4-BE49-F238E27FC236}">
                <a16:creationId xmlns:a16="http://schemas.microsoft.com/office/drawing/2014/main" id="{E3A46AE2-8953-2DAD-BD2C-286395E97B2B}"/>
              </a:ext>
            </a:extLst>
          </p:cNvPr>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noFill/>
          <a:ln w="3175" cap="flat">
            <a:noFill/>
            <a:prstDash val="solid"/>
            <a:miter/>
          </a:ln>
        </p:spPr>
        <p:txBody>
          <a:bodyPr rtlCol="0" anchor="ctr"/>
          <a:lstStyle/>
          <a:p>
            <a:endParaRPr lang="en-US"/>
          </a:p>
        </p:txBody>
      </p:sp>
      <p:grpSp>
        <p:nvGrpSpPr>
          <p:cNvPr id="824" name="Group 823">
            <a:extLst>
              <a:ext uri="{FF2B5EF4-FFF2-40B4-BE49-F238E27FC236}">
                <a16:creationId xmlns:a16="http://schemas.microsoft.com/office/drawing/2014/main" id="{63B0AD2C-A67C-7520-B7C0-BF6D2D66050D}"/>
              </a:ext>
            </a:extLst>
          </p:cNvPr>
          <p:cNvGrpSpPr/>
          <p:nvPr userDrawn="1"/>
        </p:nvGrpSpPr>
        <p:grpSpPr>
          <a:xfrm>
            <a:off x="6473825" y="1"/>
            <a:ext cx="5818893" cy="6866964"/>
            <a:chOff x="6473825" y="1"/>
            <a:chExt cx="5818893" cy="6866964"/>
          </a:xfrm>
        </p:grpSpPr>
        <p:sp>
          <p:nvSpPr>
            <p:cNvPr id="776" name="Rectangle 261">
              <a:extLst>
                <a:ext uri="{FF2B5EF4-FFF2-40B4-BE49-F238E27FC236}">
                  <a16:creationId xmlns:a16="http://schemas.microsoft.com/office/drawing/2014/main" id="{00FD7D2F-473A-5EEA-D387-F4C18FD87E6A}"/>
                </a:ext>
              </a:extLst>
            </p:cNvPr>
            <p:cNvSpPr/>
            <p:nvPr userDrawn="1"/>
          </p:nvSpPr>
          <p:spPr>
            <a:xfrm>
              <a:off x="8319247" y="1"/>
              <a:ext cx="2498165" cy="3446946"/>
            </a:xfrm>
            <a:custGeom>
              <a:avLst/>
              <a:gdLst>
                <a:gd name="connsiteX0" fmla="*/ 0 w 723153"/>
                <a:gd name="connsiteY0" fmla="*/ 0 h 328706"/>
                <a:gd name="connsiteX1" fmla="*/ 723153 w 723153"/>
                <a:gd name="connsiteY1" fmla="*/ 0 h 328706"/>
                <a:gd name="connsiteX2" fmla="*/ 723153 w 723153"/>
                <a:gd name="connsiteY2" fmla="*/ 328706 h 328706"/>
                <a:gd name="connsiteX3" fmla="*/ 0 w 723153"/>
                <a:gd name="connsiteY3" fmla="*/ 328706 h 328706"/>
                <a:gd name="connsiteX4" fmla="*/ 0 w 723153"/>
                <a:gd name="connsiteY4" fmla="*/ 0 h 328706"/>
                <a:gd name="connsiteX0" fmla="*/ 1775012 w 2498165"/>
                <a:gd name="connsiteY0" fmla="*/ 0 h 3442447"/>
                <a:gd name="connsiteX1" fmla="*/ 2498165 w 2498165"/>
                <a:gd name="connsiteY1" fmla="*/ 0 h 3442447"/>
                <a:gd name="connsiteX2" fmla="*/ 2498165 w 2498165"/>
                <a:gd name="connsiteY2" fmla="*/ 328706 h 3442447"/>
                <a:gd name="connsiteX3" fmla="*/ 0 w 2498165"/>
                <a:gd name="connsiteY3" fmla="*/ 3442447 h 3442447"/>
                <a:gd name="connsiteX4" fmla="*/ 1775012 w 2498165"/>
                <a:gd name="connsiteY4" fmla="*/ 0 h 3442447"/>
                <a:gd name="connsiteX0" fmla="*/ 1775012 w 2498165"/>
                <a:gd name="connsiteY0" fmla="*/ 0 h 3442447"/>
                <a:gd name="connsiteX1" fmla="*/ 2498165 w 2498165"/>
                <a:gd name="connsiteY1" fmla="*/ 0 h 3442447"/>
                <a:gd name="connsiteX2" fmla="*/ 0 w 2498165"/>
                <a:gd name="connsiteY2" fmla="*/ 3442447 h 3442447"/>
                <a:gd name="connsiteX3" fmla="*/ 1775012 w 2498165"/>
                <a:gd name="connsiteY3" fmla="*/ 0 h 3442447"/>
              </a:gdLst>
              <a:ahLst/>
              <a:cxnLst>
                <a:cxn ang="0">
                  <a:pos x="connsiteX0" y="connsiteY0"/>
                </a:cxn>
                <a:cxn ang="0">
                  <a:pos x="connsiteX1" y="connsiteY1"/>
                </a:cxn>
                <a:cxn ang="0">
                  <a:pos x="connsiteX2" y="connsiteY2"/>
                </a:cxn>
                <a:cxn ang="0">
                  <a:pos x="connsiteX3" y="connsiteY3"/>
                </a:cxn>
              </a:cxnLst>
              <a:rect l="l" t="t" r="r" b="b"/>
              <a:pathLst>
                <a:path w="2498165" h="3442447">
                  <a:moveTo>
                    <a:pt x="1775012" y="0"/>
                  </a:moveTo>
                  <a:lnTo>
                    <a:pt x="2498165" y="0"/>
                  </a:lnTo>
                  <a:lnTo>
                    <a:pt x="0" y="3442447"/>
                  </a:lnTo>
                  <a:lnTo>
                    <a:pt x="1775012" y="0"/>
                  </a:lnTo>
                  <a:close/>
                </a:path>
              </a:pathLst>
            </a:custGeom>
            <a:solidFill>
              <a:srgbClr val="3ECAFB"/>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777" name="Rectangle 260">
              <a:extLst>
                <a:ext uri="{FF2B5EF4-FFF2-40B4-BE49-F238E27FC236}">
                  <a16:creationId xmlns:a16="http://schemas.microsoft.com/office/drawing/2014/main" id="{6749D164-4382-59D1-CDFB-1A4814799632}"/>
                </a:ext>
              </a:extLst>
            </p:cNvPr>
            <p:cNvSpPr/>
            <p:nvPr userDrawn="1"/>
          </p:nvSpPr>
          <p:spPr>
            <a:xfrm>
              <a:off x="7129929" y="1"/>
              <a:ext cx="1176282" cy="3464900"/>
            </a:xfrm>
            <a:custGeom>
              <a:avLst/>
              <a:gdLst>
                <a:gd name="connsiteX0" fmla="*/ 0 w 644376"/>
                <a:gd name="connsiteY0" fmla="*/ 0 h 1392518"/>
                <a:gd name="connsiteX1" fmla="*/ 644376 w 644376"/>
                <a:gd name="connsiteY1" fmla="*/ 0 h 1392518"/>
                <a:gd name="connsiteX2" fmla="*/ 644376 w 644376"/>
                <a:gd name="connsiteY2" fmla="*/ 1392518 h 1392518"/>
                <a:gd name="connsiteX3" fmla="*/ 0 w 644376"/>
                <a:gd name="connsiteY3" fmla="*/ 1392518 h 1392518"/>
                <a:gd name="connsiteX4" fmla="*/ 0 w 644376"/>
                <a:gd name="connsiteY4" fmla="*/ 0 h 1392518"/>
                <a:gd name="connsiteX0" fmla="*/ 0 w 1176282"/>
                <a:gd name="connsiteY0" fmla="*/ 0 h 3460377"/>
                <a:gd name="connsiteX1" fmla="*/ 644376 w 1176282"/>
                <a:gd name="connsiteY1" fmla="*/ 0 h 3460377"/>
                <a:gd name="connsiteX2" fmla="*/ 1176282 w 1176282"/>
                <a:gd name="connsiteY2" fmla="*/ 3460377 h 3460377"/>
                <a:gd name="connsiteX3" fmla="*/ 0 w 1176282"/>
                <a:gd name="connsiteY3" fmla="*/ 1392518 h 3460377"/>
                <a:gd name="connsiteX4" fmla="*/ 0 w 1176282"/>
                <a:gd name="connsiteY4" fmla="*/ 0 h 3460377"/>
                <a:gd name="connsiteX0" fmla="*/ 0 w 1176282"/>
                <a:gd name="connsiteY0" fmla="*/ 0 h 3460377"/>
                <a:gd name="connsiteX1" fmla="*/ 644376 w 1176282"/>
                <a:gd name="connsiteY1" fmla="*/ 0 h 3460377"/>
                <a:gd name="connsiteX2" fmla="*/ 1176282 w 1176282"/>
                <a:gd name="connsiteY2" fmla="*/ 3460377 h 3460377"/>
                <a:gd name="connsiteX3" fmla="*/ 0 w 1176282"/>
                <a:gd name="connsiteY3" fmla="*/ 0 h 3460377"/>
              </a:gdLst>
              <a:ahLst/>
              <a:cxnLst>
                <a:cxn ang="0">
                  <a:pos x="connsiteX0" y="connsiteY0"/>
                </a:cxn>
                <a:cxn ang="0">
                  <a:pos x="connsiteX1" y="connsiteY1"/>
                </a:cxn>
                <a:cxn ang="0">
                  <a:pos x="connsiteX2" y="connsiteY2"/>
                </a:cxn>
                <a:cxn ang="0">
                  <a:pos x="connsiteX3" y="connsiteY3"/>
                </a:cxn>
              </a:cxnLst>
              <a:rect l="l" t="t" r="r" b="b"/>
              <a:pathLst>
                <a:path w="1176282" h="3460377">
                  <a:moveTo>
                    <a:pt x="0" y="0"/>
                  </a:moveTo>
                  <a:lnTo>
                    <a:pt x="644376" y="0"/>
                  </a:lnTo>
                  <a:lnTo>
                    <a:pt x="1176282" y="3460377"/>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778" name="Rectangle 259">
              <a:extLst>
                <a:ext uri="{FF2B5EF4-FFF2-40B4-BE49-F238E27FC236}">
                  <a16:creationId xmlns:a16="http://schemas.microsoft.com/office/drawing/2014/main" id="{5A3076DC-7053-CB86-4071-FF3196AA0A6D}"/>
                </a:ext>
              </a:extLst>
            </p:cNvPr>
            <p:cNvSpPr/>
            <p:nvPr userDrawn="1"/>
          </p:nvSpPr>
          <p:spPr>
            <a:xfrm>
              <a:off x="8331201" y="3535753"/>
              <a:ext cx="3762468" cy="3331212"/>
            </a:xfrm>
            <a:custGeom>
              <a:avLst/>
              <a:gdLst>
                <a:gd name="connsiteX0" fmla="*/ 0 w 792163"/>
                <a:gd name="connsiteY0" fmla="*/ 0 h 786864"/>
                <a:gd name="connsiteX1" fmla="*/ 792163 w 792163"/>
                <a:gd name="connsiteY1" fmla="*/ 0 h 786864"/>
                <a:gd name="connsiteX2" fmla="*/ 792163 w 792163"/>
                <a:gd name="connsiteY2" fmla="*/ 786864 h 786864"/>
                <a:gd name="connsiteX3" fmla="*/ 0 w 792163"/>
                <a:gd name="connsiteY3" fmla="*/ 786864 h 786864"/>
                <a:gd name="connsiteX4" fmla="*/ 0 w 792163"/>
                <a:gd name="connsiteY4" fmla="*/ 0 h 786864"/>
                <a:gd name="connsiteX0" fmla="*/ 0 w 3762468"/>
                <a:gd name="connsiteY0" fmla="*/ 0 h 3326864"/>
                <a:gd name="connsiteX1" fmla="*/ 3762468 w 3762468"/>
                <a:gd name="connsiteY1" fmla="*/ 2540000 h 3326864"/>
                <a:gd name="connsiteX2" fmla="*/ 3762468 w 3762468"/>
                <a:gd name="connsiteY2" fmla="*/ 3326864 h 3326864"/>
                <a:gd name="connsiteX3" fmla="*/ 2970305 w 3762468"/>
                <a:gd name="connsiteY3" fmla="*/ 3326864 h 3326864"/>
                <a:gd name="connsiteX4" fmla="*/ 0 w 3762468"/>
                <a:gd name="connsiteY4" fmla="*/ 0 h 3326864"/>
                <a:gd name="connsiteX0" fmla="*/ 0 w 3762468"/>
                <a:gd name="connsiteY0" fmla="*/ 0 h 3326864"/>
                <a:gd name="connsiteX1" fmla="*/ 3744539 w 3762468"/>
                <a:gd name="connsiteY1" fmla="*/ 3036047 h 3326864"/>
                <a:gd name="connsiteX2" fmla="*/ 3762468 w 3762468"/>
                <a:gd name="connsiteY2" fmla="*/ 3326864 h 3326864"/>
                <a:gd name="connsiteX3" fmla="*/ 2970305 w 3762468"/>
                <a:gd name="connsiteY3" fmla="*/ 3326864 h 3326864"/>
                <a:gd name="connsiteX4" fmla="*/ 0 w 3762468"/>
                <a:gd name="connsiteY4" fmla="*/ 0 h 3326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468" h="3326864">
                  <a:moveTo>
                    <a:pt x="0" y="0"/>
                  </a:moveTo>
                  <a:lnTo>
                    <a:pt x="3744539" y="3036047"/>
                  </a:lnTo>
                  <a:lnTo>
                    <a:pt x="3762468" y="3326864"/>
                  </a:lnTo>
                  <a:lnTo>
                    <a:pt x="2970305" y="3326864"/>
                  </a:lnTo>
                  <a:lnTo>
                    <a:pt x="0" y="0"/>
                  </a:lnTo>
                  <a:close/>
                </a:path>
              </a:pathLst>
            </a:custGeom>
            <a:solidFill>
              <a:srgbClr val="FF9A00"/>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779" name="Freeform: Shape 778">
              <a:extLst>
                <a:ext uri="{FF2B5EF4-FFF2-40B4-BE49-F238E27FC236}">
                  <a16:creationId xmlns:a16="http://schemas.microsoft.com/office/drawing/2014/main" id="{39393E7F-EEFF-2046-BE27-690A502DE54A}"/>
                </a:ext>
              </a:extLst>
            </p:cNvPr>
            <p:cNvSpPr/>
            <p:nvPr userDrawn="1"/>
          </p:nvSpPr>
          <p:spPr>
            <a:xfrm>
              <a:off x="8189844" y="3527033"/>
              <a:ext cx="747423" cy="3339931"/>
            </a:xfrm>
            <a:custGeom>
              <a:avLst/>
              <a:gdLst>
                <a:gd name="connsiteX0" fmla="*/ 115294 w 747423"/>
                <a:gd name="connsiteY0" fmla="*/ 0 h 3319669"/>
                <a:gd name="connsiteX1" fmla="*/ 0 w 747423"/>
                <a:gd name="connsiteY1" fmla="*/ 3319669 h 3319669"/>
                <a:gd name="connsiteX2" fmla="*/ 747423 w 747423"/>
                <a:gd name="connsiteY2" fmla="*/ 3319669 h 3319669"/>
                <a:gd name="connsiteX3" fmla="*/ 115294 w 747423"/>
                <a:gd name="connsiteY3" fmla="*/ 0 h 3319669"/>
              </a:gdLst>
              <a:ahLst/>
              <a:cxnLst>
                <a:cxn ang="0">
                  <a:pos x="connsiteX0" y="connsiteY0"/>
                </a:cxn>
                <a:cxn ang="0">
                  <a:pos x="connsiteX1" y="connsiteY1"/>
                </a:cxn>
                <a:cxn ang="0">
                  <a:pos x="connsiteX2" y="connsiteY2"/>
                </a:cxn>
                <a:cxn ang="0">
                  <a:pos x="connsiteX3" y="connsiteY3"/>
                </a:cxn>
              </a:cxnLst>
              <a:rect l="l" t="t" r="r" b="b"/>
              <a:pathLst>
                <a:path w="747423" h="3319669">
                  <a:moveTo>
                    <a:pt x="115294" y="0"/>
                  </a:moveTo>
                  <a:lnTo>
                    <a:pt x="0" y="3319669"/>
                  </a:lnTo>
                  <a:lnTo>
                    <a:pt x="747423" y="3319669"/>
                  </a:lnTo>
                  <a:lnTo>
                    <a:pt x="115294" y="0"/>
                  </a:lnTo>
                  <a:close/>
                </a:path>
              </a:pathLst>
            </a:custGeom>
            <a:solidFill>
              <a:srgbClr val="FF9A00"/>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781" name="Isosceles Triangle 724">
              <a:extLst>
                <a:ext uri="{FF2B5EF4-FFF2-40B4-BE49-F238E27FC236}">
                  <a16:creationId xmlns:a16="http://schemas.microsoft.com/office/drawing/2014/main" id="{B19082AB-A446-A73A-4836-1CA3BBEB1AD6}"/>
                </a:ext>
              </a:extLst>
            </p:cNvPr>
            <p:cNvSpPr/>
            <p:nvPr userDrawn="1"/>
          </p:nvSpPr>
          <p:spPr>
            <a:xfrm>
              <a:off x="8300084" y="3532015"/>
              <a:ext cx="126740" cy="3334947"/>
            </a:xfrm>
            <a:custGeom>
              <a:avLst/>
              <a:gdLst>
                <a:gd name="connsiteX0" fmla="*/ 0 w 126740"/>
                <a:gd name="connsiteY0" fmla="*/ 3361690 h 3361690"/>
                <a:gd name="connsiteX1" fmla="*/ 63370 w 126740"/>
                <a:gd name="connsiteY1" fmla="*/ 0 h 3361690"/>
                <a:gd name="connsiteX2" fmla="*/ 126740 w 126740"/>
                <a:gd name="connsiteY2" fmla="*/ 3361690 h 3361690"/>
                <a:gd name="connsiteX3" fmla="*/ 0 w 126740"/>
                <a:gd name="connsiteY3" fmla="*/ 3361690 h 3361690"/>
                <a:gd name="connsiteX0" fmla="*/ 0 w 126740"/>
                <a:gd name="connsiteY0" fmla="*/ 3325831 h 3325831"/>
                <a:gd name="connsiteX1" fmla="*/ 27511 w 126740"/>
                <a:gd name="connsiteY1" fmla="*/ 0 h 3325831"/>
                <a:gd name="connsiteX2" fmla="*/ 126740 w 126740"/>
                <a:gd name="connsiteY2" fmla="*/ 3325831 h 3325831"/>
                <a:gd name="connsiteX3" fmla="*/ 0 w 126740"/>
                <a:gd name="connsiteY3" fmla="*/ 3325831 h 3325831"/>
                <a:gd name="connsiteX0" fmla="*/ 0 w 126740"/>
                <a:gd name="connsiteY0" fmla="*/ 3330594 h 3330594"/>
                <a:gd name="connsiteX1" fmla="*/ 1318 w 126740"/>
                <a:gd name="connsiteY1" fmla="*/ 0 h 3330594"/>
                <a:gd name="connsiteX2" fmla="*/ 126740 w 126740"/>
                <a:gd name="connsiteY2" fmla="*/ 3330594 h 3330594"/>
                <a:gd name="connsiteX3" fmla="*/ 0 w 126740"/>
                <a:gd name="connsiteY3" fmla="*/ 3330594 h 3330594"/>
              </a:gdLst>
              <a:ahLst/>
              <a:cxnLst>
                <a:cxn ang="0">
                  <a:pos x="connsiteX0" y="connsiteY0"/>
                </a:cxn>
                <a:cxn ang="0">
                  <a:pos x="connsiteX1" y="connsiteY1"/>
                </a:cxn>
                <a:cxn ang="0">
                  <a:pos x="connsiteX2" y="connsiteY2"/>
                </a:cxn>
                <a:cxn ang="0">
                  <a:pos x="connsiteX3" y="connsiteY3"/>
                </a:cxn>
              </a:cxnLst>
              <a:rect l="l" t="t" r="r" b="b"/>
              <a:pathLst>
                <a:path w="126740" h="3330594">
                  <a:moveTo>
                    <a:pt x="0" y="3330594"/>
                  </a:moveTo>
                  <a:cubicBezTo>
                    <a:pt x="439" y="2220396"/>
                    <a:pt x="879" y="1110198"/>
                    <a:pt x="1318" y="0"/>
                  </a:cubicBezTo>
                  <a:lnTo>
                    <a:pt x="126740" y="3330594"/>
                  </a:lnTo>
                  <a:lnTo>
                    <a:pt x="0" y="3330594"/>
                  </a:lnTo>
                  <a:close/>
                </a:path>
              </a:pathLst>
            </a:custGeom>
            <a:solidFill>
              <a:srgbClr val="F8AC15"/>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783" name="Isosceles Triangle 721">
              <a:extLst>
                <a:ext uri="{FF2B5EF4-FFF2-40B4-BE49-F238E27FC236}">
                  <a16:creationId xmlns:a16="http://schemas.microsoft.com/office/drawing/2014/main" id="{F4DB61AD-8D81-DE49-E7CD-9E7F56144347}"/>
                </a:ext>
              </a:extLst>
            </p:cNvPr>
            <p:cNvSpPr/>
            <p:nvPr userDrawn="1"/>
          </p:nvSpPr>
          <p:spPr>
            <a:xfrm rot="10800000">
              <a:off x="8326958" y="2"/>
              <a:ext cx="1112912" cy="3452931"/>
            </a:xfrm>
            <a:custGeom>
              <a:avLst/>
              <a:gdLst>
                <a:gd name="connsiteX0" fmla="*/ 0 w 659990"/>
                <a:gd name="connsiteY0" fmla="*/ 2946400 h 2946400"/>
                <a:gd name="connsiteX1" fmla="*/ 329995 w 659990"/>
                <a:gd name="connsiteY1" fmla="*/ 0 h 2946400"/>
                <a:gd name="connsiteX2" fmla="*/ 659990 w 659990"/>
                <a:gd name="connsiteY2" fmla="*/ 2946400 h 2946400"/>
                <a:gd name="connsiteX3" fmla="*/ 0 w 659990"/>
                <a:gd name="connsiteY3" fmla="*/ 2946400 h 2946400"/>
                <a:gd name="connsiteX0" fmla="*/ 0 w 682606"/>
                <a:gd name="connsiteY0" fmla="*/ 3442447 h 3442447"/>
                <a:gd name="connsiteX1" fmla="*/ 682606 w 682606"/>
                <a:gd name="connsiteY1" fmla="*/ 0 h 3442447"/>
                <a:gd name="connsiteX2" fmla="*/ 659990 w 682606"/>
                <a:gd name="connsiteY2" fmla="*/ 3442447 h 3442447"/>
                <a:gd name="connsiteX3" fmla="*/ 0 w 682606"/>
                <a:gd name="connsiteY3" fmla="*/ 3442447 h 3442447"/>
                <a:gd name="connsiteX0" fmla="*/ 0 w 682606"/>
                <a:gd name="connsiteY0" fmla="*/ 3442447 h 3442447"/>
                <a:gd name="connsiteX1" fmla="*/ 682606 w 682606"/>
                <a:gd name="connsiteY1" fmla="*/ 0 h 3442447"/>
                <a:gd name="connsiteX2" fmla="*/ 361166 w 682606"/>
                <a:gd name="connsiteY2" fmla="*/ 3442447 h 3442447"/>
                <a:gd name="connsiteX3" fmla="*/ 0 w 682606"/>
                <a:gd name="connsiteY3" fmla="*/ 3442447 h 3442447"/>
                <a:gd name="connsiteX0" fmla="*/ 0 w 1112912"/>
                <a:gd name="connsiteY0" fmla="*/ 3448424 h 3448424"/>
                <a:gd name="connsiteX1" fmla="*/ 1112912 w 1112912"/>
                <a:gd name="connsiteY1" fmla="*/ 0 h 3448424"/>
                <a:gd name="connsiteX2" fmla="*/ 361166 w 1112912"/>
                <a:gd name="connsiteY2" fmla="*/ 3448424 h 3448424"/>
                <a:gd name="connsiteX3" fmla="*/ 0 w 1112912"/>
                <a:gd name="connsiteY3" fmla="*/ 3448424 h 3448424"/>
              </a:gdLst>
              <a:ahLst/>
              <a:cxnLst>
                <a:cxn ang="0">
                  <a:pos x="connsiteX0" y="connsiteY0"/>
                </a:cxn>
                <a:cxn ang="0">
                  <a:pos x="connsiteX1" y="connsiteY1"/>
                </a:cxn>
                <a:cxn ang="0">
                  <a:pos x="connsiteX2" y="connsiteY2"/>
                </a:cxn>
                <a:cxn ang="0">
                  <a:pos x="connsiteX3" y="connsiteY3"/>
                </a:cxn>
              </a:cxnLst>
              <a:rect l="l" t="t" r="r" b="b"/>
              <a:pathLst>
                <a:path w="1112912" h="3448424">
                  <a:moveTo>
                    <a:pt x="0" y="3448424"/>
                  </a:moveTo>
                  <a:lnTo>
                    <a:pt x="1112912" y="0"/>
                  </a:lnTo>
                  <a:lnTo>
                    <a:pt x="361166" y="3448424"/>
                  </a:lnTo>
                  <a:lnTo>
                    <a:pt x="0" y="3448424"/>
                  </a:lnTo>
                  <a:close/>
                </a:path>
              </a:pathLst>
            </a:custGeom>
            <a:solidFill>
              <a:srgbClr val="3ECAFB"/>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grpSp>
          <p:nvGrpSpPr>
            <p:cNvPr id="784" name="Group 783">
              <a:extLst>
                <a:ext uri="{FF2B5EF4-FFF2-40B4-BE49-F238E27FC236}">
                  <a16:creationId xmlns:a16="http://schemas.microsoft.com/office/drawing/2014/main" id="{03CF74F4-6972-60A6-9520-42555F63C955}"/>
                </a:ext>
              </a:extLst>
            </p:cNvPr>
            <p:cNvGrpSpPr/>
            <p:nvPr userDrawn="1"/>
          </p:nvGrpSpPr>
          <p:grpSpPr>
            <a:xfrm>
              <a:off x="6473825" y="1"/>
              <a:ext cx="5818893" cy="6866963"/>
              <a:chOff x="6473825" y="0"/>
              <a:chExt cx="5818893" cy="6858000"/>
            </a:xfrm>
          </p:grpSpPr>
          <p:sp>
            <p:nvSpPr>
              <p:cNvPr id="785" name="Freeform: Shape 784">
                <a:extLst>
                  <a:ext uri="{FF2B5EF4-FFF2-40B4-BE49-F238E27FC236}">
                    <a16:creationId xmlns:a16="http://schemas.microsoft.com/office/drawing/2014/main" id="{636CED33-C4BF-5A22-2516-CB49C11EAE5D}"/>
                  </a:ext>
                </a:extLst>
              </p:cNvPr>
              <p:cNvSpPr/>
              <p:nvPr/>
            </p:nvSpPr>
            <p:spPr>
              <a:xfrm>
                <a:off x="8300084" y="3496309"/>
                <a:ext cx="1438592" cy="3361690"/>
              </a:xfrm>
              <a:custGeom>
                <a:avLst/>
                <a:gdLst>
                  <a:gd name="connsiteX0" fmla="*/ 1438593 w 1438592"/>
                  <a:gd name="connsiteY0" fmla="*/ 3361690 h 3361690"/>
                  <a:gd name="connsiteX1" fmla="*/ 0 w 1438592"/>
                  <a:gd name="connsiteY1" fmla="*/ 0 h 3361690"/>
                  <a:gd name="connsiteX2" fmla="*/ 530543 w 1438592"/>
                  <a:gd name="connsiteY2" fmla="*/ 3361690 h 3361690"/>
                  <a:gd name="connsiteX3" fmla="*/ 1438593 w 1438592"/>
                  <a:gd name="connsiteY3" fmla="*/ 3361690 h 3361690"/>
                </a:gdLst>
                <a:ahLst/>
                <a:cxnLst>
                  <a:cxn ang="0">
                    <a:pos x="connsiteX0" y="connsiteY0"/>
                  </a:cxn>
                  <a:cxn ang="0">
                    <a:pos x="connsiteX1" y="connsiteY1"/>
                  </a:cxn>
                  <a:cxn ang="0">
                    <a:pos x="connsiteX2" y="connsiteY2"/>
                  </a:cxn>
                  <a:cxn ang="0">
                    <a:pos x="connsiteX3" y="connsiteY3"/>
                  </a:cxn>
                </a:cxnLst>
                <a:rect l="l" t="t" r="r" b="b"/>
                <a:pathLst>
                  <a:path w="1438592" h="3361690">
                    <a:moveTo>
                      <a:pt x="1438593" y="3361690"/>
                    </a:moveTo>
                    <a:lnTo>
                      <a:pt x="0" y="0"/>
                    </a:lnTo>
                    <a:lnTo>
                      <a:pt x="530543" y="3361690"/>
                    </a:lnTo>
                    <a:lnTo>
                      <a:pt x="1438593" y="3361690"/>
                    </a:lnTo>
                    <a:close/>
                  </a:path>
                </a:pathLst>
              </a:custGeom>
              <a:solidFill>
                <a:srgbClr val="FF9A00"/>
              </a:solidFill>
              <a:ln w="3175" cap="flat">
                <a:noFill/>
                <a:prstDash val="solid"/>
                <a:miter/>
              </a:ln>
            </p:spPr>
            <p:txBody>
              <a:bodyPr rtlCol="0" anchor="ctr"/>
              <a:lstStyle/>
              <a:p>
                <a:endParaRPr lang="en-US"/>
              </a:p>
            </p:txBody>
          </p:sp>
          <p:sp>
            <p:nvSpPr>
              <p:cNvPr id="786" name="Freeform: Shape 785">
                <a:extLst>
                  <a:ext uri="{FF2B5EF4-FFF2-40B4-BE49-F238E27FC236}">
                    <a16:creationId xmlns:a16="http://schemas.microsoft.com/office/drawing/2014/main" id="{F0CCCF85-7D93-8CDB-B2C4-DDD8AA9D0B89}"/>
                  </a:ext>
                </a:extLst>
              </p:cNvPr>
              <p:cNvSpPr/>
              <p:nvPr/>
            </p:nvSpPr>
            <p:spPr>
              <a:xfrm>
                <a:off x="8300084" y="3496309"/>
                <a:ext cx="2147570" cy="3361690"/>
              </a:xfrm>
              <a:custGeom>
                <a:avLst/>
                <a:gdLst>
                  <a:gd name="connsiteX0" fmla="*/ 2147571 w 2147570"/>
                  <a:gd name="connsiteY0" fmla="*/ 3361690 h 3361690"/>
                  <a:gd name="connsiteX1" fmla="*/ 0 w 2147570"/>
                  <a:gd name="connsiteY1" fmla="*/ 0 h 3361690"/>
                  <a:gd name="connsiteX2" fmla="*/ 1438593 w 2147570"/>
                  <a:gd name="connsiteY2" fmla="*/ 3361690 h 3361690"/>
                  <a:gd name="connsiteX3" fmla="*/ 2147571 w 2147570"/>
                  <a:gd name="connsiteY3" fmla="*/ 3361690 h 3361690"/>
                </a:gdLst>
                <a:ahLst/>
                <a:cxnLst>
                  <a:cxn ang="0">
                    <a:pos x="connsiteX0" y="connsiteY0"/>
                  </a:cxn>
                  <a:cxn ang="0">
                    <a:pos x="connsiteX1" y="connsiteY1"/>
                  </a:cxn>
                  <a:cxn ang="0">
                    <a:pos x="connsiteX2" y="connsiteY2"/>
                  </a:cxn>
                  <a:cxn ang="0">
                    <a:pos x="connsiteX3" y="connsiteY3"/>
                  </a:cxn>
                </a:cxnLst>
                <a:rect l="l" t="t" r="r" b="b"/>
                <a:pathLst>
                  <a:path w="2147570" h="3361690">
                    <a:moveTo>
                      <a:pt x="2147571" y="3361690"/>
                    </a:moveTo>
                    <a:lnTo>
                      <a:pt x="0" y="0"/>
                    </a:lnTo>
                    <a:lnTo>
                      <a:pt x="1438593" y="3361690"/>
                    </a:lnTo>
                    <a:lnTo>
                      <a:pt x="2147571" y="3361690"/>
                    </a:lnTo>
                    <a:close/>
                  </a:path>
                </a:pathLst>
              </a:custGeom>
              <a:solidFill>
                <a:srgbClr val="FFDD1F"/>
              </a:solidFill>
              <a:ln w="3175" cap="flat">
                <a:noFill/>
                <a:prstDash val="solid"/>
                <a:miter/>
              </a:ln>
            </p:spPr>
            <p:txBody>
              <a:bodyPr rtlCol="0" anchor="ctr"/>
              <a:lstStyle/>
              <a:p>
                <a:endParaRPr lang="en-US"/>
              </a:p>
            </p:txBody>
          </p:sp>
          <p:sp>
            <p:nvSpPr>
              <p:cNvPr id="787" name="Freeform: Shape 786">
                <a:extLst>
                  <a:ext uri="{FF2B5EF4-FFF2-40B4-BE49-F238E27FC236}">
                    <a16:creationId xmlns:a16="http://schemas.microsoft.com/office/drawing/2014/main" id="{12EA42A1-D5A2-9A8A-D79B-DB21CED44CF5}"/>
                  </a:ext>
                </a:extLst>
              </p:cNvPr>
              <p:cNvSpPr/>
              <p:nvPr/>
            </p:nvSpPr>
            <p:spPr>
              <a:xfrm>
                <a:off x="8300084" y="3496309"/>
                <a:ext cx="530542" cy="3361690"/>
              </a:xfrm>
              <a:custGeom>
                <a:avLst/>
                <a:gdLst>
                  <a:gd name="connsiteX0" fmla="*/ 530543 w 530542"/>
                  <a:gd name="connsiteY0" fmla="*/ 3361690 h 3361690"/>
                  <a:gd name="connsiteX1" fmla="*/ 0 w 530542"/>
                  <a:gd name="connsiteY1" fmla="*/ 0 h 3361690"/>
                  <a:gd name="connsiteX2" fmla="*/ 240983 w 530542"/>
                  <a:gd name="connsiteY2" fmla="*/ 3361690 h 3361690"/>
                  <a:gd name="connsiteX3" fmla="*/ 530543 w 530542"/>
                  <a:gd name="connsiteY3" fmla="*/ 3361690 h 3361690"/>
                </a:gdLst>
                <a:ahLst/>
                <a:cxnLst>
                  <a:cxn ang="0">
                    <a:pos x="connsiteX0" y="connsiteY0"/>
                  </a:cxn>
                  <a:cxn ang="0">
                    <a:pos x="connsiteX1" y="connsiteY1"/>
                  </a:cxn>
                  <a:cxn ang="0">
                    <a:pos x="connsiteX2" y="connsiteY2"/>
                  </a:cxn>
                  <a:cxn ang="0">
                    <a:pos x="connsiteX3" y="connsiteY3"/>
                  </a:cxn>
                </a:cxnLst>
                <a:rect l="l" t="t" r="r" b="b"/>
                <a:pathLst>
                  <a:path w="530542" h="3361690">
                    <a:moveTo>
                      <a:pt x="530543" y="3361690"/>
                    </a:moveTo>
                    <a:lnTo>
                      <a:pt x="0" y="0"/>
                    </a:lnTo>
                    <a:lnTo>
                      <a:pt x="240983" y="3361690"/>
                    </a:lnTo>
                    <a:lnTo>
                      <a:pt x="530543" y="3361690"/>
                    </a:lnTo>
                    <a:close/>
                  </a:path>
                </a:pathLst>
              </a:custGeom>
              <a:solidFill>
                <a:srgbClr val="FFB000"/>
              </a:solidFill>
              <a:ln w="3175" cap="flat">
                <a:noFill/>
                <a:prstDash val="solid"/>
                <a:miter/>
              </a:ln>
            </p:spPr>
            <p:txBody>
              <a:bodyPr rtlCol="0" anchor="ctr"/>
              <a:lstStyle/>
              <a:p>
                <a:endParaRPr lang="en-US"/>
              </a:p>
            </p:txBody>
          </p:sp>
          <p:sp>
            <p:nvSpPr>
              <p:cNvPr id="788" name="Freeform: Shape 787">
                <a:extLst>
                  <a:ext uri="{FF2B5EF4-FFF2-40B4-BE49-F238E27FC236}">
                    <a16:creationId xmlns:a16="http://schemas.microsoft.com/office/drawing/2014/main" id="{8CA20B0B-15D4-3C73-5A6E-5DF71E3FC371}"/>
                  </a:ext>
                </a:extLst>
              </p:cNvPr>
              <p:cNvSpPr/>
              <p:nvPr/>
            </p:nvSpPr>
            <p:spPr>
              <a:xfrm>
                <a:off x="8300084" y="3496309"/>
                <a:ext cx="240982" cy="3361690"/>
              </a:xfrm>
              <a:custGeom>
                <a:avLst/>
                <a:gdLst>
                  <a:gd name="connsiteX0" fmla="*/ 240983 w 240982"/>
                  <a:gd name="connsiteY0" fmla="*/ 3361690 h 3361690"/>
                  <a:gd name="connsiteX1" fmla="*/ 0 w 240982"/>
                  <a:gd name="connsiteY1" fmla="*/ 0 h 3361690"/>
                  <a:gd name="connsiteX2" fmla="*/ 58420 w 240982"/>
                  <a:gd name="connsiteY2" fmla="*/ 3361690 h 3361690"/>
                  <a:gd name="connsiteX3" fmla="*/ 240983 w 240982"/>
                  <a:gd name="connsiteY3" fmla="*/ 3361690 h 3361690"/>
                </a:gdLst>
                <a:ahLst/>
                <a:cxnLst>
                  <a:cxn ang="0">
                    <a:pos x="connsiteX0" y="connsiteY0"/>
                  </a:cxn>
                  <a:cxn ang="0">
                    <a:pos x="connsiteX1" y="connsiteY1"/>
                  </a:cxn>
                  <a:cxn ang="0">
                    <a:pos x="connsiteX2" y="connsiteY2"/>
                  </a:cxn>
                  <a:cxn ang="0">
                    <a:pos x="connsiteX3" y="connsiteY3"/>
                  </a:cxn>
                </a:cxnLst>
                <a:rect l="l" t="t" r="r" b="b"/>
                <a:pathLst>
                  <a:path w="240982" h="3361690">
                    <a:moveTo>
                      <a:pt x="240983" y="3361690"/>
                    </a:moveTo>
                    <a:lnTo>
                      <a:pt x="0" y="0"/>
                    </a:lnTo>
                    <a:lnTo>
                      <a:pt x="58420" y="3361690"/>
                    </a:lnTo>
                    <a:lnTo>
                      <a:pt x="240983" y="3361690"/>
                    </a:lnTo>
                    <a:close/>
                  </a:path>
                </a:pathLst>
              </a:custGeom>
              <a:solidFill>
                <a:srgbClr val="FF9100"/>
              </a:solidFill>
              <a:ln w="3175" cap="flat">
                <a:noFill/>
                <a:prstDash val="solid"/>
                <a:miter/>
              </a:ln>
            </p:spPr>
            <p:txBody>
              <a:bodyPr rtlCol="0" anchor="ctr"/>
              <a:lstStyle/>
              <a:p>
                <a:endParaRPr lang="en-US"/>
              </a:p>
            </p:txBody>
          </p:sp>
          <p:sp>
            <p:nvSpPr>
              <p:cNvPr id="789" name="Freeform: Shape 788">
                <a:extLst>
                  <a:ext uri="{FF2B5EF4-FFF2-40B4-BE49-F238E27FC236}">
                    <a16:creationId xmlns:a16="http://schemas.microsoft.com/office/drawing/2014/main" id="{5633E76A-B1B5-CAC2-F7EB-8BD9415C8132}"/>
                  </a:ext>
                </a:extLst>
              </p:cNvPr>
              <p:cNvSpPr/>
              <p:nvPr/>
            </p:nvSpPr>
            <p:spPr>
              <a:xfrm>
                <a:off x="7504747" y="3496309"/>
                <a:ext cx="853757" cy="3361690"/>
              </a:xfrm>
              <a:custGeom>
                <a:avLst/>
                <a:gdLst>
                  <a:gd name="connsiteX0" fmla="*/ 853758 w 853757"/>
                  <a:gd name="connsiteY0" fmla="*/ 3361690 h 3361690"/>
                  <a:gd name="connsiteX1" fmla="*/ 795338 w 853757"/>
                  <a:gd name="connsiteY1" fmla="*/ 0 h 3361690"/>
                  <a:gd name="connsiteX2" fmla="*/ 0 w 853757"/>
                  <a:gd name="connsiteY2" fmla="*/ 3361690 h 3361690"/>
                  <a:gd name="connsiteX3" fmla="*/ 853758 w 853757"/>
                  <a:gd name="connsiteY3" fmla="*/ 3361690 h 3361690"/>
                </a:gdLst>
                <a:ahLst/>
                <a:cxnLst>
                  <a:cxn ang="0">
                    <a:pos x="connsiteX0" y="connsiteY0"/>
                  </a:cxn>
                  <a:cxn ang="0">
                    <a:pos x="connsiteX1" y="connsiteY1"/>
                  </a:cxn>
                  <a:cxn ang="0">
                    <a:pos x="connsiteX2" y="connsiteY2"/>
                  </a:cxn>
                  <a:cxn ang="0">
                    <a:pos x="connsiteX3" y="connsiteY3"/>
                  </a:cxn>
                </a:cxnLst>
                <a:rect l="l" t="t" r="r" b="b"/>
                <a:pathLst>
                  <a:path w="853757" h="3361690">
                    <a:moveTo>
                      <a:pt x="853758" y="3361690"/>
                    </a:moveTo>
                    <a:lnTo>
                      <a:pt x="795338" y="0"/>
                    </a:lnTo>
                    <a:lnTo>
                      <a:pt x="0" y="3361690"/>
                    </a:lnTo>
                    <a:lnTo>
                      <a:pt x="853758" y="3361690"/>
                    </a:lnTo>
                    <a:close/>
                  </a:path>
                </a:pathLst>
              </a:custGeom>
              <a:gradFill>
                <a:gsLst>
                  <a:gs pos="0">
                    <a:srgbClr val="FF7400">
                      <a:alpha val="89804"/>
                    </a:srgbClr>
                  </a:gs>
                  <a:gs pos="20000">
                    <a:srgbClr val="FD7F04">
                      <a:alpha val="89804"/>
                    </a:srgbClr>
                  </a:gs>
                  <a:gs pos="70000">
                    <a:srgbClr val="F99E0F"/>
                  </a:gs>
                  <a:gs pos="100000">
                    <a:srgbClr val="F7B518"/>
                  </a:gs>
                </a:gsLst>
                <a:lin ang="0" scaled="1"/>
              </a:gradFill>
              <a:ln w="3175" cap="flat">
                <a:noFill/>
                <a:prstDash val="solid"/>
                <a:miter/>
              </a:ln>
            </p:spPr>
            <p:txBody>
              <a:bodyPr rtlCol="0" anchor="ctr"/>
              <a:lstStyle/>
              <a:p>
                <a:endParaRPr lang="en-US"/>
              </a:p>
            </p:txBody>
          </p:sp>
          <p:sp>
            <p:nvSpPr>
              <p:cNvPr id="790" name="Freeform: Shape 789">
                <a:extLst>
                  <a:ext uri="{FF2B5EF4-FFF2-40B4-BE49-F238E27FC236}">
                    <a16:creationId xmlns:a16="http://schemas.microsoft.com/office/drawing/2014/main" id="{2FE245B1-340D-6060-01F3-7E27D0BF5E2B}"/>
                  </a:ext>
                </a:extLst>
              </p:cNvPr>
              <p:cNvSpPr/>
              <p:nvPr/>
            </p:nvSpPr>
            <p:spPr>
              <a:xfrm>
                <a:off x="8300084" y="3496309"/>
                <a:ext cx="3891915" cy="3361690"/>
              </a:xfrm>
              <a:custGeom>
                <a:avLst/>
                <a:gdLst>
                  <a:gd name="connsiteX0" fmla="*/ 3891915 w 3891915"/>
                  <a:gd name="connsiteY0" fmla="*/ 3361690 h 3361690"/>
                  <a:gd name="connsiteX1" fmla="*/ 3306763 w 3891915"/>
                  <a:gd name="connsiteY1" fmla="*/ 3361690 h 3361690"/>
                  <a:gd name="connsiteX2" fmla="*/ 0 w 3891915"/>
                  <a:gd name="connsiteY2" fmla="*/ 0 h 3361690"/>
                  <a:gd name="connsiteX3" fmla="*/ 3891915 w 3891915"/>
                  <a:gd name="connsiteY3" fmla="*/ 2713990 h 3361690"/>
                  <a:gd name="connsiteX4" fmla="*/ 3891915 w 3891915"/>
                  <a:gd name="connsiteY4" fmla="*/ 3361690 h 3361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1915" h="3361690">
                    <a:moveTo>
                      <a:pt x="3891915" y="3361690"/>
                    </a:moveTo>
                    <a:lnTo>
                      <a:pt x="3306763" y="3361690"/>
                    </a:lnTo>
                    <a:lnTo>
                      <a:pt x="0" y="0"/>
                    </a:lnTo>
                    <a:lnTo>
                      <a:pt x="3891915" y="2713990"/>
                    </a:lnTo>
                    <a:lnTo>
                      <a:pt x="3891915" y="3361690"/>
                    </a:lnTo>
                    <a:close/>
                  </a:path>
                </a:pathLst>
              </a:custGeom>
              <a:solidFill>
                <a:srgbClr val="FF9A00"/>
              </a:solidFill>
              <a:ln w="3175" cap="flat">
                <a:noFill/>
                <a:prstDash val="solid"/>
                <a:miter/>
              </a:ln>
            </p:spPr>
            <p:txBody>
              <a:bodyPr rtlCol="0" anchor="ctr"/>
              <a:lstStyle/>
              <a:p>
                <a:endParaRPr lang="en-US"/>
              </a:p>
            </p:txBody>
          </p:sp>
          <p:sp>
            <p:nvSpPr>
              <p:cNvPr id="791" name="Freeform: Shape 790">
                <a:extLst>
                  <a:ext uri="{FF2B5EF4-FFF2-40B4-BE49-F238E27FC236}">
                    <a16:creationId xmlns:a16="http://schemas.microsoft.com/office/drawing/2014/main" id="{49213B0F-2D2B-E1B8-A223-88CC785CEE46}"/>
                  </a:ext>
                </a:extLst>
              </p:cNvPr>
              <p:cNvSpPr/>
              <p:nvPr/>
            </p:nvSpPr>
            <p:spPr>
              <a:xfrm>
                <a:off x="8300084" y="3496309"/>
                <a:ext cx="3306762" cy="3361690"/>
              </a:xfrm>
              <a:custGeom>
                <a:avLst/>
                <a:gdLst>
                  <a:gd name="connsiteX0" fmla="*/ 3306763 w 3306762"/>
                  <a:gd name="connsiteY0" fmla="*/ 3361690 h 3361690"/>
                  <a:gd name="connsiteX1" fmla="*/ 3012440 w 3306762"/>
                  <a:gd name="connsiteY1" fmla="*/ 3361690 h 3361690"/>
                  <a:gd name="connsiteX2" fmla="*/ 0 w 3306762"/>
                  <a:gd name="connsiteY2" fmla="*/ 0 h 3361690"/>
                  <a:gd name="connsiteX3" fmla="*/ 3306763 w 3306762"/>
                  <a:gd name="connsiteY3" fmla="*/ 3361690 h 3361690"/>
                </a:gdLst>
                <a:ahLst/>
                <a:cxnLst>
                  <a:cxn ang="0">
                    <a:pos x="connsiteX0" y="connsiteY0"/>
                  </a:cxn>
                  <a:cxn ang="0">
                    <a:pos x="connsiteX1" y="connsiteY1"/>
                  </a:cxn>
                  <a:cxn ang="0">
                    <a:pos x="connsiteX2" y="connsiteY2"/>
                  </a:cxn>
                  <a:cxn ang="0">
                    <a:pos x="connsiteX3" y="connsiteY3"/>
                  </a:cxn>
                </a:cxnLst>
                <a:rect l="l" t="t" r="r" b="b"/>
                <a:pathLst>
                  <a:path w="3306762" h="3361690">
                    <a:moveTo>
                      <a:pt x="3306763" y="3361690"/>
                    </a:moveTo>
                    <a:lnTo>
                      <a:pt x="3012440" y="3361690"/>
                    </a:lnTo>
                    <a:lnTo>
                      <a:pt x="0" y="0"/>
                    </a:lnTo>
                    <a:lnTo>
                      <a:pt x="3306763" y="3361690"/>
                    </a:lnTo>
                    <a:close/>
                  </a:path>
                </a:pathLst>
              </a:custGeom>
              <a:solidFill>
                <a:srgbClr val="FF8000"/>
              </a:solidFill>
              <a:ln w="3175" cap="flat">
                <a:noFill/>
                <a:prstDash val="solid"/>
                <a:miter/>
              </a:ln>
            </p:spPr>
            <p:txBody>
              <a:bodyPr rtlCol="0" anchor="ctr"/>
              <a:lstStyle/>
              <a:p>
                <a:endParaRPr lang="en-US"/>
              </a:p>
            </p:txBody>
          </p:sp>
          <p:sp>
            <p:nvSpPr>
              <p:cNvPr id="792" name="Freeform: Shape 791">
                <a:extLst>
                  <a:ext uri="{FF2B5EF4-FFF2-40B4-BE49-F238E27FC236}">
                    <a16:creationId xmlns:a16="http://schemas.microsoft.com/office/drawing/2014/main" id="{9AD414FA-E2AA-BD1F-124D-871FF73D28FF}"/>
                  </a:ext>
                </a:extLst>
              </p:cNvPr>
              <p:cNvSpPr/>
              <p:nvPr/>
            </p:nvSpPr>
            <p:spPr>
              <a:xfrm>
                <a:off x="7310119" y="0"/>
                <a:ext cx="989965" cy="3496309"/>
              </a:xfrm>
              <a:custGeom>
                <a:avLst/>
                <a:gdLst>
                  <a:gd name="connsiteX0" fmla="*/ 0 w 989965"/>
                  <a:gd name="connsiteY0" fmla="*/ 0 h 3496309"/>
                  <a:gd name="connsiteX1" fmla="*/ 989965 w 989965"/>
                  <a:gd name="connsiteY1" fmla="*/ 3496310 h 3496309"/>
                  <a:gd name="connsiteX2" fmla="*/ 464186 w 989965"/>
                  <a:gd name="connsiteY2" fmla="*/ 0 h 3496309"/>
                  <a:gd name="connsiteX3" fmla="*/ 0 w 989965"/>
                  <a:gd name="connsiteY3" fmla="*/ 0 h 3496309"/>
                </a:gdLst>
                <a:ahLst/>
                <a:cxnLst>
                  <a:cxn ang="0">
                    <a:pos x="connsiteX0" y="connsiteY0"/>
                  </a:cxn>
                  <a:cxn ang="0">
                    <a:pos x="connsiteX1" y="connsiteY1"/>
                  </a:cxn>
                  <a:cxn ang="0">
                    <a:pos x="connsiteX2" y="connsiteY2"/>
                  </a:cxn>
                  <a:cxn ang="0">
                    <a:pos x="connsiteX3" y="connsiteY3"/>
                  </a:cxn>
                </a:cxnLst>
                <a:rect l="l" t="t" r="r" b="b"/>
                <a:pathLst>
                  <a:path w="989965" h="3496309">
                    <a:moveTo>
                      <a:pt x="0" y="0"/>
                    </a:moveTo>
                    <a:lnTo>
                      <a:pt x="989965" y="3496310"/>
                    </a:lnTo>
                    <a:lnTo>
                      <a:pt x="464186" y="0"/>
                    </a:lnTo>
                    <a:lnTo>
                      <a:pt x="0" y="0"/>
                    </a:lnTo>
                    <a:close/>
                  </a:path>
                </a:pathLst>
              </a:custGeom>
              <a:solidFill>
                <a:srgbClr val="69CA00"/>
              </a:solidFill>
              <a:ln w="3175" cap="flat">
                <a:noFill/>
                <a:prstDash val="solid"/>
                <a:miter/>
              </a:ln>
            </p:spPr>
            <p:txBody>
              <a:bodyPr rtlCol="0" anchor="ctr"/>
              <a:lstStyle/>
              <a:p>
                <a:endParaRPr lang="en-US"/>
              </a:p>
            </p:txBody>
          </p:sp>
          <p:grpSp>
            <p:nvGrpSpPr>
              <p:cNvPr id="793" name="Graphic 613">
                <a:extLst>
                  <a:ext uri="{FF2B5EF4-FFF2-40B4-BE49-F238E27FC236}">
                    <a16:creationId xmlns:a16="http://schemas.microsoft.com/office/drawing/2014/main" id="{F4E7E71B-0CE4-C91F-23E8-68B21BAFF2F1}"/>
                  </a:ext>
                </a:extLst>
              </p:cNvPr>
              <p:cNvGrpSpPr/>
              <p:nvPr/>
            </p:nvGrpSpPr>
            <p:grpSpPr>
              <a:xfrm>
                <a:off x="6473825" y="0"/>
                <a:ext cx="1826259" cy="3496309"/>
                <a:chOff x="6473825" y="0"/>
                <a:chExt cx="1826259" cy="3496309"/>
              </a:xfrm>
            </p:grpSpPr>
            <p:sp>
              <p:nvSpPr>
                <p:cNvPr id="821" name="Freeform: Shape 820">
                  <a:extLst>
                    <a:ext uri="{FF2B5EF4-FFF2-40B4-BE49-F238E27FC236}">
                      <a16:creationId xmlns:a16="http://schemas.microsoft.com/office/drawing/2014/main" id="{47A66535-2B81-C8B1-FD40-24A3BA83DA85}"/>
                    </a:ext>
                  </a:extLst>
                </p:cNvPr>
                <p:cNvSpPr/>
                <p:nvPr/>
              </p:nvSpPr>
              <p:spPr>
                <a:xfrm>
                  <a:off x="6473825" y="0"/>
                  <a:ext cx="1826259" cy="3496309"/>
                </a:xfrm>
                <a:custGeom>
                  <a:avLst/>
                  <a:gdLst>
                    <a:gd name="connsiteX0" fmla="*/ 0 w 1826259"/>
                    <a:gd name="connsiteY0" fmla="*/ 0 h 3496309"/>
                    <a:gd name="connsiteX1" fmla="*/ 1826260 w 1826259"/>
                    <a:gd name="connsiteY1" fmla="*/ 3496310 h 3496309"/>
                    <a:gd name="connsiteX2" fmla="*/ 180340 w 1826259"/>
                    <a:gd name="connsiteY2" fmla="*/ 0 h 3496309"/>
                    <a:gd name="connsiteX3" fmla="*/ 0 w 1826259"/>
                    <a:gd name="connsiteY3" fmla="*/ 0 h 3496309"/>
                  </a:gdLst>
                  <a:ahLst/>
                  <a:cxnLst>
                    <a:cxn ang="0">
                      <a:pos x="connsiteX0" y="connsiteY0"/>
                    </a:cxn>
                    <a:cxn ang="0">
                      <a:pos x="connsiteX1" y="connsiteY1"/>
                    </a:cxn>
                    <a:cxn ang="0">
                      <a:pos x="connsiteX2" y="connsiteY2"/>
                    </a:cxn>
                    <a:cxn ang="0">
                      <a:pos x="connsiteX3" y="connsiteY3"/>
                    </a:cxn>
                  </a:cxnLst>
                  <a:rect l="l" t="t" r="r" b="b"/>
                  <a:pathLst>
                    <a:path w="1826259" h="3496309">
                      <a:moveTo>
                        <a:pt x="0" y="0"/>
                      </a:moveTo>
                      <a:lnTo>
                        <a:pt x="1826260" y="3496310"/>
                      </a:lnTo>
                      <a:lnTo>
                        <a:pt x="180340" y="0"/>
                      </a:lnTo>
                      <a:lnTo>
                        <a:pt x="0" y="0"/>
                      </a:lnTo>
                      <a:close/>
                    </a:path>
                  </a:pathLst>
                </a:custGeom>
                <a:solidFill>
                  <a:srgbClr val="69CA00"/>
                </a:solidFill>
                <a:ln w="3175" cap="flat">
                  <a:noFill/>
                  <a:prstDash val="solid"/>
                  <a:miter/>
                </a:ln>
              </p:spPr>
              <p:txBody>
                <a:bodyPr rtlCol="0" anchor="ctr"/>
                <a:lstStyle/>
                <a:p>
                  <a:endParaRPr lang="en-US"/>
                </a:p>
              </p:txBody>
            </p:sp>
            <p:sp>
              <p:nvSpPr>
                <p:cNvPr id="822" name="Freeform: Shape 821">
                  <a:extLst>
                    <a:ext uri="{FF2B5EF4-FFF2-40B4-BE49-F238E27FC236}">
                      <a16:creationId xmlns:a16="http://schemas.microsoft.com/office/drawing/2014/main" id="{7C470C26-0D1B-2EFD-1EB5-10FB343DC91D}"/>
                    </a:ext>
                  </a:extLst>
                </p:cNvPr>
                <p:cNvSpPr/>
                <p:nvPr/>
              </p:nvSpPr>
              <p:spPr>
                <a:xfrm>
                  <a:off x="6473825" y="0"/>
                  <a:ext cx="1826259" cy="3496309"/>
                </a:xfrm>
                <a:custGeom>
                  <a:avLst/>
                  <a:gdLst>
                    <a:gd name="connsiteX0" fmla="*/ 0 w 1826259"/>
                    <a:gd name="connsiteY0" fmla="*/ 0 h 3496309"/>
                    <a:gd name="connsiteX1" fmla="*/ 1826260 w 1826259"/>
                    <a:gd name="connsiteY1" fmla="*/ 3496310 h 3496309"/>
                    <a:gd name="connsiteX2" fmla="*/ 180340 w 1826259"/>
                    <a:gd name="connsiteY2" fmla="*/ 0 h 3496309"/>
                    <a:gd name="connsiteX3" fmla="*/ 0 w 1826259"/>
                    <a:gd name="connsiteY3" fmla="*/ 0 h 3496309"/>
                  </a:gdLst>
                  <a:ahLst/>
                  <a:cxnLst>
                    <a:cxn ang="0">
                      <a:pos x="connsiteX0" y="connsiteY0"/>
                    </a:cxn>
                    <a:cxn ang="0">
                      <a:pos x="connsiteX1" y="connsiteY1"/>
                    </a:cxn>
                    <a:cxn ang="0">
                      <a:pos x="connsiteX2" y="connsiteY2"/>
                    </a:cxn>
                    <a:cxn ang="0">
                      <a:pos x="connsiteX3" y="connsiteY3"/>
                    </a:cxn>
                  </a:cxnLst>
                  <a:rect l="l" t="t" r="r" b="b"/>
                  <a:pathLst>
                    <a:path w="1826259" h="3496309">
                      <a:moveTo>
                        <a:pt x="0" y="0"/>
                      </a:moveTo>
                      <a:lnTo>
                        <a:pt x="1826260" y="3496310"/>
                      </a:lnTo>
                      <a:lnTo>
                        <a:pt x="180340" y="0"/>
                      </a:lnTo>
                      <a:lnTo>
                        <a:pt x="0" y="0"/>
                      </a:lnTo>
                      <a:close/>
                    </a:path>
                  </a:pathLst>
                </a:custGeom>
                <a:solidFill>
                  <a:srgbClr val="21B221">
                    <a:alpha val="60000"/>
                  </a:srgbClr>
                </a:solidFill>
                <a:ln w="3175" cap="flat">
                  <a:noFill/>
                  <a:prstDash val="solid"/>
                  <a:miter/>
                </a:ln>
              </p:spPr>
              <p:txBody>
                <a:bodyPr rtlCol="0" anchor="ctr"/>
                <a:lstStyle/>
                <a:p>
                  <a:endParaRPr lang="en-US"/>
                </a:p>
              </p:txBody>
            </p:sp>
          </p:grpSp>
          <p:grpSp>
            <p:nvGrpSpPr>
              <p:cNvPr id="794" name="Graphic 613">
                <a:extLst>
                  <a:ext uri="{FF2B5EF4-FFF2-40B4-BE49-F238E27FC236}">
                    <a16:creationId xmlns:a16="http://schemas.microsoft.com/office/drawing/2014/main" id="{260CCB6D-46FF-BADB-DA68-067865FD0C00}"/>
                  </a:ext>
                </a:extLst>
              </p:cNvPr>
              <p:cNvGrpSpPr/>
              <p:nvPr/>
            </p:nvGrpSpPr>
            <p:grpSpPr>
              <a:xfrm>
                <a:off x="6654165" y="0"/>
                <a:ext cx="1645919" cy="3496309"/>
                <a:chOff x="6654165" y="0"/>
                <a:chExt cx="1645919" cy="3496309"/>
              </a:xfrm>
            </p:grpSpPr>
            <p:sp>
              <p:nvSpPr>
                <p:cNvPr id="819" name="Freeform: Shape 818">
                  <a:extLst>
                    <a:ext uri="{FF2B5EF4-FFF2-40B4-BE49-F238E27FC236}">
                      <a16:creationId xmlns:a16="http://schemas.microsoft.com/office/drawing/2014/main" id="{513573F0-D33B-1A24-732D-301B8889DBBE}"/>
                    </a:ext>
                  </a:extLst>
                </p:cNvPr>
                <p:cNvSpPr/>
                <p:nvPr/>
              </p:nvSpPr>
              <p:spPr>
                <a:xfrm>
                  <a:off x="6654165" y="0"/>
                  <a:ext cx="1645919" cy="3496309"/>
                </a:xfrm>
                <a:custGeom>
                  <a:avLst/>
                  <a:gdLst>
                    <a:gd name="connsiteX0" fmla="*/ 655955 w 1645919"/>
                    <a:gd name="connsiteY0" fmla="*/ 0 h 3496309"/>
                    <a:gd name="connsiteX1" fmla="*/ 1645920 w 1645919"/>
                    <a:gd name="connsiteY1" fmla="*/ 3496310 h 3496309"/>
                    <a:gd name="connsiteX2" fmla="*/ 0 w 1645919"/>
                    <a:gd name="connsiteY2" fmla="*/ 0 h 3496309"/>
                    <a:gd name="connsiteX3" fmla="*/ 655955 w 1645919"/>
                    <a:gd name="connsiteY3" fmla="*/ 0 h 3496309"/>
                  </a:gdLst>
                  <a:ahLst/>
                  <a:cxnLst>
                    <a:cxn ang="0">
                      <a:pos x="connsiteX0" y="connsiteY0"/>
                    </a:cxn>
                    <a:cxn ang="0">
                      <a:pos x="connsiteX1" y="connsiteY1"/>
                    </a:cxn>
                    <a:cxn ang="0">
                      <a:pos x="connsiteX2" y="connsiteY2"/>
                    </a:cxn>
                    <a:cxn ang="0">
                      <a:pos x="connsiteX3" y="connsiteY3"/>
                    </a:cxn>
                  </a:cxnLst>
                  <a:rect l="l" t="t" r="r" b="b"/>
                  <a:pathLst>
                    <a:path w="1645919" h="3496309">
                      <a:moveTo>
                        <a:pt x="655955" y="0"/>
                      </a:moveTo>
                      <a:lnTo>
                        <a:pt x="1645920" y="3496310"/>
                      </a:lnTo>
                      <a:lnTo>
                        <a:pt x="0" y="0"/>
                      </a:lnTo>
                      <a:lnTo>
                        <a:pt x="655955" y="0"/>
                      </a:lnTo>
                      <a:close/>
                    </a:path>
                  </a:pathLst>
                </a:custGeom>
                <a:solidFill>
                  <a:srgbClr val="80D226"/>
                </a:solidFill>
                <a:ln w="3175" cap="flat">
                  <a:noFill/>
                  <a:prstDash val="solid"/>
                  <a:miter/>
                </a:ln>
              </p:spPr>
              <p:txBody>
                <a:bodyPr rtlCol="0" anchor="ctr"/>
                <a:lstStyle/>
                <a:p>
                  <a:endParaRPr lang="en-US"/>
                </a:p>
              </p:txBody>
            </p:sp>
            <p:sp>
              <p:nvSpPr>
                <p:cNvPr id="820" name="Freeform: Shape 819">
                  <a:extLst>
                    <a:ext uri="{FF2B5EF4-FFF2-40B4-BE49-F238E27FC236}">
                      <a16:creationId xmlns:a16="http://schemas.microsoft.com/office/drawing/2014/main" id="{03C67307-4DB6-FBCD-83BD-50E9E5984D2D}"/>
                    </a:ext>
                  </a:extLst>
                </p:cNvPr>
                <p:cNvSpPr/>
                <p:nvPr/>
              </p:nvSpPr>
              <p:spPr>
                <a:xfrm>
                  <a:off x="6654165" y="0"/>
                  <a:ext cx="1645919" cy="3496309"/>
                </a:xfrm>
                <a:custGeom>
                  <a:avLst/>
                  <a:gdLst>
                    <a:gd name="connsiteX0" fmla="*/ 655955 w 1645919"/>
                    <a:gd name="connsiteY0" fmla="*/ 0 h 3496309"/>
                    <a:gd name="connsiteX1" fmla="*/ 1645920 w 1645919"/>
                    <a:gd name="connsiteY1" fmla="*/ 3496310 h 3496309"/>
                    <a:gd name="connsiteX2" fmla="*/ 0 w 1645919"/>
                    <a:gd name="connsiteY2" fmla="*/ 0 h 3496309"/>
                    <a:gd name="connsiteX3" fmla="*/ 655955 w 1645919"/>
                    <a:gd name="connsiteY3" fmla="*/ 0 h 3496309"/>
                  </a:gdLst>
                  <a:ahLst/>
                  <a:cxnLst>
                    <a:cxn ang="0">
                      <a:pos x="connsiteX0" y="connsiteY0"/>
                    </a:cxn>
                    <a:cxn ang="0">
                      <a:pos x="connsiteX1" y="connsiteY1"/>
                    </a:cxn>
                    <a:cxn ang="0">
                      <a:pos x="connsiteX2" y="connsiteY2"/>
                    </a:cxn>
                    <a:cxn ang="0">
                      <a:pos x="connsiteX3" y="connsiteY3"/>
                    </a:cxn>
                  </a:cxnLst>
                  <a:rect l="l" t="t" r="r" b="b"/>
                  <a:pathLst>
                    <a:path w="1645919" h="3496309">
                      <a:moveTo>
                        <a:pt x="655955" y="0"/>
                      </a:moveTo>
                      <a:lnTo>
                        <a:pt x="1645920" y="3496310"/>
                      </a:lnTo>
                      <a:lnTo>
                        <a:pt x="0" y="0"/>
                      </a:lnTo>
                      <a:lnTo>
                        <a:pt x="655955" y="0"/>
                      </a:lnTo>
                      <a:close/>
                    </a:path>
                  </a:pathLst>
                </a:custGeom>
                <a:gradFill>
                  <a:gsLst>
                    <a:gs pos="10000">
                      <a:srgbClr val="C6EB00"/>
                    </a:gs>
                    <a:gs pos="41000">
                      <a:srgbClr val="C6EB00"/>
                    </a:gs>
                    <a:gs pos="67000">
                      <a:srgbClr val="00A700">
                        <a:alpha val="49804"/>
                      </a:srgbClr>
                    </a:gs>
                    <a:gs pos="83000">
                      <a:schemeClr val="accent6"/>
                    </a:gs>
                  </a:gsLst>
                  <a:lin ang="20460000" scaled="0"/>
                </a:gradFill>
                <a:ln w="3175" cap="flat">
                  <a:noFill/>
                  <a:prstDash val="solid"/>
                  <a:miter/>
                </a:ln>
              </p:spPr>
              <p:txBody>
                <a:bodyPr rtlCol="0" anchor="ctr"/>
                <a:lstStyle/>
                <a:p>
                  <a:endParaRPr lang="en-US"/>
                </a:p>
              </p:txBody>
            </p:sp>
          </p:grpSp>
          <p:grpSp>
            <p:nvGrpSpPr>
              <p:cNvPr id="795" name="Graphic 613">
                <a:extLst>
                  <a:ext uri="{FF2B5EF4-FFF2-40B4-BE49-F238E27FC236}">
                    <a16:creationId xmlns:a16="http://schemas.microsoft.com/office/drawing/2014/main" id="{15C431FD-5666-9A75-1DE8-A01BA40A38E1}"/>
                  </a:ext>
                </a:extLst>
              </p:cNvPr>
              <p:cNvGrpSpPr/>
              <p:nvPr/>
            </p:nvGrpSpPr>
            <p:grpSpPr>
              <a:xfrm>
                <a:off x="7774305" y="0"/>
                <a:ext cx="960437" cy="3496309"/>
                <a:chOff x="7774305" y="0"/>
                <a:chExt cx="960437" cy="3496309"/>
              </a:xfrm>
            </p:grpSpPr>
            <p:sp>
              <p:nvSpPr>
                <p:cNvPr id="817" name="Freeform: Shape 816">
                  <a:extLst>
                    <a:ext uri="{FF2B5EF4-FFF2-40B4-BE49-F238E27FC236}">
                      <a16:creationId xmlns:a16="http://schemas.microsoft.com/office/drawing/2014/main" id="{11CDCF6B-0A03-3C47-FE91-39C26D9402CD}"/>
                    </a:ext>
                  </a:extLst>
                </p:cNvPr>
                <p:cNvSpPr/>
                <p:nvPr/>
              </p:nvSpPr>
              <p:spPr>
                <a:xfrm>
                  <a:off x="7774305" y="0"/>
                  <a:ext cx="960437" cy="3496309"/>
                </a:xfrm>
                <a:custGeom>
                  <a:avLst/>
                  <a:gdLst>
                    <a:gd name="connsiteX0" fmla="*/ 960438 w 960437"/>
                    <a:gd name="connsiteY0" fmla="*/ 0 h 3496309"/>
                    <a:gd name="connsiteX1" fmla="*/ 525780 w 960437"/>
                    <a:gd name="connsiteY1" fmla="*/ 3496310 h 3496309"/>
                    <a:gd name="connsiteX2" fmla="*/ 0 w 960437"/>
                    <a:gd name="connsiteY2" fmla="*/ 0 h 3496309"/>
                    <a:gd name="connsiteX3" fmla="*/ 960438 w 960437"/>
                    <a:gd name="connsiteY3" fmla="*/ 0 h 3496309"/>
                  </a:gdLst>
                  <a:ahLst/>
                  <a:cxnLst>
                    <a:cxn ang="0">
                      <a:pos x="connsiteX0" y="connsiteY0"/>
                    </a:cxn>
                    <a:cxn ang="0">
                      <a:pos x="connsiteX1" y="connsiteY1"/>
                    </a:cxn>
                    <a:cxn ang="0">
                      <a:pos x="connsiteX2" y="connsiteY2"/>
                    </a:cxn>
                    <a:cxn ang="0">
                      <a:pos x="connsiteX3" y="connsiteY3"/>
                    </a:cxn>
                  </a:cxnLst>
                  <a:rect l="l" t="t" r="r" b="b"/>
                  <a:pathLst>
                    <a:path w="960437" h="3496309">
                      <a:moveTo>
                        <a:pt x="960438" y="0"/>
                      </a:moveTo>
                      <a:lnTo>
                        <a:pt x="525780" y="3496310"/>
                      </a:lnTo>
                      <a:lnTo>
                        <a:pt x="0" y="0"/>
                      </a:lnTo>
                      <a:lnTo>
                        <a:pt x="960438" y="0"/>
                      </a:lnTo>
                      <a:close/>
                    </a:path>
                  </a:pathLst>
                </a:custGeom>
                <a:solidFill>
                  <a:srgbClr val="69CA00"/>
                </a:solidFill>
                <a:ln w="3175" cap="flat">
                  <a:noFill/>
                  <a:prstDash val="solid"/>
                  <a:miter/>
                </a:ln>
              </p:spPr>
              <p:txBody>
                <a:bodyPr rtlCol="0" anchor="ctr"/>
                <a:lstStyle/>
                <a:p>
                  <a:endParaRPr lang="en-US"/>
                </a:p>
              </p:txBody>
            </p:sp>
            <p:sp>
              <p:nvSpPr>
                <p:cNvPr id="818" name="Freeform: Shape 817">
                  <a:extLst>
                    <a:ext uri="{FF2B5EF4-FFF2-40B4-BE49-F238E27FC236}">
                      <a16:creationId xmlns:a16="http://schemas.microsoft.com/office/drawing/2014/main" id="{551D080F-00B2-5704-CEE4-169585AF0AB4}"/>
                    </a:ext>
                  </a:extLst>
                </p:cNvPr>
                <p:cNvSpPr/>
                <p:nvPr/>
              </p:nvSpPr>
              <p:spPr>
                <a:xfrm>
                  <a:off x="7774305" y="0"/>
                  <a:ext cx="960437" cy="3496309"/>
                </a:xfrm>
                <a:custGeom>
                  <a:avLst/>
                  <a:gdLst>
                    <a:gd name="connsiteX0" fmla="*/ 960438 w 960437"/>
                    <a:gd name="connsiteY0" fmla="*/ 0 h 3496309"/>
                    <a:gd name="connsiteX1" fmla="*/ 525780 w 960437"/>
                    <a:gd name="connsiteY1" fmla="*/ 3496310 h 3496309"/>
                    <a:gd name="connsiteX2" fmla="*/ 0 w 960437"/>
                    <a:gd name="connsiteY2" fmla="*/ 0 h 3496309"/>
                    <a:gd name="connsiteX3" fmla="*/ 960438 w 960437"/>
                    <a:gd name="connsiteY3" fmla="*/ 0 h 3496309"/>
                  </a:gdLst>
                  <a:ahLst/>
                  <a:cxnLst>
                    <a:cxn ang="0">
                      <a:pos x="connsiteX0" y="connsiteY0"/>
                    </a:cxn>
                    <a:cxn ang="0">
                      <a:pos x="connsiteX1" y="connsiteY1"/>
                    </a:cxn>
                    <a:cxn ang="0">
                      <a:pos x="connsiteX2" y="connsiteY2"/>
                    </a:cxn>
                    <a:cxn ang="0">
                      <a:pos x="connsiteX3" y="connsiteY3"/>
                    </a:cxn>
                  </a:cxnLst>
                  <a:rect l="l" t="t" r="r" b="b"/>
                  <a:pathLst>
                    <a:path w="960437" h="3496309">
                      <a:moveTo>
                        <a:pt x="960438" y="0"/>
                      </a:moveTo>
                      <a:lnTo>
                        <a:pt x="525780" y="3496310"/>
                      </a:lnTo>
                      <a:lnTo>
                        <a:pt x="0" y="0"/>
                      </a:lnTo>
                      <a:lnTo>
                        <a:pt x="960438" y="0"/>
                      </a:lnTo>
                      <a:close/>
                    </a:path>
                  </a:pathLst>
                </a:custGeom>
                <a:gradFill>
                  <a:gsLst>
                    <a:gs pos="22000">
                      <a:srgbClr val="C6EB00">
                        <a:alpha val="89804"/>
                      </a:srgbClr>
                    </a:gs>
                    <a:gs pos="35000">
                      <a:srgbClr val="C6EB00">
                        <a:alpha val="69804"/>
                      </a:srgbClr>
                    </a:gs>
                    <a:gs pos="60000">
                      <a:srgbClr val="C6EB00">
                        <a:alpha val="29804"/>
                      </a:srgbClr>
                    </a:gs>
                    <a:gs pos="90000">
                      <a:srgbClr val="C6EB00">
                        <a:alpha val="0"/>
                      </a:srgbClr>
                    </a:gs>
                  </a:gsLst>
                  <a:lin ang="0" scaled="0"/>
                </a:gradFill>
                <a:ln w="3175" cap="flat">
                  <a:noFill/>
                  <a:prstDash val="solid"/>
                  <a:miter/>
                </a:ln>
              </p:spPr>
              <p:txBody>
                <a:bodyPr rtlCol="0" anchor="ctr"/>
                <a:lstStyle/>
                <a:p>
                  <a:endParaRPr lang="en-US"/>
                </a:p>
              </p:txBody>
            </p:sp>
          </p:grpSp>
          <p:sp>
            <p:nvSpPr>
              <p:cNvPr id="796" name="Freeform: Shape 795">
                <a:extLst>
                  <a:ext uri="{FF2B5EF4-FFF2-40B4-BE49-F238E27FC236}">
                    <a16:creationId xmlns:a16="http://schemas.microsoft.com/office/drawing/2014/main" id="{B695130A-F28F-2A4C-E6F6-27886BFC7067}"/>
                  </a:ext>
                </a:extLst>
              </p:cNvPr>
              <p:cNvSpPr/>
              <p:nvPr/>
            </p:nvSpPr>
            <p:spPr>
              <a:xfrm>
                <a:off x="8300084" y="0"/>
                <a:ext cx="2220595" cy="3496309"/>
              </a:xfrm>
              <a:custGeom>
                <a:avLst/>
                <a:gdLst>
                  <a:gd name="connsiteX0" fmla="*/ 2220596 w 2220595"/>
                  <a:gd name="connsiteY0" fmla="*/ 0 h 3496309"/>
                  <a:gd name="connsiteX1" fmla="*/ 0 w 2220595"/>
                  <a:gd name="connsiteY1" fmla="*/ 3496310 h 3496309"/>
                  <a:gd name="connsiteX2" fmla="*/ 1883093 w 2220595"/>
                  <a:gd name="connsiteY2" fmla="*/ 0 h 3496309"/>
                  <a:gd name="connsiteX3" fmla="*/ 2220596 w 2220595"/>
                  <a:gd name="connsiteY3" fmla="*/ 0 h 3496309"/>
                </a:gdLst>
                <a:ahLst/>
                <a:cxnLst>
                  <a:cxn ang="0">
                    <a:pos x="connsiteX0" y="connsiteY0"/>
                  </a:cxn>
                  <a:cxn ang="0">
                    <a:pos x="connsiteX1" y="connsiteY1"/>
                  </a:cxn>
                  <a:cxn ang="0">
                    <a:pos x="connsiteX2" y="connsiteY2"/>
                  </a:cxn>
                  <a:cxn ang="0">
                    <a:pos x="connsiteX3" y="connsiteY3"/>
                  </a:cxn>
                </a:cxnLst>
                <a:rect l="l" t="t" r="r" b="b"/>
                <a:pathLst>
                  <a:path w="2220595" h="3496309">
                    <a:moveTo>
                      <a:pt x="2220596" y="0"/>
                    </a:moveTo>
                    <a:lnTo>
                      <a:pt x="0" y="3496310"/>
                    </a:lnTo>
                    <a:lnTo>
                      <a:pt x="1883093" y="0"/>
                    </a:lnTo>
                    <a:lnTo>
                      <a:pt x="2220596" y="0"/>
                    </a:lnTo>
                    <a:close/>
                  </a:path>
                </a:pathLst>
              </a:custGeom>
              <a:solidFill>
                <a:srgbClr val="3ECAFB"/>
              </a:solidFill>
              <a:ln w="3175" cap="flat">
                <a:noFill/>
                <a:prstDash val="solid"/>
                <a:miter/>
              </a:ln>
            </p:spPr>
            <p:txBody>
              <a:bodyPr rtlCol="0" anchor="ctr"/>
              <a:lstStyle/>
              <a:p>
                <a:endParaRPr lang="en-US"/>
              </a:p>
            </p:txBody>
          </p:sp>
          <p:sp>
            <p:nvSpPr>
              <p:cNvPr id="797" name="Freeform: Shape 796">
                <a:extLst>
                  <a:ext uri="{FF2B5EF4-FFF2-40B4-BE49-F238E27FC236}">
                    <a16:creationId xmlns:a16="http://schemas.microsoft.com/office/drawing/2014/main" id="{DBE114AE-29C9-448A-6626-1D17A2F5DDF4}"/>
                  </a:ext>
                </a:extLst>
              </p:cNvPr>
              <p:cNvSpPr/>
              <p:nvPr/>
            </p:nvSpPr>
            <p:spPr>
              <a:xfrm>
                <a:off x="8300084" y="0"/>
                <a:ext cx="1398587" cy="3496309"/>
              </a:xfrm>
              <a:custGeom>
                <a:avLst/>
                <a:gdLst>
                  <a:gd name="connsiteX0" fmla="*/ 1046163 w 1398587"/>
                  <a:gd name="connsiteY0" fmla="*/ 0 h 3496309"/>
                  <a:gd name="connsiteX1" fmla="*/ 0 w 1398587"/>
                  <a:gd name="connsiteY1" fmla="*/ 3496310 h 3496309"/>
                  <a:gd name="connsiteX2" fmla="*/ 1398588 w 1398587"/>
                  <a:gd name="connsiteY2" fmla="*/ 0 h 3496309"/>
                  <a:gd name="connsiteX3" fmla="*/ 1046163 w 1398587"/>
                  <a:gd name="connsiteY3" fmla="*/ 0 h 3496309"/>
                </a:gdLst>
                <a:ahLst/>
                <a:cxnLst>
                  <a:cxn ang="0">
                    <a:pos x="connsiteX0" y="connsiteY0"/>
                  </a:cxn>
                  <a:cxn ang="0">
                    <a:pos x="connsiteX1" y="connsiteY1"/>
                  </a:cxn>
                  <a:cxn ang="0">
                    <a:pos x="connsiteX2" y="connsiteY2"/>
                  </a:cxn>
                  <a:cxn ang="0">
                    <a:pos x="connsiteX3" y="connsiteY3"/>
                  </a:cxn>
                </a:cxnLst>
                <a:rect l="l" t="t" r="r" b="b"/>
                <a:pathLst>
                  <a:path w="1398587" h="3496309">
                    <a:moveTo>
                      <a:pt x="1046163" y="0"/>
                    </a:moveTo>
                    <a:lnTo>
                      <a:pt x="0" y="3496310"/>
                    </a:lnTo>
                    <a:lnTo>
                      <a:pt x="1398588" y="0"/>
                    </a:lnTo>
                    <a:lnTo>
                      <a:pt x="1046163" y="0"/>
                    </a:lnTo>
                    <a:close/>
                  </a:path>
                </a:pathLst>
              </a:custGeom>
              <a:solidFill>
                <a:srgbClr val="3ECAFB"/>
              </a:solidFill>
              <a:ln w="3175" cap="flat">
                <a:noFill/>
                <a:prstDash val="solid"/>
                <a:miter/>
              </a:ln>
            </p:spPr>
            <p:txBody>
              <a:bodyPr rtlCol="0" anchor="ctr"/>
              <a:lstStyle/>
              <a:p>
                <a:endParaRPr lang="en-US"/>
              </a:p>
            </p:txBody>
          </p:sp>
          <p:sp>
            <p:nvSpPr>
              <p:cNvPr id="798" name="Freeform: Shape 797">
                <a:extLst>
                  <a:ext uri="{FF2B5EF4-FFF2-40B4-BE49-F238E27FC236}">
                    <a16:creationId xmlns:a16="http://schemas.microsoft.com/office/drawing/2014/main" id="{8FBC2B82-C25D-6E8E-6D4C-0ACA4FF2955E}"/>
                  </a:ext>
                </a:extLst>
              </p:cNvPr>
              <p:cNvSpPr/>
              <p:nvPr/>
            </p:nvSpPr>
            <p:spPr>
              <a:xfrm>
                <a:off x="8300084" y="0"/>
                <a:ext cx="1046162" cy="3496309"/>
              </a:xfrm>
              <a:custGeom>
                <a:avLst/>
                <a:gdLst>
                  <a:gd name="connsiteX0" fmla="*/ 434658 w 1046162"/>
                  <a:gd name="connsiteY0" fmla="*/ 0 h 3496309"/>
                  <a:gd name="connsiteX1" fmla="*/ 0 w 1046162"/>
                  <a:gd name="connsiteY1" fmla="*/ 3496310 h 3496309"/>
                  <a:gd name="connsiteX2" fmla="*/ 1046163 w 1046162"/>
                  <a:gd name="connsiteY2" fmla="*/ 0 h 3496309"/>
                  <a:gd name="connsiteX3" fmla="*/ 434658 w 1046162"/>
                  <a:gd name="connsiteY3" fmla="*/ 0 h 3496309"/>
                </a:gdLst>
                <a:ahLst/>
                <a:cxnLst>
                  <a:cxn ang="0">
                    <a:pos x="connsiteX0" y="connsiteY0"/>
                  </a:cxn>
                  <a:cxn ang="0">
                    <a:pos x="connsiteX1" y="connsiteY1"/>
                  </a:cxn>
                  <a:cxn ang="0">
                    <a:pos x="connsiteX2" y="connsiteY2"/>
                  </a:cxn>
                  <a:cxn ang="0">
                    <a:pos x="connsiteX3" y="connsiteY3"/>
                  </a:cxn>
                </a:cxnLst>
                <a:rect l="l" t="t" r="r" b="b"/>
                <a:pathLst>
                  <a:path w="1046162" h="3496309">
                    <a:moveTo>
                      <a:pt x="434658" y="0"/>
                    </a:moveTo>
                    <a:lnTo>
                      <a:pt x="0" y="3496310"/>
                    </a:lnTo>
                    <a:lnTo>
                      <a:pt x="1046163" y="0"/>
                    </a:lnTo>
                    <a:lnTo>
                      <a:pt x="434658" y="0"/>
                    </a:lnTo>
                    <a:close/>
                  </a:path>
                </a:pathLst>
              </a:custGeom>
              <a:solidFill>
                <a:srgbClr val="3ECAFB"/>
              </a:solidFill>
              <a:ln w="3175" cap="flat">
                <a:noFill/>
                <a:prstDash val="solid"/>
                <a:miter/>
              </a:ln>
            </p:spPr>
            <p:txBody>
              <a:bodyPr rtlCol="0" anchor="ctr"/>
              <a:lstStyle/>
              <a:p>
                <a:endParaRPr lang="en-US"/>
              </a:p>
            </p:txBody>
          </p:sp>
          <p:sp>
            <p:nvSpPr>
              <p:cNvPr id="799" name="Freeform: Shape 798">
                <a:extLst>
                  <a:ext uri="{FF2B5EF4-FFF2-40B4-BE49-F238E27FC236}">
                    <a16:creationId xmlns:a16="http://schemas.microsoft.com/office/drawing/2014/main" id="{ED6AC41A-4356-5348-377D-86E13FA649DC}"/>
                  </a:ext>
                </a:extLst>
              </p:cNvPr>
              <p:cNvSpPr/>
              <p:nvPr/>
            </p:nvSpPr>
            <p:spPr>
              <a:xfrm>
                <a:off x="8300084" y="0"/>
                <a:ext cx="1046162" cy="3496309"/>
              </a:xfrm>
              <a:custGeom>
                <a:avLst/>
                <a:gdLst>
                  <a:gd name="connsiteX0" fmla="*/ 434658 w 1046162"/>
                  <a:gd name="connsiteY0" fmla="*/ 0 h 3496309"/>
                  <a:gd name="connsiteX1" fmla="*/ 0 w 1046162"/>
                  <a:gd name="connsiteY1" fmla="*/ 3496310 h 3496309"/>
                  <a:gd name="connsiteX2" fmla="*/ 1046163 w 1046162"/>
                  <a:gd name="connsiteY2" fmla="*/ 0 h 3496309"/>
                  <a:gd name="connsiteX3" fmla="*/ 434658 w 1046162"/>
                  <a:gd name="connsiteY3" fmla="*/ 0 h 3496309"/>
                </a:gdLst>
                <a:ahLst/>
                <a:cxnLst>
                  <a:cxn ang="0">
                    <a:pos x="connsiteX0" y="connsiteY0"/>
                  </a:cxn>
                  <a:cxn ang="0">
                    <a:pos x="connsiteX1" y="connsiteY1"/>
                  </a:cxn>
                  <a:cxn ang="0">
                    <a:pos x="connsiteX2" y="connsiteY2"/>
                  </a:cxn>
                  <a:cxn ang="0">
                    <a:pos x="connsiteX3" y="connsiteY3"/>
                  </a:cxn>
                </a:cxnLst>
                <a:rect l="l" t="t" r="r" b="b"/>
                <a:pathLst>
                  <a:path w="1046162" h="3496309">
                    <a:moveTo>
                      <a:pt x="434658" y="0"/>
                    </a:moveTo>
                    <a:lnTo>
                      <a:pt x="0" y="3496310"/>
                    </a:lnTo>
                    <a:lnTo>
                      <a:pt x="1046163" y="0"/>
                    </a:lnTo>
                    <a:lnTo>
                      <a:pt x="434658" y="0"/>
                    </a:lnTo>
                    <a:close/>
                  </a:path>
                </a:pathLst>
              </a:custGeom>
              <a:gradFill>
                <a:gsLst>
                  <a:gs pos="36000">
                    <a:srgbClr val="C6EB00"/>
                  </a:gs>
                  <a:gs pos="43000">
                    <a:srgbClr val="9EE545">
                      <a:alpha val="69804"/>
                    </a:srgbClr>
                  </a:gs>
                  <a:gs pos="100000">
                    <a:schemeClr val="accent1"/>
                  </a:gs>
                  <a:gs pos="53000">
                    <a:srgbClr val="4EDAD3">
                      <a:alpha val="0"/>
                    </a:srgbClr>
                  </a:gs>
                </a:gsLst>
                <a:lin ang="780000" scaled="0"/>
              </a:gradFill>
              <a:ln w="3175" cap="flat">
                <a:noFill/>
                <a:prstDash val="solid"/>
                <a:miter/>
              </a:ln>
            </p:spPr>
            <p:txBody>
              <a:bodyPr rtlCol="0" anchor="ctr"/>
              <a:lstStyle/>
              <a:p>
                <a:endParaRPr lang="en-US"/>
              </a:p>
            </p:txBody>
          </p:sp>
          <p:sp>
            <p:nvSpPr>
              <p:cNvPr id="800" name="Freeform: Shape 799">
                <a:extLst>
                  <a:ext uri="{FF2B5EF4-FFF2-40B4-BE49-F238E27FC236}">
                    <a16:creationId xmlns:a16="http://schemas.microsoft.com/office/drawing/2014/main" id="{574816AE-4872-BB0E-96CB-267FC3E1853B}"/>
                  </a:ext>
                </a:extLst>
              </p:cNvPr>
              <p:cNvSpPr/>
              <p:nvPr/>
            </p:nvSpPr>
            <p:spPr>
              <a:xfrm>
                <a:off x="8300084" y="0"/>
                <a:ext cx="1883092" cy="3496309"/>
              </a:xfrm>
              <a:custGeom>
                <a:avLst/>
                <a:gdLst>
                  <a:gd name="connsiteX0" fmla="*/ 1398588 w 1883092"/>
                  <a:gd name="connsiteY0" fmla="*/ 0 h 3496309"/>
                  <a:gd name="connsiteX1" fmla="*/ 0 w 1883092"/>
                  <a:gd name="connsiteY1" fmla="*/ 3496310 h 3496309"/>
                  <a:gd name="connsiteX2" fmla="*/ 1883093 w 1883092"/>
                  <a:gd name="connsiteY2" fmla="*/ 0 h 3496309"/>
                  <a:gd name="connsiteX3" fmla="*/ 1398588 w 1883092"/>
                  <a:gd name="connsiteY3" fmla="*/ 0 h 3496309"/>
                </a:gdLst>
                <a:ahLst/>
                <a:cxnLst>
                  <a:cxn ang="0">
                    <a:pos x="connsiteX0" y="connsiteY0"/>
                  </a:cxn>
                  <a:cxn ang="0">
                    <a:pos x="connsiteX1" y="connsiteY1"/>
                  </a:cxn>
                  <a:cxn ang="0">
                    <a:pos x="connsiteX2" y="connsiteY2"/>
                  </a:cxn>
                  <a:cxn ang="0">
                    <a:pos x="connsiteX3" y="connsiteY3"/>
                  </a:cxn>
                </a:cxnLst>
                <a:rect l="l" t="t" r="r" b="b"/>
                <a:pathLst>
                  <a:path w="1883092" h="3496309">
                    <a:moveTo>
                      <a:pt x="1398588" y="0"/>
                    </a:moveTo>
                    <a:lnTo>
                      <a:pt x="0" y="3496310"/>
                    </a:lnTo>
                    <a:lnTo>
                      <a:pt x="1883093" y="0"/>
                    </a:lnTo>
                    <a:lnTo>
                      <a:pt x="1398588" y="0"/>
                    </a:lnTo>
                    <a:close/>
                  </a:path>
                </a:pathLst>
              </a:custGeom>
              <a:solidFill>
                <a:srgbClr val="0EAFE0"/>
              </a:solidFill>
              <a:ln w="3175" cap="flat">
                <a:noFill/>
                <a:prstDash val="solid"/>
                <a:miter/>
              </a:ln>
            </p:spPr>
            <p:txBody>
              <a:bodyPr rtlCol="0" anchor="ctr"/>
              <a:lstStyle/>
              <a:p>
                <a:endParaRPr lang="en-US"/>
              </a:p>
            </p:txBody>
          </p:sp>
          <p:sp>
            <p:nvSpPr>
              <p:cNvPr id="801" name="Freeform: Shape 800">
                <a:extLst>
                  <a:ext uri="{FF2B5EF4-FFF2-40B4-BE49-F238E27FC236}">
                    <a16:creationId xmlns:a16="http://schemas.microsoft.com/office/drawing/2014/main" id="{8C02FB2F-5C8D-C4A4-10CF-0E187E786895}"/>
                  </a:ext>
                </a:extLst>
              </p:cNvPr>
              <p:cNvSpPr/>
              <p:nvPr/>
            </p:nvSpPr>
            <p:spPr>
              <a:xfrm>
                <a:off x="8300084" y="0"/>
                <a:ext cx="1883092" cy="3496309"/>
              </a:xfrm>
              <a:custGeom>
                <a:avLst/>
                <a:gdLst>
                  <a:gd name="connsiteX0" fmla="*/ 1398588 w 1883092"/>
                  <a:gd name="connsiteY0" fmla="*/ 0 h 3496309"/>
                  <a:gd name="connsiteX1" fmla="*/ 0 w 1883092"/>
                  <a:gd name="connsiteY1" fmla="*/ 3496310 h 3496309"/>
                  <a:gd name="connsiteX2" fmla="*/ 1883093 w 1883092"/>
                  <a:gd name="connsiteY2" fmla="*/ 0 h 3496309"/>
                  <a:gd name="connsiteX3" fmla="*/ 1398588 w 1883092"/>
                  <a:gd name="connsiteY3" fmla="*/ 0 h 3496309"/>
                </a:gdLst>
                <a:ahLst/>
                <a:cxnLst>
                  <a:cxn ang="0">
                    <a:pos x="connsiteX0" y="connsiteY0"/>
                  </a:cxn>
                  <a:cxn ang="0">
                    <a:pos x="connsiteX1" y="connsiteY1"/>
                  </a:cxn>
                  <a:cxn ang="0">
                    <a:pos x="connsiteX2" y="connsiteY2"/>
                  </a:cxn>
                  <a:cxn ang="0">
                    <a:pos x="connsiteX3" y="connsiteY3"/>
                  </a:cxn>
                </a:cxnLst>
                <a:rect l="l" t="t" r="r" b="b"/>
                <a:pathLst>
                  <a:path w="1883092" h="3496309">
                    <a:moveTo>
                      <a:pt x="1398588" y="0"/>
                    </a:moveTo>
                    <a:lnTo>
                      <a:pt x="0" y="3496310"/>
                    </a:lnTo>
                    <a:lnTo>
                      <a:pt x="1883093" y="0"/>
                    </a:lnTo>
                    <a:lnTo>
                      <a:pt x="1398588" y="0"/>
                    </a:lnTo>
                    <a:close/>
                  </a:path>
                </a:pathLst>
              </a:custGeom>
              <a:solidFill>
                <a:srgbClr val="1F7AE3">
                  <a:alpha val="60000"/>
                </a:srgbClr>
              </a:solidFill>
              <a:ln w="3175" cap="flat">
                <a:noFill/>
                <a:prstDash val="solid"/>
                <a:miter/>
              </a:ln>
            </p:spPr>
            <p:txBody>
              <a:bodyPr rtlCol="0" anchor="ctr"/>
              <a:lstStyle/>
              <a:p>
                <a:endParaRPr lang="en-US"/>
              </a:p>
            </p:txBody>
          </p:sp>
          <p:sp>
            <p:nvSpPr>
              <p:cNvPr id="802" name="Freeform: Shape 801">
                <a:extLst>
                  <a:ext uri="{FF2B5EF4-FFF2-40B4-BE49-F238E27FC236}">
                    <a16:creationId xmlns:a16="http://schemas.microsoft.com/office/drawing/2014/main" id="{5AFB6568-4F88-7CF5-DBC6-AAFE600AFB0E}"/>
                  </a:ext>
                </a:extLst>
              </p:cNvPr>
              <p:cNvSpPr/>
              <p:nvPr/>
            </p:nvSpPr>
            <p:spPr>
              <a:xfrm>
                <a:off x="8300084" y="0"/>
                <a:ext cx="1883092" cy="3496309"/>
              </a:xfrm>
              <a:custGeom>
                <a:avLst/>
                <a:gdLst>
                  <a:gd name="connsiteX0" fmla="*/ 1398588 w 1883092"/>
                  <a:gd name="connsiteY0" fmla="*/ 0 h 3496309"/>
                  <a:gd name="connsiteX1" fmla="*/ 0 w 1883092"/>
                  <a:gd name="connsiteY1" fmla="*/ 3496310 h 3496309"/>
                  <a:gd name="connsiteX2" fmla="*/ 1883093 w 1883092"/>
                  <a:gd name="connsiteY2" fmla="*/ 0 h 3496309"/>
                  <a:gd name="connsiteX3" fmla="*/ 1398588 w 1883092"/>
                  <a:gd name="connsiteY3" fmla="*/ 0 h 3496309"/>
                </a:gdLst>
                <a:ahLst/>
                <a:cxnLst>
                  <a:cxn ang="0">
                    <a:pos x="connsiteX0" y="connsiteY0"/>
                  </a:cxn>
                  <a:cxn ang="0">
                    <a:pos x="connsiteX1" y="connsiteY1"/>
                  </a:cxn>
                  <a:cxn ang="0">
                    <a:pos x="connsiteX2" y="connsiteY2"/>
                  </a:cxn>
                  <a:cxn ang="0">
                    <a:pos x="connsiteX3" y="connsiteY3"/>
                  </a:cxn>
                </a:cxnLst>
                <a:rect l="l" t="t" r="r" b="b"/>
                <a:pathLst>
                  <a:path w="1883092" h="3496309">
                    <a:moveTo>
                      <a:pt x="1398588" y="0"/>
                    </a:moveTo>
                    <a:lnTo>
                      <a:pt x="0" y="3496310"/>
                    </a:lnTo>
                    <a:lnTo>
                      <a:pt x="1883093" y="0"/>
                    </a:lnTo>
                    <a:lnTo>
                      <a:pt x="1398588" y="0"/>
                    </a:lnTo>
                    <a:close/>
                  </a:path>
                </a:pathLst>
              </a:custGeom>
              <a:noFill/>
              <a:ln w="3175" cap="flat">
                <a:noFill/>
                <a:prstDash val="solid"/>
                <a:miter/>
              </a:ln>
            </p:spPr>
            <p:txBody>
              <a:bodyPr rtlCol="0" anchor="ctr"/>
              <a:lstStyle/>
              <a:p>
                <a:endParaRPr lang="en-US"/>
              </a:p>
            </p:txBody>
          </p:sp>
          <p:sp>
            <p:nvSpPr>
              <p:cNvPr id="803" name="Freeform: Shape 802">
                <a:extLst>
                  <a:ext uri="{FF2B5EF4-FFF2-40B4-BE49-F238E27FC236}">
                    <a16:creationId xmlns:a16="http://schemas.microsoft.com/office/drawing/2014/main" id="{E099B10D-5619-3007-F507-4EC592A34066}"/>
                  </a:ext>
                </a:extLst>
              </p:cNvPr>
              <p:cNvSpPr/>
              <p:nvPr/>
            </p:nvSpPr>
            <p:spPr>
              <a:xfrm>
                <a:off x="8300084" y="0"/>
                <a:ext cx="3284855" cy="3496309"/>
              </a:xfrm>
              <a:custGeom>
                <a:avLst/>
                <a:gdLst>
                  <a:gd name="connsiteX0" fmla="*/ 3284855 w 3284855"/>
                  <a:gd name="connsiteY0" fmla="*/ 0 h 3496309"/>
                  <a:gd name="connsiteX1" fmla="*/ 0 w 3284855"/>
                  <a:gd name="connsiteY1" fmla="*/ 3496310 h 3496309"/>
                  <a:gd name="connsiteX2" fmla="*/ 2220596 w 3284855"/>
                  <a:gd name="connsiteY2" fmla="*/ 0 h 3496309"/>
                  <a:gd name="connsiteX3" fmla="*/ 3284855 w 3284855"/>
                  <a:gd name="connsiteY3" fmla="*/ 0 h 3496309"/>
                </a:gdLst>
                <a:ahLst/>
                <a:cxnLst>
                  <a:cxn ang="0">
                    <a:pos x="connsiteX0" y="connsiteY0"/>
                  </a:cxn>
                  <a:cxn ang="0">
                    <a:pos x="connsiteX1" y="connsiteY1"/>
                  </a:cxn>
                  <a:cxn ang="0">
                    <a:pos x="connsiteX2" y="connsiteY2"/>
                  </a:cxn>
                  <a:cxn ang="0">
                    <a:pos x="connsiteX3" y="connsiteY3"/>
                  </a:cxn>
                </a:cxnLst>
                <a:rect l="l" t="t" r="r" b="b"/>
                <a:pathLst>
                  <a:path w="3284855" h="3496309">
                    <a:moveTo>
                      <a:pt x="3284855" y="0"/>
                    </a:moveTo>
                    <a:lnTo>
                      <a:pt x="0" y="3496310"/>
                    </a:lnTo>
                    <a:lnTo>
                      <a:pt x="2220596" y="0"/>
                    </a:lnTo>
                    <a:lnTo>
                      <a:pt x="3284855" y="0"/>
                    </a:lnTo>
                    <a:close/>
                  </a:path>
                </a:pathLst>
              </a:custGeom>
              <a:solidFill>
                <a:srgbClr val="0EAFE0"/>
              </a:solidFill>
              <a:ln w="3175" cap="flat">
                <a:noFill/>
                <a:prstDash val="solid"/>
                <a:miter/>
              </a:ln>
            </p:spPr>
            <p:txBody>
              <a:bodyPr rtlCol="0" anchor="ctr"/>
              <a:lstStyle/>
              <a:p>
                <a:endParaRPr lang="en-US"/>
              </a:p>
            </p:txBody>
          </p:sp>
          <p:sp>
            <p:nvSpPr>
              <p:cNvPr id="804" name="Freeform: Shape 803">
                <a:extLst>
                  <a:ext uri="{FF2B5EF4-FFF2-40B4-BE49-F238E27FC236}">
                    <a16:creationId xmlns:a16="http://schemas.microsoft.com/office/drawing/2014/main" id="{FD1B00BE-5046-28D6-CE08-9E1758EE00A2}"/>
                  </a:ext>
                </a:extLst>
              </p:cNvPr>
              <p:cNvSpPr/>
              <p:nvPr/>
            </p:nvSpPr>
            <p:spPr>
              <a:xfrm>
                <a:off x="8300084" y="0"/>
                <a:ext cx="3284855" cy="3496309"/>
              </a:xfrm>
              <a:custGeom>
                <a:avLst/>
                <a:gdLst>
                  <a:gd name="connsiteX0" fmla="*/ 3284855 w 3284855"/>
                  <a:gd name="connsiteY0" fmla="*/ 0 h 3496309"/>
                  <a:gd name="connsiteX1" fmla="*/ 0 w 3284855"/>
                  <a:gd name="connsiteY1" fmla="*/ 3496310 h 3496309"/>
                  <a:gd name="connsiteX2" fmla="*/ 2220596 w 3284855"/>
                  <a:gd name="connsiteY2" fmla="*/ 0 h 3496309"/>
                  <a:gd name="connsiteX3" fmla="*/ 3284855 w 3284855"/>
                  <a:gd name="connsiteY3" fmla="*/ 0 h 3496309"/>
                </a:gdLst>
                <a:ahLst/>
                <a:cxnLst>
                  <a:cxn ang="0">
                    <a:pos x="connsiteX0" y="connsiteY0"/>
                  </a:cxn>
                  <a:cxn ang="0">
                    <a:pos x="connsiteX1" y="connsiteY1"/>
                  </a:cxn>
                  <a:cxn ang="0">
                    <a:pos x="connsiteX2" y="connsiteY2"/>
                  </a:cxn>
                  <a:cxn ang="0">
                    <a:pos x="connsiteX3" y="connsiteY3"/>
                  </a:cxn>
                </a:cxnLst>
                <a:rect l="l" t="t" r="r" b="b"/>
                <a:pathLst>
                  <a:path w="3284855" h="3496309">
                    <a:moveTo>
                      <a:pt x="3284855" y="0"/>
                    </a:moveTo>
                    <a:lnTo>
                      <a:pt x="0" y="3496310"/>
                    </a:lnTo>
                    <a:lnTo>
                      <a:pt x="2220596" y="0"/>
                    </a:lnTo>
                    <a:lnTo>
                      <a:pt x="3284855" y="0"/>
                    </a:lnTo>
                    <a:close/>
                  </a:path>
                </a:pathLst>
              </a:custGeom>
              <a:solidFill>
                <a:srgbClr val="3ECAFB"/>
              </a:solidFill>
              <a:ln w="3175" cap="flat">
                <a:noFill/>
                <a:prstDash val="solid"/>
                <a:miter/>
              </a:ln>
            </p:spPr>
            <p:txBody>
              <a:bodyPr rtlCol="0" anchor="ctr"/>
              <a:lstStyle/>
              <a:p>
                <a:endParaRPr lang="en-US"/>
              </a:p>
            </p:txBody>
          </p:sp>
          <p:sp>
            <p:nvSpPr>
              <p:cNvPr id="805" name="Freeform: Shape 804">
                <a:extLst>
                  <a:ext uri="{FF2B5EF4-FFF2-40B4-BE49-F238E27FC236}">
                    <a16:creationId xmlns:a16="http://schemas.microsoft.com/office/drawing/2014/main" id="{CFF44045-7D37-F463-3A26-C91F9A481AC8}"/>
                  </a:ext>
                </a:extLst>
              </p:cNvPr>
              <p:cNvSpPr/>
              <p:nvPr/>
            </p:nvSpPr>
            <p:spPr>
              <a:xfrm>
                <a:off x="8300084" y="0"/>
                <a:ext cx="3284855" cy="3496309"/>
              </a:xfrm>
              <a:custGeom>
                <a:avLst/>
                <a:gdLst>
                  <a:gd name="connsiteX0" fmla="*/ 3284855 w 3284855"/>
                  <a:gd name="connsiteY0" fmla="*/ 0 h 3496309"/>
                  <a:gd name="connsiteX1" fmla="*/ 0 w 3284855"/>
                  <a:gd name="connsiteY1" fmla="*/ 3496310 h 3496309"/>
                  <a:gd name="connsiteX2" fmla="*/ 2220596 w 3284855"/>
                  <a:gd name="connsiteY2" fmla="*/ 0 h 3496309"/>
                  <a:gd name="connsiteX3" fmla="*/ 3284855 w 3284855"/>
                  <a:gd name="connsiteY3" fmla="*/ 0 h 3496309"/>
                </a:gdLst>
                <a:ahLst/>
                <a:cxnLst>
                  <a:cxn ang="0">
                    <a:pos x="connsiteX0" y="connsiteY0"/>
                  </a:cxn>
                  <a:cxn ang="0">
                    <a:pos x="connsiteX1" y="connsiteY1"/>
                  </a:cxn>
                  <a:cxn ang="0">
                    <a:pos x="connsiteX2" y="connsiteY2"/>
                  </a:cxn>
                  <a:cxn ang="0">
                    <a:pos x="connsiteX3" y="connsiteY3"/>
                  </a:cxn>
                </a:cxnLst>
                <a:rect l="l" t="t" r="r" b="b"/>
                <a:pathLst>
                  <a:path w="3284855" h="3496309">
                    <a:moveTo>
                      <a:pt x="3284855" y="0"/>
                    </a:moveTo>
                    <a:lnTo>
                      <a:pt x="0" y="3496310"/>
                    </a:lnTo>
                    <a:lnTo>
                      <a:pt x="2220596" y="0"/>
                    </a:lnTo>
                    <a:lnTo>
                      <a:pt x="3284855" y="0"/>
                    </a:lnTo>
                    <a:close/>
                  </a:path>
                </a:pathLst>
              </a:custGeom>
              <a:gradFill>
                <a:gsLst>
                  <a:gs pos="0">
                    <a:srgbClr val="3ECAFB">
                      <a:alpha val="0"/>
                    </a:srgbClr>
                  </a:gs>
                  <a:gs pos="40000">
                    <a:srgbClr val="3CC7FA">
                      <a:alpha val="52000"/>
                    </a:srgbClr>
                  </a:gs>
                  <a:gs pos="54000">
                    <a:srgbClr val="0068DF"/>
                  </a:gs>
                </a:gsLst>
                <a:lin ang="2400000" scaled="0"/>
              </a:gradFill>
              <a:ln w="3175" cap="flat">
                <a:noFill/>
                <a:prstDash val="solid"/>
                <a:miter/>
              </a:ln>
            </p:spPr>
            <p:txBody>
              <a:bodyPr rtlCol="0" anchor="ctr"/>
              <a:lstStyle/>
              <a:p>
                <a:endParaRPr lang="en-US"/>
              </a:p>
            </p:txBody>
          </p:sp>
          <p:sp>
            <p:nvSpPr>
              <p:cNvPr id="806" name="Freeform: Shape 805">
                <a:extLst>
                  <a:ext uri="{FF2B5EF4-FFF2-40B4-BE49-F238E27FC236}">
                    <a16:creationId xmlns:a16="http://schemas.microsoft.com/office/drawing/2014/main" id="{3DE82C00-348A-85AC-6440-F75CFF93245E}"/>
                  </a:ext>
                </a:extLst>
              </p:cNvPr>
              <p:cNvSpPr/>
              <p:nvPr/>
            </p:nvSpPr>
            <p:spPr>
              <a:xfrm>
                <a:off x="8300084" y="0"/>
                <a:ext cx="3284855" cy="3496309"/>
              </a:xfrm>
              <a:custGeom>
                <a:avLst/>
                <a:gdLst>
                  <a:gd name="connsiteX0" fmla="*/ 3284855 w 3284855"/>
                  <a:gd name="connsiteY0" fmla="*/ 0 h 3496309"/>
                  <a:gd name="connsiteX1" fmla="*/ 0 w 3284855"/>
                  <a:gd name="connsiteY1" fmla="*/ 3496310 h 3496309"/>
                  <a:gd name="connsiteX2" fmla="*/ 2220596 w 3284855"/>
                  <a:gd name="connsiteY2" fmla="*/ 0 h 3496309"/>
                  <a:gd name="connsiteX3" fmla="*/ 3284855 w 3284855"/>
                  <a:gd name="connsiteY3" fmla="*/ 0 h 3496309"/>
                </a:gdLst>
                <a:ahLst/>
                <a:cxnLst>
                  <a:cxn ang="0">
                    <a:pos x="connsiteX0" y="connsiteY0"/>
                  </a:cxn>
                  <a:cxn ang="0">
                    <a:pos x="connsiteX1" y="connsiteY1"/>
                  </a:cxn>
                  <a:cxn ang="0">
                    <a:pos x="connsiteX2" y="connsiteY2"/>
                  </a:cxn>
                  <a:cxn ang="0">
                    <a:pos x="connsiteX3" y="connsiteY3"/>
                  </a:cxn>
                </a:cxnLst>
                <a:rect l="l" t="t" r="r" b="b"/>
                <a:pathLst>
                  <a:path w="3284855" h="3496309">
                    <a:moveTo>
                      <a:pt x="3284855" y="0"/>
                    </a:moveTo>
                    <a:lnTo>
                      <a:pt x="0" y="3496310"/>
                    </a:lnTo>
                    <a:lnTo>
                      <a:pt x="2220596" y="0"/>
                    </a:lnTo>
                    <a:lnTo>
                      <a:pt x="3284855" y="0"/>
                    </a:lnTo>
                    <a:close/>
                  </a:path>
                </a:pathLst>
              </a:custGeom>
              <a:noFill/>
              <a:ln w="3175" cap="flat">
                <a:noFill/>
                <a:prstDash val="solid"/>
                <a:miter/>
              </a:ln>
            </p:spPr>
            <p:txBody>
              <a:bodyPr rtlCol="0" anchor="ctr"/>
              <a:lstStyle/>
              <a:p>
                <a:endParaRPr lang="en-US"/>
              </a:p>
            </p:txBody>
          </p:sp>
          <p:grpSp>
            <p:nvGrpSpPr>
              <p:cNvPr id="807" name="Graphic 613">
                <a:extLst>
                  <a:ext uri="{FF2B5EF4-FFF2-40B4-BE49-F238E27FC236}">
                    <a16:creationId xmlns:a16="http://schemas.microsoft.com/office/drawing/2014/main" id="{C507D0A6-1C72-9B81-D04F-07A1EF82DCEE}"/>
                  </a:ext>
                </a:extLst>
              </p:cNvPr>
              <p:cNvGrpSpPr/>
              <p:nvPr/>
            </p:nvGrpSpPr>
            <p:grpSpPr>
              <a:xfrm>
                <a:off x="8300084" y="0"/>
                <a:ext cx="3891915" cy="3496309"/>
                <a:chOff x="8300084" y="0"/>
                <a:chExt cx="3891915" cy="3496309"/>
              </a:xfrm>
            </p:grpSpPr>
            <p:sp>
              <p:nvSpPr>
                <p:cNvPr id="815" name="Freeform: Shape 814">
                  <a:extLst>
                    <a:ext uri="{FF2B5EF4-FFF2-40B4-BE49-F238E27FC236}">
                      <a16:creationId xmlns:a16="http://schemas.microsoft.com/office/drawing/2014/main" id="{1DD2FE8D-6799-D71A-CA01-EC291DA393FA}"/>
                    </a:ext>
                  </a:extLst>
                </p:cNvPr>
                <p:cNvSpPr/>
                <p:nvPr/>
              </p:nvSpPr>
              <p:spPr>
                <a:xfrm>
                  <a:off x="8300084" y="0"/>
                  <a:ext cx="3891915" cy="3496309"/>
                </a:xfrm>
                <a:custGeom>
                  <a:avLst/>
                  <a:gdLst>
                    <a:gd name="connsiteX0" fmla="*/ 3891915 w 3891915"/>
                    <a:gd name="connsiteY0" fmla="*/ 683895 h 3496309"/>
                    <a:gd name="connsiteX1" fmla="*/ 0 w 3891915"/>
                    <a:gd name="connsiteY1" fmla="*/ 3496310 h 3496309"/>
                    <a:gd name="connsiteX2" fmla="*/ 3284855 w 3891915"/>
                    <a:gd name="connsiteY2" fmla="*/ 0 h 3496309"/>
                    <a:gd name="connsiteX3" fmla="*/ 3891915 w 3891915"/>
                    <a:gd name="connsiteY3" fmla="*/ 0 h 3496309"/>
                    <a:gd name="connsiteX4" fmla="*/ 3891915 w 3891915"/>
                    <a:gd name="connsiteY4" fmla="*/ 683895 h 3496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1915" h="3496309">
                      <a:moveTo>
                        <a:pt x="3891915" y="683895"/>
                      </a:moveTo>
                      <a:lnTo>
                        <a:pt x="0" y="3496310"/>
                      </a:lnTo>
                      <a:lnTo>
                        <a:pt x="3284855" y="0"/>
                      </a:lnTo>
                      <a:lnTo>
                        <a:pt x="3891915" y="0"/>
                      </a:lnTo>
                      <a:lnTo>
                        <a:pt x="3891915" y="683895"/>
                      </a:lnTo>
                      <a:close/>
                    </a:path>
                  </a:pathLst>
                </a:custGeom>
                <a:solidFill>
                  <a:srgbClr val="0EAFE0"/>
                </a:solidFill>
                <a:ln w="3175" cap="flat">
                  <a:noFill/>
                  <a:prstDash val="solid"/>
                  <a:miter/>
                </a:ln>
              </p:spPr>
              <p:txBody>
                <a:bodyPr rtlCol="0" anchor="ctr"/>
                <a:lstStyle/>
                <a:p>
                  <a:endParaRPr lang="en-US"/>
                </a:p>
              </p:txBody>
            </p:sp>
            <p:sp>
              <p:nvSpPr>
                <p:cNvPr id="816" name="Freeform: Shape 815">
                  <a:extLst>
                    <a:ext uri="{FF2B5EF4-FFF2-40B4-BE49-F238E27FC236}">
                      <a16:creationId xmlns:a16="http://schemas.microsoft.com/office/drawing/2014/main" id="{2BE8CBBA-3ABB-08CB-618D-7BAD90A67548}"/>
                    </a:ext>
                  </a:extLst>
                </p:cNvPr>
                <p:cNvSpPr/>
                <p:nvPr/>
              </p:nvSpPr>
              <p:spPr>
                <a:xfrm>
                  <a:off x="8300084" y="0"/>
                  <a:ext cx="3891915" cy="3496309"/>
                </a:xfrm>
                <a:custGeom>
                  <a:avLst/>
                  <a:gdLst>
                    <a:gd name="connsiteX0" fmla="*/ 3891915 w 3891915"/>
                    <a:gd name="connsiteY0" fmla="*/ 683895 h 3496309"/>
                    <a:gd name="connsiteX1" fmla="*/ 0 w 3891915"/>
                    <a:gd name="connsiteY1" fmla="*/ 3496310 h 3496309"/>
                    <a:gd name="connsiteX2" fmla="*/ 3284855 w 3891915"/>
                    <a:gd name="connsiteY2" fmla="*/ 0 h 3496309"/>
                    <a:gd name="connsiteX3" fmla="*/ 3891915 w 3891915"/>
                    <a:gd name="connsiteY3" fmla="*/ 0 h 3496309"/>
                    <a:gd name="connsiteX4" fmla="*/ 3891915 w 3891915"/>
                    <a:gd name="connsiteY4" fmla="*/ 683895 h 3496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1915" h="3496309">
                      <a:moveTo>
                        <a:pt x="3891915" y="683895"/>
                      </a:moveTo>
                      <a:lnTo>
                        <a:pt x="0" y="3496310"/>
                      </a:lnTo>
                      <a:lnTo>
                        <a:pt x="3284855" y="0"/>
                      </a:lnTo>
                      <a:lnTo>
                        <a:pt x="3891915" y="0"/>
                      </a:lnTo>
                      <a:lnTo>
                        <a:pt x="3891915" y="683895"/>
                      </a:lnTo>
                      <a:close/>
                    </a:path>
                  </a:pathLst>
                </a:custGeom>
                <a:gradFill>
                  <a:gsLst>
                    <a:gs pos="46000">
                      <a:srgbClr val="0068DF"/>
                    </a:gs>
                    <a:gs pos="100000">
                      <a:srgbClr val="39C7F8"/>
                    </a:gs>
                    <a:gs pos="53000">
                      <a:srgbClr val="3ECAFB">
                        <a:alpha val="89804"/>
                      </a:srgbClr>
                    </a:gs>
                  </a:gsLst>
                  <a:lin ang="2760000" scaled="0"/>
                </a:gradFill>
                <a:ln w="3175" cap="flat">
                  <a:noFill/>
                  <a:prstDash val="solid"/>
                  <a:miter/>
                </a:ln>
              </p:spPr>
              <p:txBody>
                <a:bodyPr rtlCol="0" anchor="ctr"/>
                <a:lstStyle/>
                <a:p>
                  <a:endParaRPr lang="en-US"/>
                </a:p>
              </p:txBody>
            </p:sp>
          </p:grpSp>
          <p:grpSp>
            <p:nvGrpSpPr>
              <p:cNvPr id="808" name="Graphic 613">
                <a:extLst>
                  <a:ext uri="{FF2B5EF4-FFF2-40B4-BE49-F238E27FC236}">
                    <a16:creationId xmlns:a16="http://schemas.microsoft.com/office/drawing/2014/main" id="{1F051D73-72BD-9C74-92C3-B3DBD7C1765E}"/>
                  </a:ext>
                </a:extLst>
              </p:cNvPr>
              <p:cNvGrpSpPr/>
              <p:nvPr/>
            </p:nvGrpSpPr>
            <p:grpSpPr>
              <a:xfrm>
                <a:off x="8300084" y="683894"/>
                <a:ext cx="3930650" cy="2812414"/>
                <a:chOff x="8300084" y="683894"/>
                <a:chExt cx="3930650" cy="2812414"/>
              </a:xfrm>
            </p:grpSpPr>
            <p:sp>
              <p:nvSpPr>
                <p:cNvPr id="813" name="Freeform: Shape 812">
                  <a:extLst>
                    <a:ext uri="{FF2B5EF4-FFF2-40B4-BE49-F238E27FC236}">
                      <a16:creationId xmlns:a16="http://schemas.microsoft.com/office/drawing/2014/main" id="{5C3FA0E3-5CB3-C626-2F49-C4138EB0FD47}"/>
                    </a:ext>
                  </a:extLst>
                </p:cNvPr>
                <p:cNvSpPr/>
                <p:nvPr/>
              </p:nvSpPr>
              <p:spPr>
                <a:xfrm>
                  <a:off x="8300084" y="683894"/>
                  <a:ext cx="3930650" cy="2812414"/>
                </a:xfrm>
                <a:custGeom>
                  <a:avLst/>
                  <a:gdLst>
                    <a:gd name="connsiteX0" fmla="*/ 3891915 w 3930650"/>
                    <a:gd name="connsiteY0" fmla="*/ 0 h 2812414"/>
                    <a:gd name="connsiteX1" fmla="*/ 0 w 3930650"/>
                    <a:gd name="connsiteY1" fmla="*/ 2812415 h 2812414"/>
                    <a:gd name="connsiteX2" fmla="*/ 3930650 w 3930650"/>
                    <a:gd name="connsiteY2" fmla="*/ 1133158 h 2812414"/>
                  </a:gdLst>
                  <a:ahLst/>
                  <a:cxnLst>
                    <a:cxn ang="0">
                      <a:pos x="connsiteX0" y="connsiteY0"/>
                    </a:cxn>
                    <a:cxn ang="0">
                      <a:pos x="connsiteX1" y="connsiteY1"/>
                    </a:cxn>
                    <a:cxn ang="0">
                      <a:pos x="connsiteX2" y="connsiteY2"/>
                    </a:cxn>
                  </a:cxnLst>
                  <a:rect l="l" t="t" r="r" b="b"/>
                  <a:pathLst>
                    <a:path w="3930650" h="2812414">
                      <a:moveTo>
                        <a:pt x="3891915" y="0"/>
                      </a:moveTo>
                      <a:lnTo>
                        <a:pt x="0" y="2812415"/>
                      </a:lnTo>
                      <a:lnTo>
                        <a:pt x="3930650" y="1133158"/>
                      </a:lnTo>
                    </a:path>
                  </a:pathLst>
                </a:custGeom>
                <a:solidFill>
                  <a:srgbClr val="0EAFE0"/>
                </a:solidFill>
                <a:ln w="3175" cap="flat">
                  <a:noFill/>
                  <a:prstDash val="solid"/>
                  <a:miter/>
                </a:ln>
              </p:spPr>
              <p:txBody>
                <a:bodyPr rtlCol="0" anchor="ctr"/>
                <a:lstStyle/>
                <a:p>
                  <a:endParaRPr lang="en-US"/>
                </a:p>
              </p:txBody>
            </p:sp>
            <p:sp>
              <p:nvSpPr>
                <p:cNvPr id="814" name="Freeform: Shape 813">
                  <a:extLst>
                    <a:ext uri="{FF2B5EF4-FFF2-40B4-BE49-F238E27FC236}">
                      <a16:creationId xmlns:a16="http://schemas.microsoft.com/office/drawing/2014/main" id="{4DCD25AA-C4D3-4092-17FA-5FB3F8D8027E}"/>
                    </a:ext>
                  </a:extLst>
                </p:cNvPr>
                <p:cNvSpPr/>
                <p:nvPr/>
              </p:nvSpPr>
              <p:spPr>
                <a:xfrm>
                  <a:off x="8300084" y="683894"/>
                  <a:ext cx="3930650" cy="2812414"/>
                </a:xfrm>
                <a:custGeom>
                  <a:avLst/>
                  <a:gdLst>
                    <a:gd name="connsiteX0" fmla="*/ 3891915 w 3930650"/>
                    <a:gd name="connsiteY0" fmla="*/ 0 h 2812414"/>
                    <a:gd name="connsiteX1" fmla="*/ 0 w 3930650"/>
                    <a:gd name="connsiteY1" fmla="*/ 2812415 h 2812414"/>
                    <a:gd name="connsiteX2" fmla="*/ 3930650 w 3930650"/>
                    <a:gd name="connsiteY2" fmla="*/ 1133158 h 2812414"/>
                  </a:gdLst>
                  <a:ahLst/>
                  <a:cxnLst>
                    <a:cxn ang="0">
                      <a:pos x="connsiteX0" y="connsiteY0"/>
                    </a:cxn>
                    <a:cxn ang="0">
                      <a:pos x="connsiteX1" y="connsiteY1"/>
                    </a:cxn>
                    <a:cxn ang="0">
                      <a:pos x="connsiteX2" y="connsiteY2"/>
                    </a:cxn>
                  </a:cxnLst>
                  <a:rect l="l" t="t" r="r" b="b"/>
                  <a:pathLst>
                    <a:path w="3930650" h="2812414">
                      <a:moveTo>
                        <a:pt x="3891915" y="0"/>
                      </a:moveTo>
                      <a:lnTo>
                        <a:pt x="0" y="2812415"/>
                      </a:lnTo>
                      <a:lnTo>
                        <a:pt x="3930650" y="1133158"/>
                      </a:lnTo>
                    </a:path>
                  </a:pathLst>
                </a:custGeom>
                <a:gradFill>
                  <a:gsLst>
                    <a:gs pos="47000">
                      <a:srgbClr val="0068DF">
                        <a:alpha val="89804"/>
                      </a:srgbClr>
                    </a:gs>
                    <a:gs pos="34000">
                      <a:srgbClr val="0068DF">
                        <a:alpha val="89804"/>
                      </a:srgbClr>
                    </a:gs>
                    <a:gs pos="58000">
                      <a:srgbClr val="0EAFE0"/>
                    </a:gs>
                  </a:gsLst>
                  <a:lin ang="3600000" scaled="0"/>
                </a:gradFill>
                <a:ln w="3175" cap="flat">
                  <a:noFill/>
                  <a:prstDash val="solid"/>
                  <a:miter/>
                </a:ln>
              </p:spPr>
              <p:txBody>
                <a:bodyPr rtlCol="0" anchor="ctr"/>
                <a:lstStyle/>
                <a:p>
                  <a:endParaRPr lang="en-US"/>
                </a:p>
              </p:txBody>
            </p:sp>
          </p:grpSp>
          <p:grpSp>
            <p:nvGrpSpPr>
              <p:cNvPr id="809" name="Graphic 613">
                <a:extLst>
                  <a:ext uri="{FF2B5EF4-FFF2-40B4-BE49-F238E27FC236}">
                    <a16:creationId xmlns:a16="http://schemas.microsoft.com/office/drawing/2014/main" id="{F86DF028-5FB0-942A-E7F2-8AA9C98D8144}"/>
                  </a:ext>
                </a:extLst>
              </p:cNvPr>
              <p:cNvGrpSpPr/>
              <p:nvPr/>
            </p:nvGrpSpPr>
            <p:grpSpPr>
              <a:xfrm>
                <a:off x="8300084" y="1817052"/>
                <a:ext cx="3930650" cy="1679257"/>
                <a:chOff x="8300084" y="1817052"/>
                <a:chExt cx="3930650" cy="1679257"/>
              </a:xfrm>
            </p:grpSpPr>
            <p:sp>
              <p:nvSpPr>
                <p:cNvPr id="811" name="Freeform: Shape 810">
                  <a:extLst>
                    <a:ext uri="{FF2B5EF4-FFF2-40B4-BE49-F238E27FC236}">
                      <a16:creationId xmlns:a16="http://schemas.microsoft.com/office/drawing/2014/main" id="{BC93CCD2-D0D8-C6EE-4B82-B5ADC35A6BFE}"/>
                    </a:ext>
                  </a:extLst>
                </p:cNvPr>
                <p:cNvSpPr/>
                <p:nvPr/>
              </p:nvSpPr>
              <p:spPr>
                <a:xfrm>
                  <a:off x="8300084" y="1817052"/>
                  <a:ext cx="3930650" cy="1679257"/>
                </a:xfrm>
                <a:custGeom>
                  <a:avLst/>
                  <a:gdLst>
                    <a:gd name="connsiteX0" fmla="*/ 3930650 w 3930650"/>
                    <a:gd name="connsiteY0" fmla="*/ 0 h 1679257"/>
                    <a:gd name="connsiteX1" fmla="*/ 0 w 3930650"/>
                    <a:gd name="connsiteY1" fmla="*/ 1679257 h 1679257"/>
                    <a:gd name="connsiteX2" fmla="*/ 3928746 w 3930650"/>
                    <a:gd name="connsiteY2" fmla="*/ 279400 h 1679257"/>
                    <a:gd name="connsiteX3" fmla="*/ 3930650 w 3930650"/>
                    <a:gd name="connsiteY3" fmla="*/ 0 h 1679257"/>
                  </a:gdLst>
                  <a:ahLst/>
                  <a:cxnLst>
                    <a:cxn ang="0">
                      <a:pos x="connsiteX0" y="connsiteY0"/>
                    </a:cxn>
                    <a:cxn ang="0">
                      <a:pos x="connsiteX1" y="connsiteY1"/>
                    </a:cxn>
                    <a:cxn ang="0">
                      <a:pos x="connsiteX2" y="connsiteY2"/>
                    </a:cxn>
                    <a:cxn ang="0">
                      <a:pos x="connsiteX3" y="connsiteY3"/>
                    </a:cxn>
                  </a:cxnLst>
                  <a:rect l="l" t="t" r="r" b="b"/>
                  <a:pathLst>
                    <a:path w="3930650" h="1679257">
                      <a:moveTo>
                        <a:pt x="3930650" y="0"/>
                      </a:moveTo>
                      <a:lnTo>
                        <a:pt x="0" y="1679257"/>
                      </a:lnTo>
                      <a:lnTo>
                        <a:pt x="3928746" y="279400"/>
                      </a:lnTo>
                      <a:lnTo>
                        <a:pt x="3930650" y="0"/>
                      </a:lnTo>
                      <a:close/>
                    </a:path>
                  </a:pathLst>
                </a:custGeom>
                <a:solidFill>
                  <a:srgbClr val="0EAFE0"/>
                </a:solidFill>
                <a:ln w="3175" cap="flat">
                  <a:noFill/>
                  <a:prstDash val="solid"/>
                  <a:miter/>
                </a:ln>
              </p:spPr>
              <p:txBody>
                <a:bodyPr rtlCol="0" anchor="ctr"/>
                <a:lstStyle/>
                <a:p>
                  <a:endParaRPr lang="en-US"/>
                </a:p>
              </p:txBody>
            </p:sp>
            <p:sp>
              <p:nvSpPr>
                <p:cNvPr id="812" name="Freeform: Shape 811">
                  <a:extLst>
                    <a:ext uri="{FF2B5EF4-FFF2-40B4-BE49-F238E27FC236}">
                      <a16:creationId xmlns:a16="http://schemas.microsoft.com/office/drawing/2014/main" id="{11412ACA-0D40-4A13-54E9-1FF967ECAE3B}"/>
                    </a:ext>
                  </a:extLst>
                </p:cNvPr>
                <p:cNvSpPr/>
                <p:nvPr/>
              </p:nvSpPr>
              <p:spPr>
                <a:xfrm>
                  <a:off x="8300084" y="1817052"/>
                  <a:ext cx="3930650" cy="1679257"/>
                </a:xfrm>
                <a:custGeom>
                  <a:avLst/>
                  <a:gdLst>
                    <a:gd name="connsiteX0" fmla="*/ 3930650 w 3930650"/>
                    <a:gd name="connsiteY0" fmla="*/ 0 h 1679257"/>
                    <a:gd name="connsiteX1" fmla="*/ 0 w 3930650"/>
                    <a:gd name="connsiteY1" fmla="*/ 1679257 h 1679257"/>
                    <a:gd name="connsiteX2" fmla="*/ 3928746 w 3930650"/>
                    <a:gd name="connsiteY2" fmla="*/ 279400 h 1679257"/>
                    <a:gd name="connsiteX3" fmla="*/ 3930650 w 3930650"/>
                    <a:gd name="connsiteY3" fmla="*/ 0 h 1679257"/>
                  </a:gdLst>
                  <a:ahLst/>
                  <a:cxnLst>
                    <a:cxn ang="0">
                      <a:pos x="connsiteX0" y="connsiteY0"/>
                    </a:cxn>
                    <a:cxn ang="0">
                      <a:pos x="connsiteX1" y="connsiteY1"/>
                    </a:cxn>
                    <a:cxn ang="0">
                      <a:pos x="connsiteX2" y="connsiteY2"/>
                    </a:cxn>
                    <a:cxn ang="0">
                      <a:pos x="connsiteX3" y="connsiteY3"/>
                    </a:cxn>
                  </a:cxnLst>
                  <a:rect l="l" t="t" r="r" b="b"/>
                  <a:pathLst>
                    <a:path w="3930650" h="1679257">
                      <a:moveTo>
                        <a:pt x="3930650" y="0"/>
                      </a:moveTo>
                      <a:lnTo>
                        <a:pt x="0" y="1679257"/>
                      </a:lnTo>
                      <a:lnTo>
                        <a:pt x="3928746" y="279400"/>
                      </a:lnTo>
                      <a:lnTo>
                        <a:pt x="3930650" y="0"/>
                      </a:lnTo>
                      <a:close/>
                    </a:path>
                  </a:pathLst>
                </a:custGeom>
                <a:solidFill>
                  <a:srgbClr val="26BCED"/>
                </a:solidFill>
                <a:ln w="3175" cap="flat">
                  <a:noFill/>
                  <a:prstDash val="solid"/>
                  <a:miter/>
                </a:ln>
              </p:spPr>
              <p:txBody>
                <a:bodyPr rtlCol="0" anchor="ctr"/>
                <a:lstStyle/>
                <a:p>
                  <a:endParaRPr lang="en-US"/>
                </a:p>
              </p:txBody>
            </p:sp>
          </p:grpSp>
          <p:sp>
            <p:nvSpPr>
              <p:cNvPr id="810" name="Rectangle 809">
                <a:extLst>
                  <a:ext uri="{FF2B5EF4-FFF2-40B4-BE49-F238E27FC236}">
                    <a16:creationId xmlns:a16="http://schemas.microsoft.com/office/drawing/2014/main" id="{64620E3A-B676-25BB-B8B2-720BE7C665CF}"/>
                  </a:ext>
                </a:extLst>
              </p:cNvPr>
              <p:cNvSpPr/>
              <p:nvPr userDrawn="1"/>
            </p:nvSpPr>
            <p:spPr>
              <a:xfrm>
                <a:off x="12200310" y="0"/>
                <a:ext cx="92408" cy="6858000"/>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grpSp>
      </p:grpSp>
    </p:spTree>
    <p:extLst>
      <p:ext uri="{BB962C8B-B14F-4D97-AF65-F5344CB8AC3E}">
        <p14:creationId xmlns:p14="http://schemas.microsoft.com/office/powerpoint/2010/main" val="40057388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divider + burs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028A98-A4AF-A265-70EA-A82E35D968BE}"/>
              </a:ext>
            </a:extLst>
          </p:cNvPr>
          <p:cNvSpPr/>
          <p:nvPr userDrawn="1"/>
        </p:nvSpPr>
        <p:spPr>
          <a:xfrm>
            <a:off x="0" y="0"/>
            <a:ext cx="12192000" cy="68580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6" name="Text Placeholder 14">
            <a:extLst>
              <a:ext uri="{FF2B5EF4-FFF2-40B4-BE49-F238E27FC236}">
                <a16:creationId xmlns:a16="http://schemas.microsoft.com/office/drawing/2014/main" id="{1B927F5D-4721-0803-59FF-213A55372D5D}"/>
              </a:ext>
            </a:extLst>
          </p:cNvPr>
          <p:cNvSpPr>
            <a:spLocks noGrp="1"/>
          </p:cNvSpPr>
          <p:nvPr>
            <p:ph type="body" sz="quarter" idx="13" hasCustomPrompt="1"/>
          </p:nvPr>
        </p:nvSpPr>
        <p:spPr>
          <a:xfrm>
            <a:off x="379412" y="486750"/>
            <a:ext cx="752219" cy="483826"/>
          </a:xfrm>
          <a:prstGeom prst="rect">
            <a:avLst/>
          </a:prstGeom>
        </p:spPr>
        <p:txBody>
          <a:bodyPr lIns="0" tIns="0" rIns="0" bIns="0" anchor="b"/>
          <a:lstStyle>
            <a:lvl1pPr marL="0" indent="0">
              <a:lnSpc>
                <a:spcPct val="100000"/>
              </a:lnSpc>
              <a:buNone/>
              <a:defRPr sz="2400" b="0"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01</a:t>
            </a:r>
          </a:p>
        </p:txBody>
      </p:sp>
      <p:sp>
        <p:nvSpPr>
          <p:cNvPr id="7" name="Text Placeholder 5">
            <a:extLst>
              <a:ext uri="{FF2B5EF4-FFF2-40B4-BE49-F238E27FC236}">
                <a16:creationId xmlns:a16="http://schemas.microsoft.com/office/drawing/2014/main" id="{3AB92F9B-E6FB-0A22-91E7-5E1B2C56C9C5}"/>
              </a:ext>
            </a:extLst>
          </p:cNvPr>
          <p:cNvSpPr txBox="1">
            <a:spLocks/>
          </p:cNvSpPr>
          <p:nvPr userDrawn="1"/>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8" name="Text Placeholder 5">
            <a:extLst>
              <a:ext uri="{FF2B5EF4-FFF2-40B4-BE49-F238E27FC236}">
                <a16:creationId xmlns:a16="http://schemas.microsoft.com/office/drawing/2014/main" id="{88B9B8F1-41B0-48AB-1747-F71A0EC43090}"/>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sp>
        <p:nvSpPr>
          <p:cNvPr id="3" name="Title 6">
            <a:extLst>
              <a:ext uri="{FF2B5EF4-FFF2-40B4-BE49-F238E27FC236}">
                <a16:creationId xmlns:a16="http://schemas.microsoft.com/office/drawing/2014/main" id="{CEB8687C-1C5D-5DB1-5AE5-7DA6E4DB2942}"/>
              </a:ext>
            </a:extLst>
          </p:cNvPr>
          <p:cNvSpPr>
            <a:spLocks noGrp="1"/>
          </p:cNvSpPr>
          <p:nvPr>
            <p:ph type="title" hasCustomPrompt="1"/>
          </p:nvPr>
        </p:nvSpPr>
        <p:spPr>
          <a:xfrm>
            <a:off x="379412" y="1828800"/>
            <a:ext cx="4230687" cy="2374900"/>
          </a:xfrm>
          <a:prstGeom prst="rect">
            <a:avLst/>
          </a:prstGeom>
        </p:spPr>
        <p:txBody>
          <a:bodyPr lIns="0" tIns="0" rIns="0" bIns="0" anchor="b"/>
          <a:lstStyle>
            <a:lvl1pPr>
              <a:lnSpc>
                <a:spcPct val="100000"/>
              </a:lnSpc>
              <a:defRPr lang="en-US" sz="3600" b="0" i="0" kern="1200" dirty="0">
                <a:solidFill>
                  <a:schemeClr val="tx2"/>
                </a:solidFill>
                <a:latin typeface="Poppins SemiBold" pitchFamily="2" charset="77"/>
                <a:ea typeface="+mn-ea"/>
                <a:cs typeface="Poppins SemiBold" pitchFamily="2" charset="77"/>
              </a:defRPr>
            </a:lvl1pPr>
          </a:lstStyle>
          <a:p>
            <a:r>
              <a:rPr lang="en-US"/>
              <a:t>Section divider header goes here</a:t>
            </a:r>
          </a:p>
        </p:txBody>
      </p:sp>
      <p:sp>
        <p:nvSpPr>
          <p:cNvPr id="2" name="Text Placeholder 5">
            <a:extLst>
              <a:ext uri="{FF2B5EF4-FFF2-40B4-BE49-F238E27FC236}">
                <a16:creationId xmlns:a16="http://schemas.microsoft.com/office/drawing/2014/main" id="{76DBD690-7FE4-A0C7-A98D-0449F9C135CA}"/>
              </a:ext>
            </a:extLst>
          </p:cNvPr>
          <p:cNvSpPr>
            <a:spLocks noGrp="1"/>
          </p:cNvSpPr>
          <p:nvPr>
            <p:ph type="body" sz="quarter" idx="11" hasCustomPrompt="1"/>
          </p:nvPr>
        </p:nvSpPr>
        <p:spPr>
          <a:xfrm>
            <a:off x="379412" y="4504637"/>
            <a:ext cx="4230687" cy="847619"/>
          </a:xfrm>
          <a:prstGeom prst="rect">
            <a:avLst/>
          </a:prstGeom>
        </p:spPr>
        <p:txBody>
          <a:bodyPr lIns="0" tIns="0" rIns="0" bIns="0" anchor="t"/>
          <a:lstStyle>
            <a:lvl1pPr marL="0" indent="0">
              <a:lnSpc>
                <a:spcPct val="100000"/>
              </a:lnSpc>
              <a:spcBef>
                <a:spcPts val="0"/>
              </a:spcBef>
              <a:buNone/>
              <a:defRPr sz="2400" b="0" i="0">
                <a:solidFill>
                  <a:schemeClr val="tx1"/>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Secondary header</a:t>
            </a:r>
          </a:p>
        </p:txBody>
      </p:sp>
      <p:grpSp>
        <p:nvGrpSpPr>
          <p:cNvPr id="61" name="Group 60">
            <a:extLst>
              <a:ext uri="{FF2B5EF4-FFF2-40B4-BE49-F238E27FC236}">
                <a16:creationId xmlns:a16="http://schemas.microsoft.com/office/drawing/2014/main" id="{BF1E65E2-8DE9-91B6-40AD-BEA84B8DE023}"/>
              </a:ext>
            </a:extLst>
          </p:cNvPr>
          <p:cNvGrpSpPr/>
          <p:nvPr userDrawn="1"/>
        </p:nvGrpSpPr>
        <p:grpSpPr>
          <a:xfrm>
            <a:off x="5741362" y="0"/>
            <a:ext cx="6450638" cy="6858000"/>
            <a:chOff x="5741362" y="0"/>
            <a:chExt cx="6450638" cy="6858000"/>
          </a:xfrm>
        </p:grpSpPr>
        <p:sp>
          <p:nvSpPr>
            <p:cNvPr id="62" name="Rectangle 93">
              <a:extLst>
                <a:ext uri="{FF2B5EF4-FFF2-40B4-BE49-F238E27FC236}">
                  <a16:creationId xmlns:a16="http://schemas.microsoft.com/office/drawing/2014/main" id="{D2C4B7CC-6E25-ED14-EF1E-41D9C4FF3BCE}"/>
                </a:ext>
              </a:extLst>
            </p:cNvPr>
            <p:cNvSpPr/>
            <p:nvPr userDrawn="1"/>
          </p:nvSpPr>
          <p:spPr>
            <a:xfrm>
              <a:off x="8937266" y="0"/>
              <a:ext cx="3254733" cy="6858000"/>
            </a:xfrm>
            <a:custGeom>
              <a:avLst/>
              <a:gdLst>
                <a:gd name="connsiteX0" fmla="*/ 0 w 3254733"/>
                <a:gd name="connsiteY0" fmla="*/ 0 h 6858000"/>
                <a:gd name="connsiteX1" fmla="*/ 3254733 w 3254733"/>
                <a:gd name="connsiteY1" fmla="*/ 0 h 6858000"/>
                <a:gd name="connsiteX2" fmla="*/ 3254733 w 3254733"/>
                <a:gd name="connsiteY2" fmla="*/ 6858000 h 6858000"/>
                <a:gd name="connsiteX3" fmla="*/ 0 w 3254733"/>
                <a:gd name="connsiteY3" fmla="*/ 6858000 h 6858000"/>
                <a:gd name="connsiteX4" fmla="*/ 0 w 3254733"/>
                <a:gd name="connsiteY4" fmla="*/ 0 h 6858000"/>
                <a:gd name="connsiteX0" fmla="*/ 2862469 w 3254733"/>
                <a:gd name="connsiteY0" fmla="*/ 15903 h 6858000"/>
                <a:gd name="connsiteX1" fmla="*/ 3254733 w 3254733"/>
                <a:gd name="connsiteY1" fmla="*/ 0 h 6858000"/>
                <a:gd name="connsiteX2" fmla="*/ 3254733 w 3254733"/>
                <a:gd name="connsiteY2" fmla="*/ 6858000 h 6858000"/>
                <a:gd name="connsiteX3" fmla="*/ 0 w 3254733"/>
                <a:gd name="connsiteY3" fmla="*/ 6858000 h 6858000"/>
                <a:gd name="connsiteX4" fmla="*/ 2862469 w 3254733"/>
                <a:gd name="connsiteY4" fmla="*/ 15903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733" h="6858000">
                  <a:moveTo>
                    <a:pt x="2862469" y="15903"/>
                  </a:moveTo>
                  <a:lnTo>
                    <a:pt x="3254733" y="0"/>
                  </a:lnTo>
                  <a:lnTo>
                    <a:pt x="3254733" y="6858000"/>
                  </a:lnTo>
                  <a:lnTo>
                    <a:pt x="0" y="6858000"/>
                  </a:lnTo>
                  <a:lnTo>
                    <a:pt x="2862469" y="15903"/>
                  </a:lnTo>
                  <a:close/>
                </a:path>
              </a:pathLst>
            </a:custGeom>
            <a:solidFill>
              <a:srgbClr val="3ECAFB"/>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63" name="Rectangle 77">
              <a:extLst>
                <a:ext uri="{FF2B5EF4-FFF2-40B4-BE49-F238E27FC236}">
                  <a16:creationId xmlns:a16="http://schemas.microsoft.com/office/drawing/2014/main" id="{AC30D74E-BD99-56C5-0139-F2C8A52C42BA}"/>
                </a:ext>
              </a:extLst>
            </p:cNvPr>
            <p:cNvSpPr/>
            <p:nvPr userDrawn="1"/>
          </p:nvSpPr>
          <p:spPr>
            <a:xfrm>
              <a:off x="5741362" y="0"/>
              <a:ext cx="6450637" cy="6858000"/>
            </a:xfrm>
            <a:custGeom>
              <a:avLst/>
              <a:gdLst>
                <a:gd name="connsiteX0" fmla="*/ 0 w 6450637"/>
                <a:gd name="connsiteY0" fmla="*/ 0 h 6858000"/>
                <a:gd name="connsiteX1" fmla="*/ 6450637 w 6450637"/>
                <a:gd name="connsiteY1" fmla="*/ 0 h 6858000"/>
                <a:gd name="connsiteX2" fmla="*/ 6450637 w 6450637"/>
                <a:gd name="connsiteY2" fmla="*/ 6858000 h 6858000"/>
                <a:gd name="connsiteX3" fmla="*/ 0 w 6450637"/>
                <a:gd name="connsiteY3" fmla="*/ 6858000 h 6858000"/>
                <a:gd name="connsiteX4" fmla="*/ 0 w 6450637"/>
                <a:gd name="connsiteY4" fmla="*/ 0 h 6858000"/>
                <a:gd name="connsiteX0" fmla="*/ 0 w 6450637"/>
                <a:gd name="connsiteY0" fmla="*/ 2910177 h 6858000"/>
                <a:gd name="connsiteX1" fmla="*/ 6450637 w 6450637"/>
                <a:gd name="connsiteY1" fmla="*/ 0 h 6858000"/>
                <a:gd name="connsiteX2" fmla="*/ 6450637 w 6450637"/>
                <a:gd name="connsiteY2" fmla="*/ 6858000 h 6858000"/>
                <a:gd name="connsiteX3" fmla="*/ 0 w 6450637"/>
                <a:gd name="connsiteY3" fmla="*/ 6858000 h 6858000"/>
                <a:gd name="connsiteX4" fmla="*/ 0 w 6450637"/>
                <a:gd name="connsiteY4" fmla="*/ 2910177 h 6858000"/>
                <a:gd name="connsiteX0" fmla="*/ 0 w 6450637"/>
                <a:gd name="connsiteY0" fmla="*/ 2910177 h 6858000"/>
                <a:gd name="connsiteX1" fmla="*/ 6450637 w 6450637"/>
                <a:gd name="connsiteY1" fmla="*/ 0 h 6858000"/>
                <a:gd name="connsiteX2" fmla="*/ 3445044 w 6450637"/>
                <a:gd name="connsiteY2" fmla="*/ 6850049 h 6858000"/>
                <a:gd name="connsiteX3" fmla="*/ 0 w 6450637"/>
                <a:gd name="connsiteY3" fmla="*/ 6858000 h 6858000"/>
                <a:gd name="connsiteX4" fmla="*/ 0 w 6450637"/>
                <a:gd name="connsiteY4" fmla="*/ 2910177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0637" h="6858000">
                  <a:moveTo>
                    <a:pt x="0" y="2910177"/>
                  </a:moveTo>
                  <a:lnTo>
                    <a:pt x="6450637" y="0"/>
                  </a:lnTo>
                  <a:lnTo>
                    <a:pt x="3445044" y="6850049"/>
                  </a:lnTo>
                  <a:lnTo>
                    <a:pt x="0" y="6858000"/>
                  </a:lnTo>
                  <a:lnTo>
                    <a:pt x="0" y="2910177"/>
                  </a:lnTo>
                  <a:close/>
                </a:path>
              </a:pathLst>
            </a:custGeom>
            <a:solidFill>
              <a:srgbClr val="7CD000"/>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grpSp>
          <p:nvGrpSpPr>
            <p:cNvPr id="192" name="Group 191">
              <a:extLst>
                <a:ext uri="{FF2B5EF4-FFF2-40B4-BE49-F238E27FC236}">
                  <a16:creationId xmlns:a16="http://schemas.microsoft.com/office/drawing/2014/main" id="{9133A4FC-E267-7E47-CFB0-770FA9F453E1}"/>
                </a:ext>
              </a:extLst>
            </p:cNvPr>
            <p:cNvGrpSpPr/>
            <p:nvPr userDrawn="1"/>
          </p:nvGrpSpPr>
          <p:grpSpPr>
            <a:xfrm>
              <a:off x="5741363" y="0"/>
              <a:ext cx="6450637" cy="6858000"/>
              <a:chOff x="5741363" y="0"/>
              <a:chExt cx="6450637" cy="6858000"/>
            </a:xfrm>
          </p:grpSpPr>
          <p:sp>
            <p:nvSpPr>
              <p:cNvPr id="193" name="Rectangle 57">
                <a:extLst>
                  <a:ext uri="{FF2B5EF4-FFF2-40B4-BE49-F238E27FC236}">
                    <a16:creationId xmlns:a16="http://schemas.microsoft.com/office/drawing/2014/main" id="{D65DFA5F-046C-5C96-304D-7A67EDB48606}"/>
                  </a:ext>
                </a:extLst>
              </p:cNvPr>
              <p:cNvSpPr/>
              <p:nvPr userDrawn="1"/>
            </p:nvSpPr>
            <p:spPr>
              <a:xfrm>
                <a:off x="5741363" y="0"/>
                <a:ext cx="6450636" cy="3172570"/>
              </a:xfrm>
              <a:custGeom>
                <a:avLst/>
                <a:gdLst>
                  <a:gd name="connsiteX0" fmla="*/ 0 w 6450636"/>
                  <a:gd name="connsiteY0" fmla="*/ 0 h 3172570"/>
                  <a:gd name="connsiteX1" fmla="*/ 6450636 w 6450636"/>
                  <a:gd name="connsiteY1" fmla="*/ 0 h 3172570"/>
                  <a:gd name="connsiteX2" fmla="*/ 6450636 w 6450636"/>
                  <a:gd name="connsiteY2" fmla="*/ 3172570 h 3172570"/>
                  <a:gd name="connsiteX3" fmla="*/ 0 w 6450636"/>
                  <a:gd name="connsiteY3" fmla="*/ 3172570 h 3172570"/>
                  <a:gd name="connsiteX4" fmla="*/ 0 w 6450636"/>
                  <a:gd name="connsiteY4" fmla="*/ 0 h 3172570"/>
                  <a:gd name="connsiteX0" fmla="*/ 0 w 6450636"/>
                  <a:gd name="connsiteY0" fmla="*/ 0 h 3172570"/>
                  <a:gd name="connsiteX1" fmla="*/ 6450636 w 6450636"/>
                  <a:gd name="connsiteY1" fmla="*/ 0 h 3172570"/>
                  <a:gd name="connsiteX2" fmla="*/ 3961877 w 6450636"/>
                  <a:gd name="connsiteY2" fmla="*/ 1168841 h 3172570"/>
                  <a:gd name="connsiteX3" fmla="*/ 0 w 6450636"/>
                  <a:gd name="connsiteY3" fmla="*/ 3172570 h 3172570"/>
                  <a:gd name="connsiteX4" fmla="*/ 0 w 6450636"/>
                  <a:gd name="connsiteY4" fmla="*/ 0 h 3172570"/>
                  <a:gd name="connsiteX0" fmla="*/ 0 w 6450636"/>
                  <a:gd name="connsiteY0" fmla="*/ 0 h 3172570"/>
                  <a:gd name="connsiteX1" fmla="*/ 6450636 w 6450636"/>
                  <a:gd name="connsiteY1" fmla="*/ 0 h 3172570"/>
                  <a:gd name="connsiteX2" fmla="*/ 0 w 6450636"/>
                  <a:gd name="connsiteY2" fmla="*/ 3172570 h 3172570"/>
                  <a:gd name="connsiteX3" fmla="*/ 0 w 6450636"/>
                  <a:gd name="connsiteY3" fmla="*/ 0 h 3172570"/>
                </a:gdLst>
                <a:ahLst/>
                <a:cxnLst>
                  <a:cxn ang="0">
                    <a:pos x="connsiteX0" y="connsiteY0"/>
                  </a:cxn>
                  <a:cxn ang="0">
                    <a:pos x="connsiteX1" y="connsiteY1"/>
                  </a:cxn>
                  <a:cxn ang="0">
                    <a:pos x="connsiteX2" y="connsiteY2"/>
                  </a:cxn>
                  <a:cxn ang="0">
                    <a:pos x="connsiteX3" y="connsiteY3"/>
                  </a:cxn>
                </a:cxnLst>
                <a:rect l="l" t="t" r="r" b="b"/>
                <a:pathLst>
                  <a:path w="6450636" h="3172570">
                    <a:moveTo>
                      <a:pt x="0" y="0"/>
                    </a:moveTo>
                    <a:lnTo>
                      <a:pt x="6450636" y="0"/>
                    </a:lnTo>
                    <a:lnTo>
                      <a:pt x="0" y="3172570"/>
                    </a:lnTo>
                    <a:lnTo>
                      <a:pt x="0" y="0"/>
                    </a:lnTo>
                    <a:close/>
                  </a:path>
                </a:pathLst>
              </a:custGeom>
              <a:solidFill>
                <a:srgbClr val="FF9A00"/>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94" name="Freeform: Shape 193">
                <a:extLst>
                  <a:ext uri="{FF2B5EF4-FFF2-40B4-BE49-F238E27FC236}">
                    <a16:creationId xmlns:a16="http://schemas.microsoft.com/office/drawing/2014/main" id="{C70CCE6B-BD53-692E-A012-D051CBCCD21B}"/>
                  </a:ext>
                </a:extLst>
              </p:cNvPr>
              <p:cNvSpPr/>
              <p:nvPr/>
            </p:nvSpPr>
            <p:spPr>
              <a:xfrm>
                <a:off x="10543225" y="0"/>
                <a:ext cx="1648774" cy="6858000"/>
              </a:xfrm>
              <a:custGeom>
                <a:avLst/>
                <a:gdLst>
                  <a:gd name="connsiteX0" fmla="*/ 512445 w 1648774"/>
                  <a:gd name="connsiteY0" fmla="*/ 6858000 h 6858000"/>
                  <a:gd name="connsiteX1" fmla="*/ 1648775 w 1648774"/>
                  <a:gd name="connsiteY1" fmla="*/ 0 h 6858000"/>
                  <a:gd name="connsiteX2" fmla="*/ 0 w 1648774"/>
                  <a:gd name="connsiteY2" fmla="*/ 6858000 h 6858000"/>
                  <a:gd name="connsiteX3" fmla="*/ 512445 w 164877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648774" h="6858000">
                    <a:moveTo>
                      <a:pt x="512445" y="6858000"/>
                    </a:moveTo>
                    <a:lnTo>
                      <a:pt x="1648775" y="0"/>
                    </a:lnTo>
                    <a:lnTo>
                      <a:pt x="0" y="6858000"/>
                    </a:lnTo>
                    <a:lnTo>
                      <a:pt x="512445" y="6858000"/>
                    </a:lnTo>
                    <a:close/>
                  </a:path>
                </a:pathLst>
              </a:custGeom>
              <a:solidFill>
                <a:srgbClr val="3ECAFB"/>
              </a:solidFill>
              <a:ln w="1687"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CFA5E4C7-E4BF-E4C4-F60A-7C4149BB4AE5}"/>
                  </a:ext>
                </a:extLst>
              </p:cNvPr>
              <p:cNvSpPr/>
              <p:nvPr/>
            </p:nvSpPr>
            <p:spPr>
              <a:xfrm>
                <a:off x="5741363" y="0"/>
                <a:ext cx="6450636" cy="4032884"/>
              </a:xfrm>
              <a:custGeom>
                <a:avLst/>
                <a:gdLst>
                  <a:gd name="connsiteX0" fmla="*/ 0 w 6450636"/>
                  <a:gd name="connsiteY0" fmla="*/ 4032885 h 4032884"/>
                  <a:gd name="connsiteX1" fmla="*/ 0 w 6450636"/>
                  <a:gd name="connsiteY1" fmla="*/ 3051175 h 4032884"/>
                  <a:gd name="connsiteX2" fmla="*/ 6450637 w 6450636"/>
                  <a:gd name="connsiteY2" fmla="*/ 0 h 4032884"/>
                  <a:gd name="connsiteX3" fmla="*/ 0 w 6450636"/>
                  <a:gd name="connsiteY3" fmla="*/ 4032885 h 4032884"/>
                </a:gdLst>
                <a:ahLst/>
                <a:cxnLst>
                  <a:cxn ang="0">
                    <a:pos x="connsiteX0" y="connsiteY0"/>
                  </a:cxn>
                  <a:cxn ang="0">
                    <a:pos x="connsiteX1" y="connsiteY1"/>
                  </a:cxn>
                  <a:cxn ang="0">
                    <a:pos x="connsiteX2" y="connsiteY2"/>
                  </a:cxn>
                  <a:cxn ang="0">
                    <a:pos x="connsiteX3" y="connsiteY3"/>
                  </a:cxn>
                </a:cxnLst>
                <a:rect l="l" t="t" r="r" b="b"/>
                <a:pathLst>
                  <a:path w="6450636" h="4032884">
                    <a:moveTo>
                      <a:pt x="0" y="4032885"/>
                    </a:moveTo>
                    <a:lnTo>
                      <a:pt x="0" y="3051175"/>
                    </a:lnTo>
                    <a:lnTo>
                      <a:pt x="6450637" y="0"/>
                    </a:lnTo>
                    <a:lnTo>
                      <a:pt x="0" y="4032885"/>
                    </a:lnTo>
                    <a:close/>
                  </a:path>
                </a:pathLst>
              </a:custGeom>
              <a:gradFill>
                <a:gsLst>
                  <a:gs pos="0">
                    <a:srgbClr val="C6EB00"/>
                  </a:gs>
                  <a:gs pos="22000">
                    <a:srgbClr val="C6EB00"/>
                  </a:gs>
                  <a:gs pos="81000">
                    <a:srgbClr val="C6EB00"/>
                  </a:gs>
                </a:gsLst>
                <a:lin ang="2023233" scaled="1"/>
              </a:gradFill>
              <a:ln w="1687"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E793FB9F-6918-86EA-B87F-7D3592C41C47}"/>
                  </a:ext>
                </a:extLst>
              </p:cNvPr>
              <p:cNvSpPr/>
              <p:nvPr/>
            </p:nvSpPr>
            <p:spPr>
              <a:xfrm>
                <a:off x="6696719" y="0"/>
                <a:ext cx="5495280" cy="6858000"/>
              </a:xfrm>
              <a:custGeom>
                <a:avLst/>
                <a:gdLst>
                  <a:gd name="connsiteX0" fmla="*/ 0 w 5495280"/>
                  <a:gd name="connsiteY0" fmla="*/ 6858000 h 6858000"/>
                  <a:gd name="connsiteX1" fmla="*/ 5495281 w 5495280"/>
                  <a:gd name="connsiteY1" fmla="*/ 0 h 6858000"/>
                  <a:gd name="connsiteX2" fmla="*/ 742949 w 5495280"/>
                  <a:gd name="connsiteY2" fmla="*/ 6858000 h 6858000"/>
                  <a:gd name="connsiteX3" fmla="*/ 0 w 54952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95280" h="6858000">
                    <a:moveTo>
                      <a:pt x="0" y="6858000"/>
                    </a:moveTo>
                    <a:lnTo>
                      <a:pt x="5495281" y="0"/>
                    </a:lnTo>
                    <a:lnTo>
                      <a:pt x="742949" y="6858000"/>
                    </a:lnTo>
                    <a:lnTo>
                      <a:pt x="0" y="6858000"/>
                    </a:lnTo>
                    <a:close/>
                  </a:path>
                </a:pathLst>
              </a:custGeom>
              <a:solidFill>
                <a:srgbClr val="69CA00"/>
              </a:solidFill>
              <a:ln w="1687"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93C3BA8E-DAB9-D345-8CC0-588C7DF13462}"/>
                  </a:ext>
                </a:extLst>
              </p:cNvPr>
              <p:cNvSpPr/>
              <p:nvPr/>
            </p:nvSpPr>
            <p:spPr>
              <a:xfrm>
                <a:off x="11055669" y="0"/>
                <a:ext cx="1136330" cy="6858000"/>
              </a:xfrm>
              <a:custGeom>
                <a:avLst/>
                <a:gdLst>
                  <a:gd name="connsiteX0" fmla="*/ 1136330 w 1136330"/>
                  <a:gd name="connsiteY0" fmla="*/ 6858000 h 6858000"/>
                  <a:gd name="connsiteX1" fmla="*/ 1136330 w 1136330"/>
                  <a:gd name="connsiteY1" fmla="*/ 0 h 6858000"/>
                  <a:gd name="connsiteX2" fmla="*/ 0 w 1136330"/>
                  <a:gd name="connsiteY2" fmla="*/ 6858000 h 6858000"/>
                  <a:gd name="connsiteX3" fmla="*/ 1136330 w 113633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36330" h="6858000">
                    <a:moveTo>
                      <a:pt x="1136330" y="6858000"/>
                    </a:moveTo>
                    <a:lnTo>
                      <a:pt x="1136330" y="0"/>
                    </a:lnTo>
                    <a:lnTo>
                      <a:pt x="0" y="6858000"/>
                    </a:lnTo>
                    <a:lnTo>
                      <a:pt x="1136330" y="6858000"/>
                    </a:lnTo>
                    <a:close/>
                  </a:path>
                </a:pathLst>
              </a:custGeom>
              <a:gradFill>
                <a:gsLst>
                  <a:gs pos="34000">
                    <a:srgbClr val="39B0E9"/>
                  </a:gs>
                  <a:gs pos="3000">
                    <a:srgbClr val="3ECAFB"/>
                  </a:gs>
                  <a:gs pos="55000">
                    <a:srgbClr val="3598D9"/>
                  </a:gs>
                  <a:gs pos="100000">
                    <a:srgbClr val="2D67B8"/>
                  </a:gs>
                </a:gsLst>
                <a:lin ang="21204873" scaled="1"/>
              </a:gradFill>
              <a:ln w="1687"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09C544C4-89FF-579A-27F1-B8BB752A6D25}"/>
                  </a:ext>
                </a:extLst>
              </p:cNvPr>
              <p:cNvSpPr/>
              <p:nvPr/>
            </p:nvSpPr>
            <p:spPr>
              <a:xfrm>
                <a:off x="7439668" y="0"/>
                <a:ext cx="4752332" cy="6858000"/>
              </a:xfrm>
              <a:custGeom>
                <a:avLst/>
                <a:gdLst>
                  <a:gd name="connsiteX0" fmla="*/ 2253611 w 4752332"/>
                  <a:gd name="connsiteY0" fmla="*/ 6858000 h 6858000"/>
                  <a:gd name="connsiteX1" fmla="*/ 0 w 4752332"/>
                  <a:gd name="connsiteY1" fmla="*/ 6858000 h 6858000"/>
                  <a:gd name="connsiteX2" fmla="*/ 4752332 w 4752332"/>
                  <a:gd name="connsiteY2" fmla="*/ 0 h 6858000"/>
                  <a:gd name="connsiteX3" fmla="*/ 2253611 w 475233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52332" h="6858000">
                    <a:moveTo>
                      <a:pt x="2253611" y="6858000"/>
                    </a:moveTo>
                    <a:lnTo>
                      <a:pt x="0" y="6858000"/>
                    </a:lnTo>
                    <a:lnTo>
                      <a:pt x="4752332" y="0"/>
                    </a:lnTo>
                    <a:lnTo>
                      <a:pt x="2253611" y="6858000"/>
                    </a:lnTo>
                    <a:close/>
                  </a:path>
                </a:pathLst>
              </a:custGeom>
              <a:gradFill>
                <a:gsLst>
                  <a:gs pos="39000">
                    <a:srgbClr val="C6EB03"/>
                  </a:gs>
                  <a:gs pos="52000">
                    <a:srgbClr val="BAE718"/>
                  </a:gs>
                  <a:gs pos="54000">
                    <a:srgbClr val="9DDF50"/>
                  </a:gs>
                  <a:gs pos="58000">
                    <a:srgbClr val="49C8F5"/>
                  </a:gs>
                </a:gsLst>
                <a:lin ang="1800000" scaled="0"/>
              </a:gradFill>
              <a:ln w="1687"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4A162A33-0D42-660D-78DD-6970EEA177EE}"/>
                  </a:ext>
                </a:extLst>
              </p:cNvPr>
              <p:cNvSpPr/>
              <p:nvPr/>
            </p:nvSpPr>
            <p:spPr>
              <a:xfrm>
                <a:off x="5741363" y="0"/>
                <a:ext cx="6450636" cy="451167"/>
              </a:xfrm>
              <a:custGeom>
                <a:avLst/>
                <a:gdLst>
                  <a:gd name="connsiteX0" fmla="*/ 6450637 w 6450636"/>
                  <a:gd name="connsiteY0" fmla="*/ 0 h 451167"/>
                  <a:gd name="connsiteX1" fmla="*/ 0 w 6450636"/>
                  <a:gd name="connsiteY1" fmla="*/ 0 h 451167"/>
                  <a:gd name="connsiteX2" fmla="*/ 0 w 6450636"/>
                  <a:gd name="connsiteY2" fmla="*/ 451168 h 451167"/>
                  <a:gd name="connsiteX3" fmla="*/ 6450637 w 6450636"/>
                  <a:gd name="connsiteY3" fmla="*/ 0 h 451167"/>
                </a:gdLst>
                <a:ahLst/>
                <a:cxnLst>
                  <a:cxn ang="0">
                    <a:pos x="connsiteX0" y="connsiteY0"/>
                  </a:cxn>
                  <a:cxn ang="0">
                    <a:pos x="connsiteX1" y="connsiteY1"/>
                  </a:cxn>
                  <a:cxn ang="0">
                    <a:pos x="connsiteX2" y="connsiteY2"/>
                  </a:cxn>
                  <a:cxn ang="0">
                    <a:pos x="connsiteX3" y="connsiteY3"/>
                  </a:cxn>
                </a:cxnLst>
                <a:rect l="l" t="t" r="r" b="b"/>
                <a:pathLst>
                  <a:path w="6450636" h="451167">
                    <a:moveTo>
                      <a:pt x="6450637" y="0"/>
                    </a:moveTo>
                    <a:lnTo>
                      <a:pt x="0" y="0"/>
                    </a:lnTo>
                    <a:lnTo>
                      <a:pt x="0" y="451168"/>
                    </a:lnTo>
                    <a:lnTo>
                      <a:pt x="6450637" y="0"/>
                    </a:lnTo>
                    <a:close/>
                  </a:path>
                </a:pathLst>
              </a:custGeom>
              <a:solidFill>
                <a:srgbClr val="FFB400"/>
              </a:solidFill>
              <a:ln w="1687"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2253EE1B-2B6C-46A1-2850-543EAC10E2F5}"/>
                  </a:ext>
                </a:extLst>
              </p:cNvPr>
              <p:cNvSpPr/>
              <p:nvPr/>
            </p:nvSpPr>
            <p:spPr>
              <a:xfrm>
                <a:off x="5741363" y="0"/>
                <a:ext cx="6450636" cy="1643379"/>
              </a:xfrm>
              <a:custGeom>
                <a:avLst/>
                <a:gdLst>
                  <a:gd name="connsiteX0" fmla="*/ 6450637 w 6450636"/>
                  <a:gd name="connsiteY0" fmla="*/ 0 h 1643379"/>
                  <a:gd name="connsiteX1" fmla="*/ 0 w 6450636"/>
                  <a:gd name="connsiteY1" fmla="*/ 451168 h 1643379"/>
                  <a:gd name="connsiteX2" fmla="*/ 0 w 6450636"/>
                  <a:gd name="connsiteY2" fmla="*/ 1643380 h 1643379"/>
                  <a:gd name="connsiteX3" fmla="*/ 6450637 w 6450636"/>
                  <a:gd name="connsiteY3" fmla="*/ 0 h 1643379"/>
                </a:gdLst>
                <a:ahLst/>
                <a:cxnLst>
                  <a:cxn ang="0">
                    <a:pos x="connsiteX0" y="connsiteY0"/>
                  </a:cxn>
                  <a:cxn ang="0">
                    <a:pos x="connsiteX1" y="connsiteY1"/>
                  </a:cxn>
                  <a:cxn ang="0">
                    <a:pos x="connsiteX2" y="connsiteY2"/>
                  </a:cxn>
                  <a:cxn ang="0">
                    <a:pos x="connsiteX3" y="connsiteY3"/>
                  </a:cxn>
                </a:cxnLst>
                <a:rect l="l" t="t" r="r" b="b"/>
                <a:pathLst>
                  <a:path w="6450636" h="1643379">
                    <a:moveTo>
                      <a:pt x="6450637" y="0"/>
                    </a:moveTo>
                    <a:lnTo>
                      <a:pt x="0" y="451168"/>
                    </a:lnTo>
                    <a:lnTo>
                      <a:pt x="0" y="1643380"/>
                    </a:lnTo>
                    <a:lnTo>
                      <a:pt x="6450637" y="0"/>
                    </a:lnTo>
                    <a:close/>
                  </a:path>
                </a:pathLst>
              </a:custGeom>
              <a:gradFill>
                <a:gsLst>
                  <a:gs pos="29000">
                    <a:srgbClr val="FFA800"/>
                  </a:gs>
                  <a:gs pos="32000">
                    <a:srgbClr val="FFAA00"/>
                  </a:gs>
                  <a:gs pos="47000">
                    <a:srgbClr val="FFC600"/>
                  </a:gs>
                </a:gsLst>
                <a:lin ang="4680000" scaled="0"/>
              </a:gradFill>
              <a:ln w="1687"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60A7A98F-0E34-A7AF-E782-F08D7FF1F13B}"/>
                  </a:ext>
                </a:extLst>
              </p:cNvPr>
              <p:cNvSpPr/>
              <p:nvPr/>
            </p:nvSpPr>
            <p:spPr>
              <a:xfrm>
                <a:off x="5741363" y="0"/>
                <a:ext cx="6450636" cy="2345689"/>
              </a:xfrm>
              <a:custGeom>
                <a:avLst/>
                <a:gdLst>
                  <a:gd name="connsiteX0" fmla="*/ 6450637 w 6450636"/>
                  <a:gd name="connsiteY0" fmla="*/ 0 h 2345689"/>
                  <a:gd name="connsiteX1" fmla="*/ 0 w 6450636"/>
                  <a:gd name="connsiteY1" fmla="*/ 2151063 h 2345689"/>
                  <a:gd name="connsiteX2" fmla="*/ 0 w 6450636"/>
                  <a:gd name="connsiteY2" fmla="*/ 2345690 h 2345689"/>
                  <a:gd name="connsiteX3" fmla="*/ 6450637 w 6450636"/>
                  <a:gd name="connsiteY3" fmla="*/ 0 h 2345689"/>
                </a:gdLst>
                <a:ahLst/>
                <a:cxnLst>
                  <a:cxn ang="0">
                    <a:pos x="connsiteX0" y="connsiteY0"/>
                  </a:cxn>
                  <a:cxn ang="0">
                    <a:pos x="connsiteX1" y="connsiteY1"/>
                  </a:cxn>
                  <a:cxn ang="0">
                    <a:pos x="connsiteX2" y="connsiteY2"/>
                  </a:cxn>
                  <a:cxn ang="0">
                    <a:pos x="connsiteX3" y="connsiteY3"/>
                  </a:cxn>
                </a:cxnLst>
                <a:rect l="l" t="t" r="r" b="b"/>
                <a:pathLst>
                  <a:path w="6450636" h="2345689">
                    <a:moveTo>
                      <a:pt x="6450637" y="0"/>
                    </a:moveTo>
                    <a:lnTo>
                      <a:pt x="0" y="2151063"/>
                    </a:lnTo>
                    <a:lnTo>
                      <a:pt x="0" y="2345690"/>
                    </a:lnTo>
                    <a:lnTo>
                      <a:pt x="6450637" y="0"/>
                    </a:lnTo>
                    <a:close/>
                  </a:path>
                </a:pathLst>
              </a:custGeom>
              <a:solidFill>
                <a:srgbClr val="FF9A00"/>
              </a:solidFill>
              <a:ln w="1687"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2FD81B5C-ADAE-7411-555D-0505B3DE4D7B}"/>
                  </a:ext>
                </a:extLst>
              </p:cNvPr>
              <p:cNvSpPr/>
              <p:nvPr/>
            </p:nvSpPr>
            <p:spPr>
              <a:xfrm>
                <a:off x="5741363" y="0"/>
                <a:ext cx="6450636" cy="3051175"/>
              </a:xfrm>
              <a:custGeom>
                <a:avLst/>
                <a:gdLst>
                  <a:gd name="connsiteX0" fmla="*/ 6450637 w 6450636"/>
                  <a:gd name="connsiteY0" fmla="*/ 0 h 3051175"/>
                  <a:gd name="connsiteX1" fmla="*/ 0 w 6450636"/>
                  <a:gd name="connsiteY1" fmla="*/ 2345690 h 3051175"/>
                  <a:gd name="connsiteX2" fmla="*/ 0 w 6450636"/>
                  <a:gd name="connsiteY2" fmla="*/ 3051175 h 3051175"/>
                  <a:gd name="connsiteX3" fmla="*/ 6450637 w 6450636"/>
                  <a:gd name="connsiteY3" fmla="*/ 0 h 3051175"/>
                </a:gdLst>
                <a:ahLst/>
                <a:cxnLst>
                  <a:cxn ang="0">
                    <a:pos x="connsiteX0" y="connsiteY0"/>
                  </a:cxn>
                  <a:cxn ang="0">
                    <a:pos x="connsiteX1" y="connsiteY1"/>
                  </a:cxn>
                  <a:cxn ang="0">
                    <a:pos x="connsiteX2" y="connsiteY2"/>
                  </a:cxn>
                  <a:cxn ang="0">
                    <a:pos x="connsiteX3" y="connsiteY3"/>
                  </a:cxn>
                </a:cxnLst>
                <a:rect l="l" t="t" r="r" b="b"/>
                <a:pathLst>
                  <a:path w="6450636" h="3051175">
                    <a:moveTo>
                      <a:pt x="6450637" y="0"/>
                    </a:moveTo>
                    <a:lnTo>
                      <a:pt x="0" y="2345690"/>
                    </a:lnTo>
                    <a:lnTo>
                      <a:pt x="0" y="3051175"/>
                    </a:lnTo>
                    <a:lnTo>
                      <a:pt x="6450637" y="0"/>
                    </a:lnTo>
                    <a:close/>
                  </a:path>
                </a:pathLst>
              </a:custGeom>
              <a:gradFill>
                <a:gsLst>
                  <a:gs pos="47000">
                    <a:srgbClr val="C6EB00"/>
                  </a:gs>
                  <a:gs pos="11000">
                    <a:srgbClr val="C6EB00"/>
                  </a:gs>
                  <a:gs pos="69000">
                    <a:srgbClr val="FF9A00"/>
                  </a:gs>
                  <a:gs pos="56000">
                    <a:srgbClr val="FF9A00"/>
                  </a:gs>
                </a:gsLst>
                <a:lin ang="14820000" scaled="0"/>
              </a:gradFill>
              <a:ln w="1687"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8682B139-C1F8-158B-26A6-E33053AD4946}"/>
                  </a:ext>
                </a:extLst>
              </p:cNvPr>
              <p:cNvSpPr/>
              <p:nvPr/>
            </p:nvSpPr>
            <p:spPr>
              <a:xfrm>
                <a:off x="5741363" y="0"/>
                <a:ext cx="6450636" cy="2151062"/>
              </a:xfrm>
              <a:custGeom>
                <a:avLst/>
                <a:gdLst>
                  <a:gd name="connsiteX0" fmla="*/ 0 w 6450636"/>
                  <a:gd name="connsiteY0" fmla="*/ 2151063 h 2151062"/>
                  <a:gd name="connsiteX1" fmla="*/ 0 w 6450636"/>
                  <a:gd name="connsiteY1" fmla="*/ 1643380 h 2151062"/>
                  <a:gd name="connsiteX2" fmla="*/ 0 w 6450636"/>
                  <a:gd name="connsiteY2" fmla="*/ 1643380 h 2151062"/>
                  <a:gd name="connsiteX3" fmla="*/ 6450637 w 6450636"/>
                  <a:gd name="connsiteY3" fmla="*/ 0 h 2151062"/>
                  <a:gd name="connsiteX4" fmla="*/ 0 w 6450636"/>
                  <a:gd name="connsiteY4" fmla="*/ 2151063 h 215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0636" h="2151062">
                    <a:moveTo>
                      <a:pt x="0" y="2151063"/>
                    </a:moveTo>
                    <a:lnTo>
                      <a:pt x="0" y="1643380"/>
                    </a:lnTo>
                    <a:lnTo>
                      <a:pt x="0" y="1643380"/>
                    </a:lnTo>
                    <a:lnTo>
                      <a:pt x="6450637" y="0"/>
                    </a:lnTo>
                    <a:lnTo>
                      <a:pt x="0" y="2151063"/>
                    </a:lnTo>
                    <a:close/>
                  </a:path>
                </a:pathLst>
              </a:custGeom>
              <a:solidFill>
                <a:srgbClr val="FDAF25"/>
              </a:solidFill>
              <a:ln w="1687"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20EB8C2E-131D-A4F2-D42D-7B567FD86D78}"/>
                  </a:ext>
                </a:extLst>
              </p:cNvPr>
              <p:cNvSpPr/>
              <p:nvPr/>
            </p:nvSpPr>
            <p:spPr>
              <a:xfrm>
                <a:off x="9693279" y="0"/>
                <a:ext cx="2498720" cy="6858000"/>
              </a:xfrm>
              <a:custGeom>
                <a:avLst/>
                <a:gdLst>
                  <a:gd name="connsiteX0" fmla="*/ 0 w 2498720"/>
                  <a:gd name="connsiteY0" fmla="*/ 6858000 h 6858000"/>
                  <a:gd name="connsiteX1" fmla="*/ 2498721 w 2498720"/>
                  <a:gd name="connsiteY1" fmla="*/ 0 h 6858000"/>
                  <a:gd name="connsiteX2" fmla="*/ 849946 w 2498720"/>
                  <a:gd name="connsiteY2" fmla="*/ 6858000 h 6858000"/>
                  <a:gd name="connsiteX3" fmla="*/ 0 w 249872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98720" h="6858000">
                    <a:moveTo>
                      <a:pt x="0" y="6858000"/>
                    </a:moveTo>
                    <a:lnTo>
                      <a:pt x="2498721" y="0"/>
                    </a:lnTo>
                    <a:lnTo>
                      <a:pt x="849946" y="6858000"/>
                    </a:lnTo>
                    <a:lnTo>
                      <a:pt x="0" y="6858000"/>
                    </a:lnTo>
                    <a:close/>
                  </a:path>
                </a:pathLst>
              </a:custGeom>
              <a:solidFill>
                <a:srgbClr val="188EE1"/>
              </a:solidFill>
              <a:ln w="1687"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D838B711-71CF-4731-94DD-1BB12FAD40B8}"/>
                  </a:ext>
                </a:extLst>
              </p:cNvPr>
              <p:cNvSpPr/>
              <p:nvPr/>
            </p:nvSpPr>
            <p:spPr>
              <a:xfrm>
                <a:off x="5741363" y="0"/>
                <a:ext cx="6450636" cy="5757545"/>
              </a:xfrm>
              <a:custGeom>
                <a:avLst/>
                <a:gdLst>
                  <a:gd name="connsiteX0" fmla="*/ 0 w 6450636"/>
                  <a:gd name="connsiteY0" fmla="*/ 5757545 h 5757545"/>
                  <a:gd name="connsiteX1" fmla="*/ 6450637 w 6450636"/>
                  <a:gd name="connsiteY1" fmla="*/ 0 h 5757545"/>
                  <a:gd name="connsiteX2" fmla="*/ 0 w 6450636"/>
                  <a:gd name="connsiteY2" fmla="*/ 4032885 h 5757545"/>
                  <a:gd name="connsiteX3" fmla="*/ 0 w 6450636"/>
                  <a:gd name="connsiteY3" fmla="*/ 5757545 h 5757545"/>
                </a:gdLst>
                <a:ahLst/>
                <a:cxnLst>
                  <a:cxn ang="0">
                    <a:pos x="connsiteX0" y="connsiteY0"/>
                  </a:cxn>
                  <a:cxn ang="0">
                    <a:pos x="connsiteX1" y="connsiteY1"/>
                  </a:cxn>
                  <a:cxn ang="0">
                    <a:pos x="connsiteX2" y="connsiteY2"/>
                  </a:cxn>
                  <a:cxn ang="0">
                    <a:pos x="connsiteX3" y="connsiteY3"/>
                  </a:cxn>
                </a:cxnLst>
                <a:rect l="l" t="t" r="r" b="b"/>
                <a:pathLst>
                  <a:path w="6450636" h="5757545">
                    <a:moveTo>
                      <a:pt x="0" y="5757545"/>
                    </a:moveTo>
                    <a:lnTo>
                      <a:pt x="6450637" y="0"/>
                    </a:lnTo>
                    <a:lnTo>
                      <a:pt x="0" y="4032885"/>
                    </a:lnTo>
                    <a:lnTo>
                      <a:pt x="0" y="5757545"/>
                    </a:lnTo>
                    <a:close/>
                  </a:path>
                </a:pathLst>
              </a:custGeom>
              <a:gradFill>
                <a:gsLst>
                  <a:gs pos="0">
                    <a:srgbClr val="87D400"/>
                  </a:gs>
                  <a:gs pos="22000">
                    <a:srgbClr val="83D200"/>
                  </a:gs>
                  <a:gs pos="81000">
                    <a:srgbClr val="69CA00"/>
                  </a:gs>
                </a:gsLst>
                <a:lin ang="2023233" scaled="1"/>
              </a:gradFill>
              <a:ln w="1687"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054713C2-66EF-6E19-8B86-8C2D726053F0}"/>
                  </a:ext>
                </a:extLst>
              </p:cNvPr>
              <p:cNvSpPr/>
              <p:nvPr/>
            </p:nvSpPr>
            <p:spPr>
              <a:xfrm>
                <a:off x="5741363" y="0"/>
                <a:ext cx="6450636" cy="6858000"/>
              </a:xfrm>
              <a:custGeom>
                <a:avLst/>
                <a:gdLst>
                  <a:gd name="connsiteX0" fmla="*/ 955356 w 6450636"/>
                  <a:gd name="connsiteY0" fmla="*/ 6858000 h 6858000"/>
                  <a:gd name="connsiteX1" fmla="*/ 6450637 w 6450636"/>
                  <a:gd name="connsiteY1" fmla="*/ 0 h 6858000"/>
                  <a:gd name="connsiteX2" fmla="*/ 0 w 6450636"/>
                  <a:gd name="connsiteY2" fmla="*/ 5757545 h 6858000"/>
                  <a:gd name="connsiteX3" fmla="*/ 0 w 6450636"/>
                  <a:gd name="connsiteY3" fmla="*/ 6858000 h 6858000"/>
                  <a:gd name="connsiteX4" fmla="*/ 955356 w 645063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0636" h="6858000">
                    <a:moveTo>
                      <a:pt x="955356" y="6858000"/>
                    </a:moveTo>
                    <a:lnTo>
                      <a:pt x="6450637" y="0"/>
                    </a:lnTo>
                    <a:lnTo>
                      <a:pt x="0" y="5757545"/>
                    </a:lnTo>
                    <a:lnTo>
                      <a:pt x="0" y="6858000"/>
                    </a:lnTo>
                    <a:lnTo>
                      <a:pt x="955356" y="6858000"/>
                    </a:lnTo>
                    <a:close/>
                  </a:path>
                </a:pathLst>
              </a:custGeom>
              <a:gradFill>
                <a:gsLst>
                  <a:gs pos="48000">
                    <a:srgbClr val="C6EB00"/>
                  </a:gs>
                  <a:gs pos="59000">
                    <a:srgbClr val="6BCA23"/>
                  </a:gs>
                  <a:gs pos="90000">
                    <a:srgbClr val="09A74A"/>
                  </a:gs>
                </a:gsLst>
                <a:lin ang="13670947" scaled="1"/>
              </a:gradFill>
              <a:ln w="168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78796543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D70A444D-7BFA-A099-2A6F-8D6DB19DAE3C}"/>
              </a:ext>
            </a:extLst>
          </p:cNvPr>
          <p:cNvSpPr>
            <a:spLocks noGrp="1"/>
          </p:cNvSpPr>
          <p:nvPr>
            <p:ph type="body" sz="quarter" idx="12" hasCustomPrompt="1"/>
          </p:nvPr>
        </p:nvSpPr>
        <p:spPr>
          <a:xfrm>
            <a:off x="379412" y="376518"/>
            <a:ext cx="11432485" cy="677732"/>
          </a:xfrm>
          <a:prstGeom prst="rect">
            <a:avLst/>
          </a:prstGeom>
        </p:spPr>
        <p:txBody>
          <a:bodyPr lIns="0" tIns="0" rIns="0" bIns="0" anchor="t"/>
          <a:lstStyle>
            <a:lvl1pPr marL="0" indent="0">
              <a:lnSpc>
                <a:spcPct val="100000"/>
              </a:lnSpc>
              <a:spcBef>
                <a:spcPts val="0"/>
              </a:spcBef>
              <a:buNone/>
              <a:defRPr sz="22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Title of slide goes here</a:t>
            </a:r>
          </a:p>
        </p:txBody>
      </p:sp>
      <p:sp>
        <p:nvSpPr>
          <p:cNvPr id="11" name="Text Placeholder 10">
            <a:extLst>
              <a:ext uri="{FF2B5EF4-FFF2-40B4-BE49-F238E27FC236}">
                <a16:creationId xmlns:a16="http://schemas.microsoft.com/office/drawing/2014/main" id="{6C8C5959-5865-DB24-5DF2-A323BD521A2B}"/>
              </a:ext>
            </a:extLst>
          </p:cNvPr>
          <p:cNvSpPr>
            <a:spLocks noGrp="1"/>
          </p:cNvSpPr>
          <p:nvPr>
            <p:ph type="body" sz="quarter" idx="13" hasCustomPrompt="1"/>
          </p:nvPr>
        </p:nvSpPr>
        <p:spPr>
          <a:xfrm>
            <a:off x="2206358" y="6222906"/>
            <a:ext cx="9606229" cy="371475"/>
          </a:xfrm>
          <a:prstGeom prst="rect">
            <a:avLst/>
          </a:prstGeom>
        </p:spPr>
        <p:txBody>
          <a:bodyPr lIns="0" tIns="0" rIns="0" bIns="0" anchor="b"/>
          <a:lstStyle>
            <a:lvl1pPr marL="0" indent="0">
              <a:spcBef>
                <a:spcPts val="0"/>
              </a:spcBef>
              <a:buNone/>
              <a:defRPr sz="800">
                <a:solidFill>
                  <a:schemeClr val="tx1">
                    <a:lumMod val="50000"/>
                    <a:lumOff val="50000"/>
                  </a:schemeClr>
                </a:solidFill>
                <a:latin typeface="Poppins" panose="00000500000000000000" pitchFamily="2" charset="0"/>
                <a:cs typeface="Poppins" panose="00000500000000000000" pitchFamily="2" charset="0"/>
              </a:defRPr>
            </a:lvl1pPr>
          </a:lstStyle>
          <a:p>
            <a:pPr lvl="0"/>
            <a:r>
              <a:rPr lang="en-US" sz="800">
                <a:latin typeface="Poppins" panose="00000500000000000000" pitchFamily="2" charset="0"/>
                <a:cs typeface="Poppins" panose="00000500000000000000" pitchFamily="2" charset="0"/>
              </a:rPr>
              <a:t>Notes and sources section</a:t>
            </a:r>
            <a:endParaRPr lang="en-US"/>
          </a:p>
        </p:txBody>
      </p:sp>
    </p:spTree>
    <p:extLst>
      <p:ext uri="{BB962C8B-B14F-4D97-AF65-F5344CB8AC3E}">
        <p14:creationId xmlns:p14="http://schemas.microsoft.com/office/powerpoint/2010/main" val="364530101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NXP_DARK">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B7D500"/>
          </a:solidFill>
          <a:ln w="12700">
            <a:solidFill>
              <a:srgbClr val="B7D500"/>
            </a:solidFill>
            <a:prstDash val="solid"/>
          </a:ln>
        </p:spPr>
        <p:txBody>
          <a:bodyPr/>
          <a:lstStyle/>
          <a:p>
            <a:endParaRPr lang="en-US"/>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7F8A93"/>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5931147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096001" y="0"/>
            <a:ext cx="6096000" cy="6858000"/>
          </a:xfrm>
          <a:custGeom>
            <a:avLst/>
            <a:gdLst/>
            <a:ahLst/>
            <a:cxnLst/>
            <a:rect l="l" t="t" r="r" b="b"/>
            <a:pathLst>
              <a:path w="6096000" h="6858000">
                <a:moveTo>
                  <a:pt x="0" y="6858000"/>
                </a:moveTo>
                <a:lnTo>
                  <a:pt x="6095999" y="6858000"/>
                </a:lnTo>
                <a:lnTo>
                  <a:pt x="6095999" y="0"/>
                </a:lnTo>
                <a:lnTo>
                  <a:pt x="0" y="0"/>
                </a:lnTo>
                <a:lnTo>
                  <a:pt x="0" y="6858000"/>
                </a:lnTo>
                <a:close/>
              </a:path>
            </a:pathLst>
          </a:custGeom>
          <a:solidFill>
            <a:srgbClr val="000000"/>
          </a:solidFill>
        </p:spPr>
        <p:txBody>
          <a:bodyPr wrap="square" lIns="0" tIns="0" rIns="0" bIns="0" rtlCol="0"/>
          <a:lstStyle/>
          <a:p>
            <a:endParaRPr/>
          </a:p>
        </p:txBody>
      </p:sp>
      <p:sp>
        <p:nvSpPr>
          <p:cNvPr id="2" name="Holder 2"/>
          <p:cNvSpPr>
            <a:spLocks noGrp="1"/>
          </p:cNvSpPr>
          <p:nvPr>
            <p:ph type="ctrTitle"/>
          </p:nvPr>
        </p:nvSpPr>
        <p:spPr>
          <a:xfrm>
            <a:off x="6672198" y="1690191"/>
            <a:ext cx="1562100" cy="483235"/>
          </a:xfrm>
          <a:prstGeom prst="rect">
            <a:avLst/>
          </a:prstGeom>
        </p:spPr>
        <p:txBody>
          <a:bodyPr wrap="square" lIns="0" tIns="0" rIns="0" bIns="0">
            <a:spAutoFit/>
          </a:bodyPr>
          <a:lstStyle>
            <a:lvl1pPr>
              <a:defRPr sz="2000" b="1" i="0">
                <a:solidFill>
                  <a:srgbClr val="252525"/>
                </a:solidFill>
                <a:latin typeface="Poppins SemiBold"/>
                <a:cs typeface="Poppins SemiBold"/>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1" i="0">
                <a:solidFill>
                  <a:srgbClr val="2C4562"/>
                </a:solidFill>
                <a:latin typeface="Poppins"/>
                <a:cs typeface="Poppin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12126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 burs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C028A98-A4AF-A265-70EA-A82E35D968BE}"/>
              </a:ext>
            </a:extLst>
          </p:cNvPr>
          <p:cNvSpPr/>
          <p:nvPr userDrawn="1"/>
        </p:nvSpPr>
        <p:spPr>
          <a:xfrm>
            <a:off x="0" y="0"/>
            <a:ext cx="12192000" cy="68580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6" name="Text Placeholder 14">
            <a:extLst>
              <a:ext uri="{FF2B5EF4-FFF2-40B4-BE49-F238E27FC236}">
                <a16:creationId xmlns:a16="http://schemas.microsoft.com/office/drawing/2014/main" id="{1B927F5D-4721-0803-59FF-213A55372D5D}"/>
              </a:ext>
            </a:extLst>
          </p:cNvPr>
          <p:cNvSpPr>
            <a:spLocks noGrp="1"/>
          </p:cNvSpPr>
          <p:nvPr>
            <p:ph type="body" sz="quarter" idx="13" hasCustomPrompt="1"/>
          </p:nvPr>
        </p:nvSpPr>
        <p:spPr>
          <a:xfrm>
            <a:off x="379412" y="486750"/>
            <a:ext cx="752219" cy="483826"/>
          </a:xfrm>
          <a:prstGeom prst="rect">
            <a:avLst/>
          </a:prstGeom>
        </p:spPr>
        <p:txBody>
          <a:bodyPr lIns="0" tIns="0" rIns="0" bIns="0" anchor="b"/>
          <a:lstStyle>
            <a:lvl1pPr marL="0" indent="0">
              <a:lnSpc>
                <a:spcPct val="100000"/>
              </a:lnSpc>
              <a:buNone/>
              <a:defRPr sz="24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01</a:t>
            </a:r>
          </a:p>
        </p:txBody>
      </p:sp>
      <p:sp>
        <p:nvSpPr>
          <p:cNvPr id="7" name="Text Placeholder 5">
            <a:extLst>
              <a:ext uri="{FF2B5EF4-FFF2-40B4-BE49-F238E27FC236}">
                <a16:creationId xmlns:a16="http://schemas.microsoft.com/office/drawing/2014/main" id="{3AB92F9B-E6FB-0A22-91E7-5E1B2C56C9C5}"/>
              </a:ext>
            </a:extLst>
          </p:cNvPr>
          <p:cNvSpPr txBox="1">
            <a:spLocks/>
          </p:cNvSpPr>
          <p:nvPr userDrawn="1"/>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8" name="Text Placeholder 5">
            <a:extLst>
              <a:ext uri="{FF2B5EF4-FFF2-40B4-BE49-F238E27FC236}">
                <a16:creationId xmlns:a16="http://schemas.microsoft.com/office/drawing/2014/main" id="{88B9B8F1-41B0-48AB-1747-F71A0EC43090}"/>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pic>
        <p:nvPicPr>
          <p:cNvPr id="10" name="Picture 9">
            <a:extLst>
              <a:ext uri="{FF2B5EF4-FFF2-40B4-BE49-F238E27FC236}">
                <a16:creationId xmlns:a16="http://schemas.microsoft.com/office/drawing/2014/main" id="{0E513CE2-40F0-F7E4-DA6D-B5D08E6B8B7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47004" y="0"/>
            <a:ext cx="6444996" cy="6858000"/>
          </a:xfrm>
          <a:prstGeom prst="rect">
            <a:avLst/>
          </a:prstGeom>
        </p:spPr>
      </p:pic>
      <p:sp>
        <p:nvSpPr>
          <p:cNvPr id="3" name="Title 6">
            <a:extLst>
              <a:ext uri="{FF2B5EF4-FFF2-40B4-BE49-F238E27FC236}">
                <a16:creationId xmlns:a16="http://schemas.microsoft.com/office/drawing/2014/main" id="{CEB8687C-1C5D-5DB1-5AE5-7DA6E4DB2942}"/>
              </a:ext>
            </a:extLst>
          </p:cNvPr>
          <p:cNvSpPr>
            <a:spLocks noGrp="1"/>
          </p:cNvSpPr>
          <p:nvPr>
            <p:ph type="title" hasCustomPrompt="1"/>
          </p:nvPr>
        </p:nvSpPr>
        <p:spPr>
          <a:xfrm>
            <a:off x="379412" y="1828800"/>
            <a:ext cx="4230687" cy="2374900"/>
          </a:xfrm>
          <a:prstGeom prst="rect">
            <a:avLst/>
          </a:prstGeom>
        </p:spPr>
        <p:txBody>
          <a:bodyPr lIns="0" tIns="0" rIns="0" bIns="0" anchor="b"/>
          <a:lstStyle>
            <a:lvl1pPr>
              <a:lnSpc>
                <a:spcPct val="100000"/>
              </a:lnSpc>
              <a:defRPr lang="en-US" sz="3600" b="1" i="0" kern="1200" dirty="0">
                <a:solidFill>
                  <a:schemeClr val="tx2"/>
                </a:solidFill>
                <a:latin typeface="Poppins SemiBold" pitchFamily="2" charset="77"/>
                <a:ea typeface="+mn-ea"/>
                <a:cs typeface="Poppins SemiBold" pitchFamily="2" charset="77"/>
              </a:defRPr>
            </a:lvl1pPr>
          </a:lstStyle>
          <a:p>
            <a:r>
              <a:rPr lang="en-US"/>
              <a:t>Section divider header goes here</a:t>
            </a:r>
          </a:p>
        </p:txBody>
      </p:sp>
      <p:sp>
        <p:nvSpPr>
          <p:cNvPr id="2" name="Text Placeholder 5">
            <a:extLst>
              <a:ext uri="{FF2B5EF4-FFF2-40B4-BE49-F238E27FC236}">
                <a16:creationId xmlns:a16="http://schemas.microsoft.com/office/drawing/2014/main" id="{76DBD690-7FE4-A0C7-A98D-0449F9C135CA}"/>
              </a:ext>
            </a:extLst>
          </p:cNvPr>
          <p:cNvSpPr>
            <a:spLocks noGrp="1"/>
          </p:cNvSpPr>
          <p:nvPr>
            <p:ph type="body" sz="quarter" idx="11" hasCustomPrompt="1"/>
          </p:nvPr>
        </p:nvSpPr>
        <p:spPr>
          <a:xfrm>
            <a:off x="379412" y="4504637"/>
            <a:ext cx="4230687" cy="847619"/>
          </a:xfrm>
          <a:prstGeom prst="rect">
            <a:avLst/>
          </a:prstGeom>
        </p:spPr>
        <p:txBody>
          <a:bodyPr lIns="0" tIns="0" rIns="0" bIns="0" anchor="t"/>
          <a:lstStyle>
            <a:lvl1pPr marL="0" indent="0">
              <a:lnSpc>
                <a:spcPct val="100000"/>
              </a:lnSpc>
              <a:spcBef>
                <a:spcPts val="0"/>
              </a:spcBef>
              <a:buNone/>
              <a:defRPr sz="2400" b="0" i="0">
                <a:solidFill>
                  <a:schemeClr val="tx1"/>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Secondary header</a:t>
            </a:r>
          </a:p>
        </p:txBody>
      </p:sp>
    </p:spTree>
    <p:extLst>
      <p:ext uri="{BB962C8B-B14F-4D97-AF65-F5344CB8AC3E}">
        <p14:creationId xmlns:p14="http://schemas.microsoft.com/office/powerpoint/2010/main" val="38789494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DA28DB-65F2-4DB0-0C58-B4F4081D094E}"/>
              </a:ext>
            </a:extLst>
          </p:cNvPr>
          <p:cNvSpPr/>
          <p:nvPr userDrawn="1"/>
        </p:nvSpPr>
        <p:spPr>
          <a:xfrm>
            <a:off x="0" y="0"/>
            <a:ext cx="5749636" cy="68580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E218CD4-45FF-0363-DBBA-8A93B3364196}"/>
              </a:ext>
            </a:extLst>
          </p:cNvPr>
          <p:cNvSpPr/>
          <p:nvPr userDrawn="1"/>
        </p:nvSpPr>
        <p:spPr>
          <a:xfrm>
            <a:off x="5749636" y="0"/>
            <a:ext cx="6442364" cy="6858000"/>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6" name="Text Placeholder 14">
            <a:extLst>
              <a:ext uri="{FF2B5EF4-FFF2-40B4-BE49-F238E27FC236}">
                <a16:creationId xmlns:a16="http://schemas.microsoft.com/office/drawing/2014/main" id="{1B927F5D-4721-0803-59FF-213A55372D5D}"/>
              </a:ext>
            </a:extLst>
          </p:cNvPr>
          <p:cNvSpPr>
            <a:spLocks noGrp="1"/>
          </p:cNvSpPr>
          <p:nvPr>
            <p:ph type="body" sz="quarter" idx="13" hasCustomPrompt="1"/>
          </p:nvPr>
        </p:nvSpPr>
        <p:spPr>
          <a:xfrm>
            <a:off x="379412" y="486750"/>
            <a:ext cx="752219" cy="483826"/>
          </a:xfrm>
          <a:prstGeom prst="rect">
            <a:avLst/>
          </a:prstGeom>
        </p:spPr>
        <p:txBody>
          <a:bodyPr lIns="0" tIns="0" rIns="0" bIns="0" anchor="b"/>
          <a:lstStyle>
            <a:lvl1pPr marL="0" indent="0">
              <a:lnSpc>
                <a:spcPct val="100000"/>
              </a:lnSpc>
              <a:buNone/>
              <a:defRPr sz="24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02</a:t>
            </a:r>
          </a:p>
        </p:txBody>
      </p:sp>
      <p:sp>
        <p:nvSpPr>
          <p:cNvPr id="2" name="Picture Placeholder 14">
            <a:extLst>
              <a:ext uri="{FF2B5EF4-FFF2-40B4-BE49-F238E27FC236}">
                <a16:creationId xmlns:a16="http://schemas.microsoft.com/office/drawing/2014/main" id="{3617F25B-C3B5-1DAC-669D-F0AAE4EADCF4}"/>
              </a:ext>
            </a:extLst>
          </p:cNvPr>
          <p:cNvSpPr>
            <a:spLocks noGrp="1"/>
          </p:cNvSpPr>
          <p:nvPr>
            <p:ph type="pic" sz="quarter" idx="17" hasCustomPrompt="1"/>
          </p:nvPr>
        </p:nvSpPr>
        <p:spPr>
          <a:xfrm>
            <a:off x="5749636" y="0"/>
            <a:ext cx="6442364" cy="6858000"/>
          </a:xfrm>
          <a:prstGeom prst="rect">
            <a:avLst/>
          </a:prstGeom>
          <a:no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7" name="Title 6">
            <a:extLst>
              <a:ext uri="{FF2B5EF4-FFF2-40B4-BE49-F238E27FC236}">
                <a16:creationId xmlns:a16="http://schemas.microsoft.com/office/drawing/2014/main" id="{AF2F2590-8080-7A0A-2EDC-896BD896BDD3}"/>
              </a:ext>
            </a:extLst>
          </p:cNvPr>
          <p:cNvSpPr>
            <a:spLocks noGrp="1"/>
          </p:cNvSpPr>
          <p:nvPr>
            <p:ph type="title" hasCustomPrompt="1"/>
          </p:nvPr>
        </p:nvSpPr>
        <p:spPr>
          <a:xfrm>
            <a:off x="379412" y="1828800"/>
            <a:ext cx="4230687" cy="2374900"/>
          </a:xfrm>
          <a:prstGeom prst="rect">
            <a:avLst/>
          </a:prstGeom>
        </p:spPr>
        <p:txBody>
          <a:bodyPr lIns="0" tIns="0" rIns="0" bIns="0" anchor="b"/>
          <a:lstStyle>
            <a:lvl1pPr>
              <a:lnSpc>
                <a:spcPct val="100000"/>
              </a:lnSpc>
              <a:defRPr lang="en-US" sz="3600" b="1" i="0" kern="1200" dirty="0">
                <a:solidFill>
                  <a:schemeClr val="tx2"/>
                </a:solidFill>
                <a:latin typeface="Poppins SemiBold" pitchFamily="2" charset="77"/>
                <a:ea typeface="+mn-ea"/>
                <a:cs typeface="Poppins SemiBold" pitchFamily="2" charset="77"/>
              </a:defRPr>
            </a:lvl1pPr>
          </a:lstStyle>
          <a:p>
            <a:r>
              <a:rPr lang="en-US"/>
              <a:t>Section divider header goes here</a:t>
            </a:r>
          </a:p>
        </p:txBody>
      </p:sp>
      <p:sp>
        <p:nvSpPr>
          <p:cNvPr id="9" name="Text Placeholder 5">
            <a:extLst>
              <a:ext uri="{FF2B5EF4-FFF2-40B4-BE49-F238E27FC236}">
                <a16:creationId xmlns:a16="http://schemas.microsoft.com/office/drawing/2014/main" id="{0B637A51-3E92-0DE4-3715-E6129025CDB7}"/>
              </a:ext>
            </a:extLst>
          </p:cNvPr>
          <p:cNvSpPr>
            <a:spLocks noGrp="1"/>
          </p:cNvSpPr>
          <p:nvPr>
            <p:ph type="body" sz="quarter" idx="11" hasCustomPrompt="1"/>
          </p:nvPr>
        </p:nvSpPr>
        <p:spPr>
          <a:xfrm>
            <a:off x="379412" y="4504637"/>
            <a:ext cx="4230687" cy="847619"/>
          </a:xfrm>
          <a:prstGeom prst="rect">
            <a:avLst/>
          </a:prstGeom>
        </p:spPr>
        <p:txBody>
          <a:bodyPr lIns="0" tIns="0" rIns="0" bIns="0" anchor="t"/>
          <a:lstStyle>
            <a:lvl1pPr marL="0" indent="0">
              <a:lnSpc>
                <a:spcPct val="100000"/>
              </a:lnSpc>
              <a:spcBef>
                <a:spcPts val="0"/>
              </a:spcBef>
              <a:buNone/>
              <a:defRPr sz="2400" b="0" i="0">
                <a:solidFill>
                  <a:schemeClr val="tx1"/>
                </a:solidFill>
                <a:latin typeface="Poppins" panose="00000500000000000000" pitchFamily="2" charset="0"/>
                <a:cs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Secondary header</a:t>
            </a:r>
          </a:p>
        </p:txBody>
      </p:sp>
      <p:sp>
        <p:nvSpPr>
          <p:cNvPr id="10" name="Text Placeholder 5">
            <a:extLst>
              <a:ext uri="{FF2B5EF4-FFF2-40B4-BE49-F238E27FC236}">
                <a16:creationId xmlns:a16="http://schemas.microsoft.com/office/drawing/2014/main" id="{075AE513-F025-3E23-FBCB-AD34DB5AA7E0}"/>
              </a:ext>
            </a:extLst>
          </p:cNvPr>
          <p:cNvSpPr txBox="1">
            <a:spLocks/>
          </p:cNvSpPr>
          <p:nvPr userDrawn="1"/>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11" name="Text Placeholder 5">
            <a:extLst>
              <a:ext uri="{FF2B5EF4-FFF2-40B4-BE49-F238E27FC236}">
                <a16:creationId xmlns:a16="http://schemas.microsoft.com/office/drawing/2014/main" id="{F27F9690-CB6B-6CBA-C6A2-7915CE6FEF25}"/>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38550071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9B762FB-EC77-2CB7-44E6-7F109E56AA96}"/>
              </a:ext>
            </a:extLst>
          </p:cNvPr>
          <p:cNvSpPr>
            <a:spLocks noGrp="1"/>
          </p:cNvSpPr>
          <p:nvPr>
            <p:ph type="title" hasCustomPrompt="1"/>
          </p:nvPr>
        </p:nvSpPr>
        <p:spPr>
          <a:xfrm>
            <a:off x="379411" y="376519"/>
            <a:ext cx="11432485" cy="677732"/>
          </a:xfrm>
          <a:prstGeom prst="rect">
            <a:avLst/>
          </a:prstGeom>
        </p:spPr>
        <p:txBody>
          <a:bodyPr lIns="0" tIns="0" rIns="0" bIns="0"/>
          <a:lstStyle>
            <a:lvl1pPr>
              <a:lnSpc>
                <a:spcPct val="100000"/>
              </a:lnSpc>
              <a:defRPr lang="en-US" sz="2200" b="1" i="0" kern="1200" dirty="0">
                <a:solidFill>
                  <a:schemeClr val="tx2"/>
                </a:solidFill>
                <a:latin typeface="Poppins SemiBold" pitchFamily="2" charset="77"/>
                <a:ea typeface="+mn-ea"/>
                <a:cs typeface="Poppins SemiBold" pitchFamily="2" charset="77"/>
              </a:defRPr>
            </a:lvl1pPr>
          </a:lstStyle>
          <a:p>
            <a:r>
              <a:rPr lang="en-US"/>
              <a:t>Title of slide goes here</a:t>
            </a:r>
          </a:p>
        </p:txBody>
      </p:sp>
      <p:sp>
        <p:nvSpPr>
          <p:cNvPr id="7" name="Footer Placeholder 4">
            <a:extLst>
              <a:ext uri="{FF2B5EF4-FFF2-40B4-BE49-F238E27FC236}">
                <a16:creationId xmlns:a16="http://schemas.microsoft.com/office/drawing/2014/main" id="{ADECCA3C-D0CD-3DAC-72B9-289377CBB6A8}"/>
              </a:ext>
            </a:extLst>
          </p:cNvPr>
          <p:cNvSpPr>
            <a:spLocks noGrp="1"/>
          </p:cNvSpPr>
          <p:nvPr>
            <p:ph type="ftr" sz="quarter" idx="3"/>
          </p:nvPr>
        </p:nvSpPr>
        <p:spPr>
          <a:xfrm>
            <a:off x="2206358" y="6229256"/>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19748045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E9DF2FD-8939-B595-5D9D-F404E5575659}"/>
              </a:ext>
            </a:extLst>
          </p:cNvPr>
          <p:cNvSpPr>
            <a:spLocks noGrp="1"/>
          </p:cNvSpPr>
          <p:nvPr>
            <p:ph type="body" sz="quarter" idx="14" hasCustomPrompt="1"/>
          </p:nvPr>
        </p:nvSpPr>
        <p:spPr>
          <a:xfrm>
            <a:off x="379413" y="1150938"/>
            <a:ext cx="11433175" cy="4781550"/>
          </a:xfrm>
          <a:prstGeom prst="rect">
            <a:avLst/>
          </a:prstGeom>
        </p:spPr>
        <p:txBody>
          <a:bodyPr lIns="0" tIns="0" rIns="0" bIns="0">
            <a:normAutofit/>
          </a:bodyPr>
          <a:lstStyle>
            <a:lvl1pPr marL="171450" indent="-171450">
              <a:lnSpc>
                <a:spcPct val="110000"/>
              </a:lnSpc>
              <a:spcBef>
                <a:spcPts val="600"/>
              </a:spcBef>
              <a:buFont typeface="Arial" panose="020B0604020202020204" pitchFamily="34" charset="0"/>
              <a:buChar char="•"/>
              <a:defRPr sz="2000">
                <a:latin typeface="Poppins" panose="00000500000000000000" pitchFamily="2" charset="0"/>
                <a:cs typeface="Poppins" panose="00000500000000000000" pitchFamily="2" charset="0"/>
              </a:defRPr>
            </a:lvl1pPr>
            <a:lvl2pPr marL="344488" indent="-173038">
              <a:lnSpc>
                <a:spcPct val="110000"/>
              </a:lnSpc>
              <a:spcBef>
                <a:spcPts val="600"/>
              </a:spcBef>
              <a:buFont typeface="Poppins" panose="00000500000000000000" pitchFamily="2" charset="0"/>
              <a:buChar char="−"/>
              <a:defRPr sz="1800">
                <a:latin typeface="Poppins" panose="00000500000000000000" pitchFamily="2" charset="0"/>
                <a:cs typeface="Poppins" panose="00000500000000000000" pitchFamily="2" charset="0"/>
              </a:defRPr>
            </a:lvl2pPr>
            <a:lvl3pPr marL="515938" indent="-171450">
              <a:lnSpc>
                <a:spcPct val="110000"/>
              </a:lnSpc>
              <a:spcBef>
                <a:spcPts val="600"/>
              </a:spcBef>
              <a:defRPr sz="1600">
                <a:latin typeface="Poppins" panose="00000500000000000000" pitchFamily="2" charset="0"/>
                <a:cs typeface="Poppins" panose="00000500000000000000" pitchFamily="2" charset="0"/>
              </a:defRPr>
            </a:lvl3pPr>
            <a:lvl4pPr marL="688975" indent="-173038">
              <a:lnSpc>
                <a:spcPct val="110000"/>
              </a:lnSpc>
              <a:spcBef>
                <a:spcPts val="600"/>
              </a:spcBef>
              <a:buFont typeface="Poppins" panose="00000500000000000000" pitchFamily="2" charset="0"/>
              <a:buChar char="−"/>
              <a:defRPr sz="1400">
                <a:latin typeface="Poppins" panose="00000500000000000000" pitchFamily="2" charset="0"/>
                <a:cs typeface="Poppins" panose="00000500000000000000" pitchFamily="2" charset="0"/>
              </a:defRPr>
            </a:lvl4pPr>
            <a:lvl5pPr marL="855663" indent="-166688">
              <a:lnSpc>
                <a:spcPct val="110000"/>
              </a:lnSpc>
              <a:spcBef>
                <a:spcPts val="600"/>
              </a:spcBef>
              <a:defRPr sz="1200">
                <a:latin typeface="Poppins" panose="00000500000000000000" pitchFamily="2" charset="0"/>
                <a:cs typeface="Poppins" panose="00000500000000000000" pitchFamily="2" charset="0"/>
              </a:defRPr>
            </a:lvl5pPr>
          </a:lstStyle>
          <a:p>
            <a:pPr lvl="0"/>
            <a:r>
              <a:rPr lang="en-US"/>
              <a:t>Click to add first level text</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0403CA76-C645-B9AC-7B46-CD595E660226}"/>
              </a:ext>
            </a:extLst>
          </p:cNvPr>
          <p:cNvSpPr>
            <a:spLocks noGrp="1"/>
          </p:cNvSpPr>
          <p:nvPr>
            <p:ph type="title" hasCustomPrompt="1"/>
          </p:nvPr>
        </p:nvSpPr>
        <p:spPr>
          <a:xfrm>
            <a:off x="379411" y="376519"/>
            <a:ext cx="11432485" cy="677732"/>
          </a:xfrm>
          <a:prstGeom prst="rect">
            <a:avLst/>
          </a:prstGeom>
        </p:spPr>
        <p:txBody>
          <a:bodyPr lIns="0" tIns="0" rIns="0" bIns="0"/>
          <a:lstStyle>
            <a:lvl1pPr>
              <a:lnSpc>
                <a:spcPct val="100000"/>
              </a:lnSpc>
              <a:defRPr lang="en-US" sz="2200" b="1" i="0" kern="1200" dirty="0">
                <a:solidFill>
                  <a:schemeClr val="tx2"/>
                </a:solidFill>
                <a:latin typeface="Poppins SemiBold" pitchFamily="2" charset="77"/>
                <a:ea typeface="+mn-ea"/>
                <a:cs typeface="Poppins SemiBold" pitchFamily="2" charset="77"/>
              </a:defRPr>
            </a:lvl1pPr>
          </a:lstStyle>
          <a:p>
            <a:r>
              <a:rPr lang="en-US"/>
              <a:t>Title of slide goes here</a:t>
            </a:r>
          </a:p>
        </p:txBody>
      </p:sp>
      <p:sp>
        <p:nvSpPr>
          <p:cNvPr id="11" name="Footer Placeholder 4">
            <a:extLst>
              <a:ext uri="{FF2B5EF4-FFF2-40B4-BE49-F238E27FC236}">
                <a16:creationId xmlns:a16="http://schemas.microsoft.com/office/drawing/2014/main" id="{26182BEF-2AF4-4343-1BA4-64A2C8E1A617}"/>
              </a:ext>
            </a:extLst>
          </p:cNvPr>
          <p:cNvSpPr>
            <a:spLocks noGrp="1"/>
          </p:cNvSpPr>
          <p:nvPr>
            <p:ph type="ftr" sz="quarter" idx="3"/>
          </p:nvPr>
        </p:nvSpPr>
        <p:spPr>
          <a:xfrm>
            <a:off x="2206358" y="6229256"/>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100606484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0F1C6B1E-C608-FC8D-A582-DC3E5628342F}"/>
              </a:ext>
            </a:extLst>
          </p:cNvPr>
          <p:cNvSpPr>
            <a:spLocks noGrp="1"/>
          </p:cNvSpPr>
          <p:nvPr>
            <p:ph type="body" sz="quarter" idx="13" hasCustomPrompt="1"/>
          </p:nvPr>
        </p:nvSpPr>
        <p:spPr>
          <a:xfrm>
            <a:off x="379412" y="806825"/>
            <a:ext cx="11432485" cy="446442"/>
          </a:xfrm>
          <a:prstGeom prst="rect">
            <a:avLst/>
          </a:prstGeom>
        </p:spPr>
        <p:txBody>
          <a:bodyPr lIns="0" tIns="0" rIns="0" bIns="0" anchor="t"/>
          <a:lstStyle>
            <a:lvl1pPr marL="0" indent="0">
              <a:lnSpc>
                <a:spcPct val="100000"/>
              </a:lnSpc>
              <a:spcBef>
                <a:spcPts val="0"/>
              </a:spcBef>
              <a:buNone/>
              <a:defRPr sz="1700" b="0" i="0">
                <a:solidFill>
                  <a:schemeClr val="tx2"/>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 line subtitle of slide goes here</a:t>
            </a:r>
          </a:p>
        </p:txBody>
      </p:sp>
      <p:sp>
        <p:nvSpPr>
          <p:cNvPr id="5" name="Title 2">
            <a:extLst>
              <a:ext uri="{FF2B5EF4-FFF2-40B4-BE49-F238E27FC236}">
                <a16:creationId xmlns:a16="http://schemas.microsoft.com/office/drawing/2014/main" id="{0F7DBDFB-B1CE-5E8E-F55C-5F56AF0CE3E2}"/>
              </a:ext>
            </a:extLst>
          </p:cNvPr>
          <p:cNvSpPr>
            <a:spLocks noGrp="1"/>
          </p:cNvSpPr>
          <p:nvPr>
            <p:ph type="title" hasCustomPrompt="1"/>
          </p:nvPr>
        </p:nvSpPr>
        <p:spPr>
          <a:xfrm>
            <a:off x="379411" y="376519"/>
            <a:ext cx="11432485" cy="398032"/>
          </a:xfrm>
          <a:prstGeom prst="rect">
            <a:avLst/>
          </a:prstGeom>
        </p:spPr>
        <p:txBody>
          <a:bodyPr lIns="0" tIns="0" rIns="0" bIns="0"/>
          <a:lstStyle>
            <a:lvl1pPr>
              <a:lnSpc>
                <a:spcPct val="100000"/>
              </a:lnSpc>
              <a:defRPr lang="en-US" sz="2200" b="1" i="0" kern="1200" dirty="0">
                <a:solidFill>
                  <a:schemeClr val="tx2"/>
                </a:solidFill>
                <a:latin typeface="Poppins SemiBold" pitchFamily="2" charset="77"/>
                <a:ea typeface="+mn-ea"/>
                <a:cs typeface="Poppins SemiBold" pitchFamily="2" charset="77"/>
              </a:defRPr>
            </a:lvl1pPr>
          </a:lstStyle>
          <a:p>
            <a:r>
              <a:rPr lang="en-US"/>
              <a:t>First line title of slide goes here</a:t>
            </a:r>
          </a:p>
        </p:txBody>
      </p:sp>
      <p:sp>
        <p:nvSpPr>
          <p:cNvPr id="7" name="Footer Placeholder 4">
            <a:extLst>
              <a:ext uri="{FF2B5EF4-FFF2-40B4-BE49-F238E27FC236}">
                <a16:creationId xmlns:a16="http://schemas.microsoft.com/office/drawing/2014/main" id="{66D04279-28E6-3CA1-3456-666F8629CED3}"/>
              </a:ext>
            </a:extLst>
          </p:cNvPr>
          <p:cNvSpPr>
            <a:spLocks noGrp="1"/>
          </p:cNvSpPr>
          <p:nvPr>
            <p:ph type="ftr" sz="quarter" idx="3"/>
          </p:nvPr>
        </p:nvSpPr>
        <p:spPr>
          <a:xfrm>
            <a:off x="2206358" y="6229256"/>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39835673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E9DF2FD-8939-B595-5D9D-F404E5575659}"/>
              </a:ext>
            </a:extLst>
          </p:cNvPr>
          <p:cNvSpPr>
            <a:spLocks noGrp="1"/>
          </p:cNvSpPr>
          <p:nvPr>
            <p:ph type="body" sz="quarter" idx="14" hasCustomPrompt="1"/>
          </p:nvPr>
        </p:nvSpPr>
        <p:spPr>
          <a:xfrm>
            <a:off x="379413" y="1405218"/>
            <a:ext cx="11433175" cy="4527270"/>
          </a:xfrm>
          <a:prstGeom prst="rect">
            <a:avLst/>
          </a:prstGeom>
        </p:spPr>
        <p:txBody>
          <a:bodyPr lIns="0" tIns="0" rIns="0" bIns="0">
            <a:normAutofit/>
          </a:bodyPr>
          <a:lstStyle>
            <a:lvl1pPr marL="171450" indent="-171450">
              <a:lnSpc>
                <a:spcPct val="110000"/>
              </a:lnSpc>
              <a:spcBef>
                <a:spcPts val="600"/>
              </a:spcBef>
              <a:buFont typeface="Arial" panose="020B0604020202020204" pitchFamily="34" charset="0"/>
              <a:buChar char="•"/>
              <a:defRPr sz="2000">
                <a:latin typeface="Poppins" panose="00000500000000000000" pitchFamily="2" charset="0"/>
                <a:cs typeface="Poppins" panose="00000500000000000000" pitchFamily="2" charset="0"/>
              </a:defRPr>
            </a:lvl1pPr>
            <a:lvl2pPr marL="344488" indent="-173038">
              <a:lnSpc>
                <a:spcPct val="110000"/>
              </a:lnSpc>
              <a:spcBef>
                <a:spcPts val="600"/>
              </a:spcBef>
              <a:buFont typeface="Poppins" panose="00000500000000000000" pitchFamily="2" charset="0"/>
              <a:buChar char="−"/>
              <a:defRPr sz="1800">
                <a:latin typeface="Poppins" panose="00000500000000000000" pitchFamily="2" charset="0"/>
                <a:cs typeface="Poppins" panose="00000500000000000000" pitchFamily="2" charset="0"/>
              </a:defRPr>
            </a:lvl2pPr>
            <a:lvl3pPr marL="515938" indent="-171450">
              <a:lnSpc>
                <a:spcPct val="110000"/>
              </a:lnSpc>
              <a:spcBef>
                <a:spcPts val="600"/>
              </a:spcBef>
              <a:defRPr sz="1600">
                <a:latin typeface="Poppins" panose="00000500000000000000" pitchFamily="2" charset="0"/>
                <a:cs typeface="Poppins" panose="00000500000000000000" pitchFamily="2" charset="0"/>
              </a:defRPr>
            </a:lvl3pPr>
            <a:lvl4pPr marL="688975" indent="-173038">
              <a:lnSpc>
                <a:spcPct val="110000"/>
              </a:lnSpc>
              <a:spcBef>
                <a:spcPts val="600"/>
              </a:spcBef>
              <a:buFont typeface="Poppins" panose="00000500000000000000" pitchFamily="2" charset="0"/>
              <a:buChar char="−"/>
              <a:defRPr sz="1400">
                <a:latin typeface="Poppins" panose="00000500000000000000" pitchFamily="2" charset="0"/>
                <a:cs typeface="Poppins" panose="00000500000000000000" pitchFamily="2" charset="0"/>
              </a:defRPr>
            </a:lvl4pPr>
            <a:lvl5pPr marL="855663" indent="-166688">
              <a:lnSpc>
                <a:spcPct val="110000"/>
              </a:lnSpc>
              <a:spcBef>
                <a:spcPts val="600"/>
              </a:spcBef>
              <a:defRPr sz="1200">
                <a:latin typeface="Poppins" panose="00000500000000000000" pitchFamily="2" charset="0"/>
                <a:cs typeface="Poppins" panose="00000500000000000000" pitchFamily="2" charset="0"/>
              </a:defRPr>
            </a:lvl5pPr>
          </a:lstStyle>
          <a:p>
            <a:pPr lvl="0"/>
            <a:r>
              <a:rPr lang="en-US"/>
              <a:t>Click to add first level text</a:t>
            </a:r>
          </a:p>
          <a:p>
            <a:pPr lvl="1"/>
            <a:r>
              <a:rPr lang="en-US"/>
              <a:t>Second level</a:t>
            </a:r>
          </a:p>
          <a:p>
            <a:pPr lvl="2"/>
            <a:r>
              <a:rPr lang="en-US"/>
              <a:t>Third level</a:t>
            </a:r>
          </a:p>
          <a:p>
            <a:pPr lvl="3"/>
            <a:r>
              <a:rPr lang="en-US"/>
              <a:t>Fourth level</a:t>
            </a:r>
          </a:p>
          <a:p>
            <a:pPr lvl="4"/>
            <a:r>
              <a:rPr lang="en-US"/>
              <a:t>Fifth level</a:t>
            </a:r>
          </a:p>
        </p:txBody>
      </p:sp>
      <p:sp>
        <p:nvSpPr>
          <p:cNvPr id="9" name="Title 2">
            <a:extLst>
              <a:ext uri="{FF2B5EF4-FFF2-40B4-BE49-F238E27FC236}">
                <a16:creationId xmlns:a16="http://schemas.microsoft.com/office/drawing/2014/main" id="{0403CA76-C645-B9AC-7B46-CD595E660226}"/>
              </a:ext>
            </a:extLst>
          </p:cNvPr>
          <p:cNvSpPr>
            <a:spLocks noGrp="1"/>
          </p:cNvSpPr>
          <p:nvPr>
            <p:ph type="title" hasCustomPrompt="1"/>
          </p:nvPr>
        </p:nvSpPr>
        <p:spPr>
          <a:xfrm>
            <a:off x="379411" y="376519"/>
            <a:ext cx="11432485" cy="398032"/>
          </a:xfrm>
          <a:prstGeom prst="rect">
            <a:avLst/>
          </a:prstGeom>
        </p:spPr>
        <p:txBody>
          <a:bodyPr lIns="0" tIns="0" rIns="0" bIns="0"/>
          <a:lstStyle>
            <a:lvl1pPr>
              <a:lnSpc>
                <a:spcPct val="100000"/>
              </a:lnSpc>
              <a:defRPr lang="en-US" sz="2200" b="1" i="0" kern="1200" dirty="0">
                <a:solidFill>
                  <a:schemeClr val="tx2"/>
                </a:solidFill>
                <a:latin typeface="Poppins SemiBold" pitchFamily="2" charset="77"/>
                <a:ea typeface="+mn-ea"/>
                <a:cs typeface="Poppins SemiBold" pitchFamily="2" charset="77"/>
              </a:defRPr>
            </a:lvl1pPr>
          </a:lstStyle>
          <a:p>
            <a:r>
              <a:rPr lang="en-US"/>
              <a:t>Title of slide goes here</a:t>
            </a:r>
          </a:p>
        </p:txBody>
      </p:sp>
      <p:sp>
        <p:nvSpPr>
          <p:cNvPr id="3" name="Text Placeholder 14">
            <a:extLst>
              <a:ext uri="{FF2B5EF4-FFF2-40B4-BE49-F238E27FC236}">
                <a16:creationId xmlns:a16="http://schemas.microsoft.com/office/drawing/2014/main" id="{CA751461-EDE6-6A69-28E3-7DE3B1F28936}"/>
              </a:ext>
            </a:extLst>
          </p:cNvPr>
          <p:cNvSpPr>
            <a:spLocks noGrp="1"/>
          </p:cNvSpPr>
          <p:nvPr>
            <p:ph type="body" sz="quarter" idx="13" hasCustomPrompt="1"/>
          </p:nvPr>
        </p:nvSpPr>
        <p:spPr>
          <a:xfrm>
            <a:off x="379412" y="806825"/>
            <a:ext cx="11432485" cy="446442"/>
          </a:xfrm>
          <a:prstGeom prst="rect">
            <a:avLst/>
          </a:prstGeom>
        </p:spPr>
        <p:txBody>
          <a:bodyPr lIns="0" tIns="0" rIns="0" bIns="0" anchor="t"/>
          <a:lstStyle>
            <a:lvl1pPr marL="0" indent="0">
              <a:lnSpc>
                <a:spcPct val="100000"/>
              </a:lnSpc>
              <a:spcBef>
                <a:spcPts val="0"/>
              </a:spcBef>
              <a:buNone/>
              <a:defRPr sz="1700" b="0" i="0">
                <a:solidFill>
                  <a:schemeClr val="tx2"/>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 line subtitle of slide goes here</a:t>
            </a:r>
          </a:p>
        </p:txBody>
      </p:sp>
      <p:sp>
        <p:nvSpPr>
          <p:cNvPr id="6" name="Footer Placeholder 4">
            <a:extLst>
              <a:ext uri="{FF2B5EF4-FFF2-40B4-BE49-F238E27FC236}">
                <a16:creationId xmlns:a16="http://schemas.microsoft.com/office/drawing/2014/main" id="{6951A046-90B1-093D-5147-C0959CBAD27F}"/>
              </a:ext>
            </a:extLst>
          </p:cNvPr>
          <p:cNvSpPr>
            <a:spLocks noGrp="1"/>
          </p:cNvSpPr>
          <p:nvPr>
            <p:ph type="ftr" sz="quarter" idx="3"/>
          </p:nvPr>
        </p:nvSpPr>
        <p:spPr>
          <a:xfrm>
            <a:off x="2206358" y="6229256"/>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389500140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0">
            <a:extLst>
              <a:ext uri="{FF2B5EF4-FFF2-40B4-BE49-F238E27FC236}">
                <a16:creationId xmlns:a16="http://schemas.microsoft.com/office/drawing/2014/main" id="{9A005E92-D3AC-C136-D88B-4E4CAFF29949}"/>
              </a:ext>
            </a:extLst>
          </p:cNvPr>
          <p:cNvSpPr>
            <a:spLocks noGrp="1"/>
          </p:cNvSpPr>
          <p:nvPr>
            <p:ph type="ftr" sz="quarter" idx="3"/>
          </p:nvPr>
        </p:nvSpPr>
        <p:spPr>
          <a:xfrm>
            <a:off x="2206358" y="6229255"/>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8386202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278025A-AB06-6766-72ED-7AB54A2FC637}"/>
              </a:ext>
            </a:extLst>
          </p:cNvPr>
          <p:cNvSpPr/>
          <p:nvPr userDrawn="1"/>
        </p:nvSpPr>
        <p:spPr>
          <a:xfrm>
            <a:off x="1" y="0"/>
            <a:ext cx="6096000" cy="6858000"/>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2" name="Picture Placeholder 7">
            <a:extLst>
              <a:ext uri="{FF2B5EF4-FFF2-40B4-BE49-F238E27FC236}">
                <a16:creationId xmlns:a16="http://schemas.microsoft.com/office/drawing/2014/main" id="{2A42E699-C892-2CB8-E3D4-0CE9521EA926}"/>
              </a:ext>
            </a:extLst>
          </p:cNvPr>
          <p:cNvSpPr>
            <a:spLocks noGrp="1"/>
          </p:cNvSpPr>
          <p:nvPr>
            <p:ph type="pic" sz="quarter" idx="25" hasCustomPrompt="1"/>
          </p:nvPr>
        </p:nvSpPr>
        <p:spPr>
          <a:xfrm>
            <a:off x="1" y="0"/>
            <a:ext cx="6095999" cy="6858000"/>
          </a:xfrm>
          <a:prstGeom prst="rect">
            <a:avLst/>
          </a:prstGeom>
          <a:solidFill>
            <a:srgbClr val="E9E9E9"/>
          </a:solidFill>
        </p:spPr>
        <p:txBody>
          <a:bodyPr anchor="ctr"/>
          <a:lstStyle>
            <a:lvl1pPr marL="0" indent="0" algn="ctr">
              <a:buFontTx/>
              <a:buNone/>
              <a:defRPr sz="13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GB"/>
              <a:t>Click to insert image</a:t>
            </a:r>
          </a:p>
        </p:txBody>
      </p:sp>
      <p:sp>
        <p:nvSpPr>
          <p:cNvPr id="4" name="Text Placeholder 14">
            <a:extLst>
              <a:ext uri="{FF2B5EF4-FFF2-40B4-BE49-F238E27FC236}">
                <a16:creationId xmlns:a16="http://schemas.microsoft.com/office/drawing/2014/main" id="{4195DF01-9D0D-7532-1195-7E763F0CDE57}"/>
              </a:ext>
            </a:extLst>
          </p:cNvPr>
          <p:cNvSpPr>
            <a:spLocks noGrp="1"/>
          </p:cNvSpPr>
          <p:nvPr>
            <p:ph type="body" sz="quarter" idx="13" hasCustomPrompt="1"/>
          </p:nvPr>
        </p:nvSpPr>
        <p:spPr>
          <a:xfrm>
            <a:off x="671734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3" name="Title 4">
            <a:extLst>
              <a:ext uri="{FF2B5EF4-FFF2-40B4-BE49-F238E27FC236}">
                <a16:creationId xmlns:a16="http://schemas.microsoft.com/office/drawing/2014/main" id="{A2CF2C2A-6861-B755-0D80-9B629CD0F7EA}"/>
              </a:ext>
            </a:extLst>
          </p:cNvPr>
          <p:cNvSpPr>
            <a:spLocks noGrp="1"/>
          </p:cNvSpPr>
          <p:nvPr>
            <p:ph type="title" hasCustomPrompt="1"/>
          </p:nvPr>
        </p:nvSpPr>
        <p:spPr>
          <a:xfrm>
            <a:off x="6703204" y="1786952"/>
            <a:ext cx="5040860" cy="483934"/>
          </a:xfrm>
          <a:prstGeom prst="rect">
            <a:avLst/>
          </a:prstGeom>
        </p:spPr>
        <p:txBody>
          <a:bodyPr lIns="0" tIns="0" rIns="0" bIns="0" anchor="b"/>
          <a:lstStyle>
            <a:lvl1pPr>
              <a:lnSpc>
                <a:spcPct val="100000"/>
              </a:lnSpc>
              <a:defRPr sz="2800"/>
            </a:lvl1pPr>
          </a:lstStyle>
          <a:p>
            <a:r>
              <a:rPr lang="en-US"/>
              <a:t>Agenda</a:t>
            </a:r>
          </a:p>
        </p:txBody>
      </p:sp>
      <p:sp>
        <p:nvSpPr>
          <p:cNvPr id="10" name="Text Placeholder 7">
            <a:extLst>
              <a:ext uri="{FF2B5EF4-FFF2-40B4-BE49-F238E27FC236}">
                <a16:creationId xmlns:a16="http://schemas.microsoft.com/office/drawing/2014/main" id="{CA3FDDD5-8639-18E9-8B3B-8437AADE25EE}"/>
              </a:ext>
            </a:extLst>
          </p:cNvPr>
          <p:cNvSpPr>
            <a:spLocks noGrp="1"/>
          </p:cNvSpPr>
          <p:nvPr>
            <p:ph type="body" sz="quarter" idx="14" hasCustomPrompt="1"/>
          </p:nvPr>
        </p:nvSpPr>
        <p:spPr>
          <a:xfrm>
            <a:off x="6696543" y="2667156"/>
            <a:ext cx="5066587" cy="3038213"/>
          </a:xfrm>
          <a:prstGeom prst="rect">
            <a:avLst/>
          </a:prstGeom>
        </p:spPr>
        <p:txBody>
          <a:bodyPr lIns="0" tIns="0" rIns="0" bIns="0">
            <a:normAutofit/>
          </a:bodyPr>
          <a:lstStyle>
            <a:lvl1pPr marL="0" indent="0">
              <a:lnSpc>
                <a:spcPct val="110000"/>
              </a:lnSpc>
              <a:spcBef>
                <a:spcPts val="1200"/>
              </a:spcBef>
              <a:buFontTx/>
              <a:buNone/>
              <a:defRPr sz="1800">
                <a:latin typeface="Poppins" panose="00000500000000000000" pitchFamily="2" charset="0"/>
                <a:cs typeface="Poppins" panose="00000500000000000000" pitchFamily="2" charset="0"/>
              </a:defRPr>
            </a:lvl1pPr>
            <a:lvl2pPr marL="171450" indent="0">
              <a:lnSpc>
                <a:spcPct val="110000"/>
              </a:lnSpc>
              <a:spcBef>
                <a:spcPts val="1200"/>
              </a:spcBef>
              <a:buFontTx/>
              <a:buNone/>
              <a:defRPr sz="1600">
                <a:latin typeface="Poppins" panose="00000500000000000000" pitchFamily="2" charset="0"/>
                <a:cs typeface="Poppins" panose="00000500000000000000" pitchFamily="2" charset="0"/>
              </a:defRPr>
            </a:lvl2pPr>
            <a:lvl3pPr marL="344488" indent="0">
              <a:lnSpc>
                <a:spcPct val="110000"/>
              </a:lnSpc>
              <a:spcBef>
                <a:spcPts val="1200"/>
              </a:spcBef>
              <a:buFontTx/>
              <a:buNone/>
              <a:defRPr sz="1400">
                <a:latin typeface="Poppins" panose="00000500000000000000" pitchFamily="2" charset="0"/>
                <a:cs typeface="Poppins" panose="00000500000000000000" pitchFamily="2" charset="0"/>
              </a:defRPr>
            </a:lvl3pPr>
            <a:lvl4pPr marL="515937" indent="0">
              <a:lnSpc>
                <a:spcPct val="110000"/>
              </a:lnSpc>
              <a:spcBef>
                <a:spcPts val="1200"/>
              </a:spcBef>
              <a:buFontTx/>
              <a:buNone/>
              <a:defRPr sz="1200">
                <a:latin typeface="Poppins" panose="00000500000000000000" pitchFamily="2" charset="0"/>
                <a:cs typeface="Poppins" panose="00000500000000000000" pitchFamily="2" charset="0"/>
              </a:defRPr>
            </a:lvl4pPr>
            <a:lvl5pPr marL="688975" indent="0">
              <a:lnSpc>
                <a:spcPct val="110000"/>
              </a:lnSpc>
              <a:spcBef>
                <a:spcPts val="1200"/>
              </a:spcBef>
              <a:buFontTx/>
              <a:buNone/>
              <a:defRPr sz="1000">
                <a:latin typeface="Poppins" panose="00000500000000000000" pitchFamily="2" charset="0"/>
                <a:cs typeface="Poppins" panose="00000500000000000000" pitchFamily="2" charset="0"/>
              </a:defRPr>
            </a:lvl5pPr>
          </a:lstStyle>
          <a:p>
            <a:r>
              <a:rPr lang="en-US"/>
              <a:t>First line item here</a:t>
            </a:r>
          </a:p>
          <a:p>
            <a:r>
              <a:rPr lang="en-US"/>
              <a:t>Second line item here</a:t>
            </a:r>
          </a:p>
          <a:p>
            <a:r>
              <a:rPr lang="en-US"/>
              <a:t>Third line item here</a:t>
            </a:r>
          </a:p>
          <a:p>
            <a:r>
              <a:rPr lang="en-US"/>
              <a:t>Fourth line item here</a:t>
            </a:r>
          </a:p>
          <a:p>
            <a:r>
              <a:rPr lang="en-US"/>
              <a:t>Fifth line item here</a:t>
            </a:r>
          </a:p>
          <a:p>
            <a:r>
              <a:rPr lang="en-US"/>
              <a:t>Sixth line item here</a:t>
            </a:r>
          </a:p>
        </p:txBody>
      </p:sp>
      <p:sp>
        <p:nvSpPr>
          <p:cNvPr id="5" name="Text Placeholder 5">
            <a:extLst>
              <a:ext uri="{FF2B5EF4-FFF2-40B4-BE49-F238E27FC236}">
                <a16:creationId xmlns:a16="http://schemas.microsoft.com/office/drawing/2014/main" id="{3BB48F6D-14A5-635A-DC4D-89D0AA382D13}"/>
              </a:ext>
            </a:extLst>
          </p:cNvPr>
          <p:cNvSpPr txBox="1">
            <a:spLocks/>
          </p:cNvSpPr>
          <p:nvPr userDrawn="1"/>
        </p:nvSpPr>
        <p:spPr>
          <a:xfrm>
            <a:off x="6917179"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6" name="Text Placeholder 5">
            <a:extLst>
              <a:ext uri="{FF2B5EF4-FFF2-40B4-BE49-F238E27FC236}">
                <a16:creationId xmlns:a16="http://schemas.microsoft.com/office/drawing/2014/main" id="{E1F97677-1386-DB8B-8AD4-E3A78A867485}"/>
              </a:ext>
            </a:extLst>
          </p:cNvPr>
          <p:cNvSpPr txBox="1">
            <a:spLocks/>
          </p:cNvSpPr>
          <p:nvPr userDrawn="1"/>
        </p:nvSpPr>
        <p:spPr>
          <a:xfrm>
            <a:off x="6696543"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sp>
        <p:nvSpPr>
          <p:cNvPr id="7" name="Rectangle: Rounded Corners 6">
            <a:extLst>
              <a:ext uri="{FF2B5EF4-FFF2-40B4-BE49-F238E27FC236}">
                <a16:creationId xmlns:a16="http://schemas.microsoft.com/office/drawing/2014/main" id="{E99FA02D-A203-27C1-0EC4-1A02C504CC4F}"/>
              </a:ext>
            </a:extLst>
          </p:cNvPr>
          <p:cNvSpPr/>
          <p:nvPr userDrawn="1"/>
        </p:nvSpPr>
        <p:spPr>
          <a:xfrm rot="5400000" flipH="1">
            <a:off x="9191467" y="-51409"/>
            <a:ext cx="47869" cy="5040861"/>
          </a:xfrm>
          <a:prstGeom prst="roundRect">
            <a:avLst>
              <a:gd name="adj" fmla="val 50000"/>
            </a:avLst>
          </a:prstGeom>
          <a:gradFill flip="none" rotWithShape="1">
            <a:gsLst>
              <a:gs pos="0">
                <a:schemeClr val="accent1"/>
              </a:gs>
              <a:gs pos="50000">
                <a:schemeClr val="accent3"/>
              </a:gs>
              <a:gs pos="85000">
                <a:schemeClr val="accent4"/>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Tree>
    <p:extLst>
      <p:ext uri="{BB962C8B-B14F-4D97-AF65-F5344CB8AC3E}">
        <p14:creationId xmlns:p14="http://schemas.microsoft.com/office/powerpoint/2010/main" val="34505481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3 column">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D6F25606-0761-3C29-5D82-41070C98E95A}"/>
              </a:ext>
            </a:extLst>
          </p:cNvPr>
          <p:cNvSpPr>
            <a:spLocks noGrp="1"/>
          </p:cNvSpPr>
          <p:nvPr>
            <p:ph type="title" hasCustomPrompt="1"/>
          </p:nvPr>
        </p:nvSpPr>
        <p:spPr>
          <a:xfrm>
            <a:off x="379411" y="376519"/>
            <a:ext cx="11432485" cy="398032"/>
          </a:xfrm>
          <a:prstGeom prst="rect">
            <a:avLst/>
          </a:prstGeom>
        </p:spPr>
        <p:txBody>
          <a:bodyPr lIns="0" tIns="0" rIns="0" bIns="0"/>
          <a:lstStyle>
            <a:lvl1pPr>
              <a:lnSpc>
                <a:spcPct val="100000"/>
              </a:lnSpc>
              <a:defRPr lang="en-US" sz="2200" b="1" i="0" kern="1200" dirty="0">
                <a:solidFill>
                  <a:schemeClr val="tx1"/>
                </a:solidFill>
                <a:latin typeface="Poppins SemiBold" pitchFamily="2" charset="77"/>
                <a:ea typeface="+mn-ea"/>
                <a:cs typeface="Poppins SemiBold" pitchFamily="2" charset="77"/>
              </a:defRPr>
            </a:lvl1pPr>
          </a:lstStyle>
          <a:p>
            <a:r>
              <a:rPr lang="en-US"/>
              <a:t>Title of slide goes here</a:t>
            </a:r>
          </a:p>
        </p:txBody>
      </p:sp>
      <p:sp>
        <p:nvSpPr>
          <p:cNvPr id="8" name="Text Placeholder 7">
            <a:extLst>
              <a:ext uri="{FF2B5EF4-FFF2-40B4-BE49-F238E27FC236}">
                <a16:creationId xmlns:a16="http://schemas.microsoft.com/office/drawing/2014/main" id="{C8246F63-DBF7-BA9E-DE09-BB511C2FF53A}"/>
              </a:ext>
            </a:extLst>
          </p:cNvPr>
          <p:cNvSpPr>
            <a:spLocks noGrp="1"/>
          </p:cNvSpPr>
          <p:nvPr>
            <p:ph type="body" sz="quarter" idx="14" hasCustomPrompt="1"/>
          </p:nvPr>
        </p:nvSpPr>
        <p:spPr>
          <a:xfrm>
            <a:off x="491330" y="2099144"/>
            <a:ext cx="3524856" cy="3833344"/>
          </a:xfrm>
          <a:prstGeom prst="rect">
            <a:avLst/>
          </a:prstGeom>
        </p:spPr>
        <p:txBody>
          <a:bodyPr lIns="0" tIns="0" rIns="0" bIns="0">
            <a:normAutofit/>
          </a:bodyPr>
          <a:lstStyle>
            <a:lvl1pPr marL="171450" indent="-171450">
              <a:lnSpc>
                <a:spcPct val="100000"/>
              </a:lnSpc>
              <a:spcBef>
                <a:spcPts val="1200"/>
              </a:spcBef>
              <a:buFont typeface="Arial" panose="020B0604020202020204" pitchFamily="34" charset="0"/>
              <a:buChar char="•"/>
              <a:defRPr sz="1600">
                <a:solidFill>
                  <a:schemeClr val="tx1"/>
                </a:solidFill>
                <a:latin typeface="Poppins" panose="00000500000000000000" pitchFamily="2" charset="0"/>
                <a:cs typeface="Poppins" panose="00000500000000000000" pitchFamily="2" charset="0"/>
              </a:defRPr>
            </a:lvl1pPr>
            <a:lvl2pPr marL="457200" indent="-285750">
              <a:lnSpc>
                <a:spcPct val="100000"/>
              </a:lnSpc>
              <a:spcBef>
                <a:spcPts val="1200"/>
              </a:spcBef>
              <a:buFont typeface="Poppins" panose="00000500000000000000" pitchFamily="2" charset="0"/>
              <a:buChar char="−"/>
              <a:defRPr sz="1400">
                <a:solidFill>
                  <a:schemeClr val="tx1"/>
                </a:solidFill>
                <a:latin typeface="Poppins" panose="00000500000000000000" pitchFamily="2" charset="0"/>
                <a:cs typeface="Poppins" panose="00000500000000000000" pitchFamily="2" charset="0"/>
              </a:defRPr>
            </a:lvl2pPr>
            <a:lvl3pPr marL="515938" indent="-171450">
              <a:lnSpc>
                <a:spcPct val="100000"/>
              </a:lnSpc>
              <a:spcBef>
                <a:spcPts val="1200"/>
              </a:spcBef>
              <a:defRPr sz="1300">
                <a:solidFill>
                  <a:schemeClr val="tx1"/>
                </a:solidFill>
                <a:latin typeface="Poppins" panose="00000500000000000000" pitchFamily="2" charset="0"/>
                <a:cs typeface="Poppins" panose="00000500000000000000" pitchFamily="2" charset="0"/>
              </a:defRPr>
            </a:lvl3pPr>
            <a:lvl4pPr marL="688975" indent="-173038">
              <a:lnSpc>
                <a:spcPct val="100000"/>
              </a:lnSpc>
              <a:spcBef>
                <a:spcPts val="1200"/>
              </a:spcBef>
              <a:buFont typeface="Poppins" panose="00000500000000000000" pitchFamily="2" charset="0"/>
              <a:buChar char="−"/>
              <a:defRPr sz="1200">
                <a:solidFill>
                  <a:schemeClr val="tx1"/>
                </a:solidFill>
                <a:latin typeface="Poppins" panose="00000500000000000000" pitchFamily="2" charset="0"/>
                <a:cs typeface="Poppins" panose="00000500000000000000" pitchFamily="2" charset="0"/>
              </a:defRPr>
            </a:lvl4pPr>
            <a:lvl5pPr marL="855663" indent="-166688">
              <a:lnSpc>
                <a:spcPct val="100000"/>
              </a:lnSpc>
              <a:spcBef>
                <a:spcPts val="1200"/>
              </a:spcBef>
              <a:defRPr sz="1100">
                <a:solidFill>
                  <a:schemeClr val="tx1"/>
                </a:solidFill>
                <a:latin typeface="Poppins" panose="00000500000000000000" pitchFamily="2" charset="0"/>
                <a:cs typeface="Poppins" panose="00000500000000000000" pitchFamily="2" charset="0"/>
              </a:defRPr>
            </a:lvl5pPr>
          </a:lstStyle>
          <a:p>
            <a:pPr lvl="0"/>
            <a:r>
              <a:rPr lang="en-US"/>
              <a:t>Click to add first level text</a:t>
            </a:r>
          </a:p>
          <a:p>
            <a:pPr lvl="1"/>
            <a:r>
              <a:rPr lang="en-US"/>
              <a:t>Second level</a:t>
            </a:r>
          </a:p>
          <a:p>
            <a:pPr lvl="2"/>
            <a:r>
              <a:rPr lang="en-US"/>
              <a:t>Third level</a:t>
            </a:r>
          </a:p>
          <a:p>
            <a:pPr lvl="3"/>
            <a:r>
              <a:rPr lang="en-US"/>
              <a:t>Fourth level</a:t>
            </a:r>
          </a:p>
          <a:p>
            <a:pPr lvl="4"/>
            <a:r>
              <a:rPr lang="en-US"/>
              <a:t>Fifth level</a:t>
            </a:r>
          </a:p>
        </p:txBody>
      </p:sp>
      <p:sp>
        <p:nvSpPr>
          <p:cNvPr id="14" name="Text Placeholder 7">
            <a:extLst>
              <a:ext uri="{FF2B5EF4-FFF2-40B4-BE49-F238E27FC236}">
                <a16:creationId xmlns:a16="http://schemas.microsoft.com/office/drawing/2014/main" id="{56102E59-0FA0-7A60-BB45-BEB114BAD5EA}"/>
              </a:ext>
            </a:extLst>
          </p:cNvPr>
          <p:cNvSpPr>
            <a:spLocks noGrp="1"/>
          </p:cNvSpPr>
          <p:nvPr>
            <p:ph type="body" sz="quarter" idx="15" hasCustomPrompt="1"/>
          </p:nvPr>
        </p:nvSpPr>
        <p:spPr>
          <a:xfrm>
            <a:off x="379410" y="1121135"/>
            <a:ext cx="3748695" cy="707666"/>
          </a:xfrm>
          <a:prstGeom prst="rect">
            <a:avLst/>
          </a:prstGeom>
          <a:solidFill>
            <a:srgbClr val="E9E9E9"/>
          </a:solidFill>
        </p:spPr>
        <p:txBody>
          <a:bodyPr lIns="91440" tIns="91440" rIns="91440" bIns="91440" anchor="ctr">
            <a:normAutofit/>
          </a:bodyPr>
          <a:lstStyle>
            <a:lvl1pPr marL="0" indent="0" algn="ctr">
              <a:lnSpc>
                <a:spcPct val="100000"/>
              </a:lnSpc>
              <a:spcBef>
                <a:spcPts val="600"/>
              </a:spcBef>
              <a:buFont typeface="Arial" panose="020B0604020202020204" pitchFamily="34" charset="0"/>
              <a:buNone/>
              <a:defRPr sz="1700">
                <a:solidFill>
                  <a:schemeClr val="tx1"/>
                </a:solidFill>
                <a:latin typeface="Poppins" panose="00000500000000000000" pitchFamily="2" charset="0"/>
                <a:cs typeface="Poppins" panose="00000500000000000000" pitchFamily="2" charset="0"/>
              </a:defRPr>
            </a:lvl1pPr>
            <a:lvl2pPr marL="457200" indent="-285750">
              <a:lnSpc>
                <a:spcPct val="110000"/>
              </a:lnSpc>
              <a:spcBef>
                <a:spcPts val="600"/>
              </a:spcBef>
              <a:buFont typeface="Poppins" panose="00000500000000000000" pitchFamily="2" charset="0"/>
              <a:buChar char="−"/>
              <a:defRPr sz="1800">
                <a:solidFill>
                  <a:schemeClr val="tx1"/>
                </a:solidFill>
                <a:latin typeface="Poppins" panose="00000500000000000000" pitchFamily="2" charset="0"/>
                <a:cs typeface="Poppins" panose="00000500000000000000" pitchFamily="2" charset="0"/>
              </a:defRPr>
            </a:lvl2pPr>
            <a:lvl3pPr marL="515938" indent="-171450">
              <a:lnSpc>
                <a:spcPct val="110000"/>
              </a:lnSpc>
              <a:spcBef>
                <a:spcPts val="600"/>
              </a:spcBef>
              <a:defRPr sz="1600">
                <a:solidFill>
                  <a:schemeClr val="tx1"/>
                </a:solidFill>
                <a:latin typeface="Poppins" panose="00000500000000000000" pitchFamily="2" charset="0"/>
                <a:cs typeface="Poppins" panose="00000500000000000000" pitchFamily="2" charset="0"/>
              </a:defRPr>
            </a:lvl3pPr>
            <a:lvl4pPr marL="688975" indent="-173038">
              <a:lnSpc>
                <a:spcPct val="110000"/>
              </a:lnSpc>
              <a:spcBef>
                <a:spcPts val="600"/>
              </a:spcBef>
              <a:buFont typeface="Poppins" panose="00000500000000000000" pitchFamily="2" charset="0"/>
              <a:buChar char="−"/>
              <a:defRPr sz="1400">
                <a:solidFill>
                  <a:schemeClr val="tx1"/>
                </a:solidFill>
                <a:latin typeface="Poppins" panose="00000500000000000000" pitchFamily="2" charset="0"/>
                <a:cs typeface="Poppins" panose="00000500000000000000" pitchFamily="2" charset="0"/>
              </a:defRPr>
            </a:lvl4pPr>
            <a:lvl5pPr marL="855663" indent="-166688">
              <a:lnSpc>
                <a:spcPct val="110000"/>
              </a:lnSpc>
              <a:spcBef>
                <a:spcPts val="600"/>
              </a:spcBef>
              <a:defRPr sz="1200">
                <a:solidFill>
                  <a:schemeClr val="tx1"/>
                </a:solidFill>
                <a:latin typeface="Poppins" panose="00000500000000000000" pitchFamily="2" charset="0"/>
                <a:cs typeface="Poppins" panose="00000500000000000000" pitchFamily="2" charset="0"/>
              </a:defRPr>
            </a:lvl5pPr>
          </a:lstStyle>
          <a:p>
            <a:pPr lvl="0"/>
            <a:r>
              <a:rPr lang="en-US"/>
              <a:t>Add heading here</a:t>
            </a:r>
            <a:br>
              <a:rPr lang="en-US"/>
            </a:br>
            <a:r>
              <a:rPr lang="en-US"/>
              <a:t>+ choose a color fill</a:t>
            </a:r>
          </a:p>
        </p:txBody>
      </p:sp>
      <p:sp>
        <p:nvSpPr>
          <p:cNvPr id="15" name="Text Placeholder 7">
            <a:extLst>
              <a:ext uri="{FF2B5EF4-FFF2-40B4-BE49-F238E27FC236}">
                <a16:creationId xmlns:a16="http://schemas.microsoft.com/office/drawing/2014/main" id="{9F3BE122-47AE-F619-8C18-8F09842C5153}"/>
              </a:ext>
            </a:extLst>
          </p:cNvPr>
          <p:cNvSpPr>
            <a:spLocks noGrp="1"/>
          </p:cNvSpPr>
          <p:nvPr>
            <p:ph type="body" sz="quarter" idx="16" hasCustomPrompt="1"/>
          </p:nvPr>
        </p:nvSpPr>
        <p:spPr>
          <a:xfrm>
            <a:off x="4219890" y="1121135"/>
            <a:ext cx="3748695" cy="707666"/>
          </a:xfrm>
          <a:prstGeom prst="rect">
            <a:avLst/>
          </a:prstGeom>
          <a:solidFill>
            <a:srgbClr val="E9E9E9"/>
          </a:solidFill>
        </p:spPr>
        <p:txBody>
          <a:bodyPr lIns="91440" tIns="91440" rIns="91440" bIns="91440" anchor="ctr">
            <a:normAutofit/>
          </a:bodyPr>
          <a:lstStyle>
            <a:lvl1pPr marL="0" indent="0" algn="ctr">
              <a:lnSpc>
                <a:spcPct val="100000"/>
              </a:lnSpc>
              <a:spcBef>
                <a:spcPts val="600"/>
              </a:spcBef>
              <a:buFont typeface="Arial" panose="020B0604020202020204" pitchFamily="34" charset="0"/>
              <a:buNone/>
              <a:defRPr sz="1700">
                <a:solidFill>
                  <a:schemeClr val="tx1"/>
                </a:solidFill>
                <a:latin typeface="Poppins" panose="00000500000000000000" pitchFamily="2" charset="0"/>
                <a:cs typeface="Poppins" panose="00000500000000000000" pitchFamily="2" charset="0"/>
              </a:defRPr>
            </a:lvl1pPr>
            <a:lvl2pPr marL="457200" indent="-285750">
              <a:lnSpc>
                <a:spcPct val="110000"/>
              </a:lnSpc>
              <a:spcBef>
                <a:spcPts val="600"/>
              </a:spcBef>
              <a:buFont typeface="Poppins" panose="00000500000000000000" pitchFamily="2" charset="0"/>
              <a:buChar char="−"/>
              <a:defRPr sz="1800">
                <a:solidFill>
                  <a:schemeClr val="tx1"/>
                </a:solidFill>
                <a:latin typeface="Poppins" panose="00000500000000000000" pitchFamily="2" charset="0"/>
                <a:cs typeface="Poppins" panose="00000500000000000000" pitchFamily="2" charset="0"/>
              </a:defRPr>
            </a:lvl2pPr>
            <a:lvl3pPr marL="515938" indent="-171450">
              <a:lnSpc>
                <a:spcPct val="110000"/>
              </a:lnSpc>
              <a:spcBef>
                <a:spcPts val="600"/>
              </a:spcBef>
              <a:defRPr sz="1600">
                <a:solidFill>
                  <a:schemeClr val="tx1"/>
                </a:solidFill>
                <a:latin typeface="Poppins" panose="00000500000000000000" pitchFamily="2" charset="0"/>
                <a:cs typeface="Poppins" panose="00000500000000000000" pitchFamily="2" charset="0"/>
              </a:defRPr>
            </a:lvl3pPr>
            <a:lvl4pPr marL="688975" indent="-173038">
              <a:lnSpc>
                <a:spcPct val="110000"/>
              </a:lnSpc>
              <a:spcBef>
                <a:spcPts val="600"/>
              </a:spcBef>
              <a:buFont typeface="Poppins" panose="00000500000000000000" pitchFamily="2" charset="0"/>
              <a:buChar char="−"/>
              <a:defRPr sz="1400">
                <a:solidFill>
                  <a:schemeClr val="tx1"/>
                </a:solidFill>
                <a:latin typeface="Poppins" panose="00000500000000000000" pitchFamily="2" charset="0"/>
                <a:cs typeface="Poppins" panose="00000500000000000000" pitchFamily="2" charset="0"/>
              </a:defRPr>
            </a:lvl4pPr>
            <a:lvl5pPr marL="855663" indent="-166688">
              <a:lnSpc>
                <a:spcPct val="110000"/>
              </a:lnSpc>
              <a:spcBef>
                <a:spcPts val="600"/>
              </a:spcBef>
              <a:defRPr sz="1200">
                <a:solidFill>
                  <a:schemeClr val="tx1"/>
                </a:solidFill>
                <a:latin typeface="Poppins" panose="00000500000000000000" pitchFamily="2" charset="0"/>
                <a:cs typeface="Poppins" panose="00000500000000000000" pitchFamily="2" charset="0"/>
              </a:defRPr>
            </a:lvl5pPr>
          </a:lstStyle>
          <a:p>
            <a:pPr lvl="0"/>
            <a:r>
              <a:rPr lang="en-US"/>
              <a:t>Add heading here</a:t>
            </a:r>
            <a:br>
              <a:rPr lang="en-US"/>
            </a:br>
            <a:r>
              <a:rPr lang="en-US"/>
              <a:t>+ choose a color fill</a:t>
            </a:r>
          </a:p>
        </p:txBody>
      </p:sp>
      <p:sp>
        <p:nvSpPr>
          <p:cNvPr id="16" name="Text Placeholder 7">
            <a:extLst>
              <a:ext uri="{FF2B5EF4-FFF2-40B4-BE49-F238E27FC236}">
                <a16:creationId xmlns:a16="http://schemas.microsoft.com/office/drawing/2014/main" id="{3A4932F7-4E15-7A95-6A37-BE437ADFA367}"/>
              </a:ext>
            </a:extLst>
          </p:cNvPr>
          <p:cNvSpPr>
            <a:spLocks noGrp="1"/>
          </p:cNvSpPr>
          <p:nvPr>
            <p:ph type="body" sz="quarter" idx="17" hasCustomPrompt="1"/>
          </p:nvPr>
        </p:nvSpPr>
        <p:spPr>
          <a:xfrm>
            <a:off x="8060369" y="1121135"/>
            <a:ext cx="3751526" cy="707666"/>
          </a:xfrm>
          <a:prstGeom prst="rect">
            <a:avLst/>
          </a:prstGeom>
          <a:solidFill>
            <a:srgbClr val="E9E9E9"/>
          </a:solidFill>
        </p:spPr>
        <p:txBody>
          <a:bodyPr lIns="91440" tIns="91440" rIns="91440" bIns="91440" anchor="ctr">
            <a:normAutofit/>
          </a:bodyPr>
          <a:lstStyle>
            <a:lvl1pPr marL="0" indent="0" algn="ctr">
              <a:lnSpc>
                <a:spcPct val="100000"/>
              </a:lnSpc>
              <a:spcBef>
                <a:spcPts val="600"/>
              </a:spcBef>
              <a:buFont typeface="Arial" panose="020B0604020202020204" pitchFamily="34" charset="0"/>
              <a:buNone/>
              <a:defRPr sz="1700">
                <a:solidFill>
                  <a:schemeClr val="tx1"/>
                </a:solidFill>
                <a:latin typeface="Poppins" panose="00000500000000000000" pitchFamily="2" charset="0"/>
                <a:cs typeface="Poppins" panose="00000500000000000000" pitchFamily="2" charset="0"/>
              </a:defRPr>
            </a:lvl1pPr>
            <a:lvl2pPr marL="457200" indent="-285750">
              <a:lnSpc>
                <a:spcPct val="110000"/>
              </a:lnSpc>
              <a:spcBef>
                <a:spcPts val="600"/>
              </a:spcBef>
              <a:buFont typeface="Poppins" panose="00000500000000000000" pitchFamily="2" charset="0"/>
              <a:buChar char="−"/>
              <a:defRPr sz="1800">
                <a:solidFill>
                  <a:schemeClr val="tx1"/>
                </a:solidFill>
                <a:latin typeface="Poppins" panose="00000500000000000000" pitchFamily="2" charset="0"/>
                <a:cs typeface="Poppins" panose="00000500000000000000" pitchFamily="2" charset="0"/>
              </a:defRPr>
            </a:lvl2pPr>
            <a:lvl3pPr marL="515938" indent="-171450">
              <a:lnSpc>
                <a:spcPct val="110000"/>
              </a:lnSpc>
              <a:spcBef>
                <a:spcPts val="600"/>
              </a:spcBef>
              <a:defRPr sz="1600">
                <a:solidFill>
                  <a:schemeClr val="tx1"/>
                </a:solidFill>
                <a:latin typeface="Poppins" panose="00000500000000000000" pitchFamily="2" charset="0"/>
                <a:cs typeface="Poppins" panose="00000500000000000000" pitchFamily="2" charset="0"/>
              </a:defRPr>
            </a:lvl3pPr>
            <a:lvl4pPr marL="688975" indent="-173038">
              <a:lnSpc>
                <a:spcPct val="110000"/>
              </a:lnSpc>
              <a:spcBef>
                <a:spcPts val="600"/>
              </a:spcBef>
              <a:buFont typeface="Poppins" panose="00000500000000000000" pitchFamily="2" charset="0"/>
              <a:buChar char="−"/>
              <a:defRPr sz="1400">
                <a:solidFill>
                  <a:schemeClr val="tx1"/>
                </a:solidFill>
                <a:latin typeface="Poppins" panose="00000500000000000000" pitchFamily="2" charset="0"/>
                <a:cs typeface="Poppins" panose="00000500000000000000" pitchFamily="2" charset="0"/>
              </a:defRPr>
            </a:lvl4pPr>
            <a:lvl5pPr marL="855663" indent="-166688">
              <a:lnSpc>
                <a:spcPct val="110000"/>
              </a:lnSpc>
              <a:spcBef>
                <a:spcPts val="600"/>
              </a:spcBef>
              <a:defRPr sz="1200">
                <a:solidFill>
                  <a:schemeClr val="tx1"/>
                </a:solidFill>
                <a:latin typeface="Poppins" panose="00000500000000000000" pitchFamily="2" charset="0"/>
                <a:cs typeface="Poppins" panose="00000500000000000000" pitchFamily="2" charset="0"/>
              </a:defRPr>
            </a:lvl5pPr>
          </a:lstStyle>
          <a:p>
            <a:pPr lvl="0"/>
            <a:r>
              <a:rPr lang="en-US"/>
              <a:t>Add heading here</a:t>
            </a:r>
            <a:br>
              <a:rPr lang="en-US"/>
            </a:br>
            <a:r>
              <a:rPr lang="en-US"/>
              <a:t>+ choose a color fill</a:t>
            </a:r>
          </a:p>
        </p:txBody>
      </p:sp>
      <p:sp>
        <p:nvSpPr>
          <p:cNvPr id="19" name="Text Placeholder 7">
            <a:extLst>
              <a:ext uri="{FF2B5EF4-FFF2-40B4-BE49-F238E27FC236}">
                <a16:creationId xmlns:a16="http://schemas.microsoft.com/office/drawing/2014/main" id="{67183DBA-C322-F521-0FEA-D0705826F7AA}"/>
              </a:ext>
            </a:extLst>
          </p:cNvPr>
          <p:cNvSpPr>
            <a:spLocks noGrp="1"/>
          </p:cNvSpPr>
          <p:nvPr>
            <p:ph type="body" sz="quarter" idx="18" hasCustomPrompt="1"/>
          </p:nvPr>
        </p:nvSpPr>
        <p:spPr>
          <a:xfrm>
            <a:off x="4340178" y="2099144"/>
            <a:ext cx="3524856" cy="3833344"/>
          </a:xfrm>
          <a:prstGeom prst="rect">
            <a:avLst/>
          </a:prstGeom>
        </p:spPr>
        <p:txBody>
          <a:bodyPr lIns="0" tIns="0" rIns="0" bIns="0">
            <a:normAutofit/>
          </a:bodyPr>
          <a:lstStyle>
            <a:lvl1pPr marL="171450" indent="-171450">
              <a:lnSpc>
                <a:spcPct val="100000"/>
              </a:lnSpc>
              <a:spcBef>
                <a:spcPts val="1200"/>
              </a:spcBef>
              <a:buFont typeface="Arial" panose="020B0604020202020204" pitchFamily="34" charset="0"/>
              <a:buChar char="•"/>
              <a:defRPr sz="1600">
                <a:solidFill>
                  <a:schemeClr val="tx1"/>
                </a:solidFill>
                <a:latin typeface="Poppins" panose="00000500000000000000" pitchFamily="2" charset="0"/>
                <a:cs typeface="Poppins" panose="00000500000000000000" pitchFamily="2" charset="0"/>
              </a:defRPr>
            </a:lvl1pPr>
            <a:lvl2pPr marL="457200" indent="-285750">
              <a:lnSpc>
                <a:spcPct val="100000"/>
              </a:lnSpc>
              <a:spcBef>
                <a:spcPts val="1200"/>
              </a:spcBef>
              <a:buFont typeface="Poppins" panose="00000500000000000000" pitchFamily="2" charset="0"/>
              <a:buChar char="−"/>
              <a:defRPr sz="1400">
                <a:solidFill>
                  <a:schemeClr val="tx1"/>
                </a:solidFill>
                <a:latin typeface="Poppins" panose="00000500000000000000" pitchFamily="2" charset="0"/>
                <a:cs typeface="Poppins" panose="00000500000000000000" pitchFamily="2" charset="0"/>
              </a:defRPr>
            </a:lvl2pPr>
            <a:lvl3pPr marL="515938" indent="-171450">
              <a:lnSpc>
                <a:spcPct val="100000"/>
              </a:lnSpc>
              <a:spcBef>
                <a:spcPts val="1200"/>
              </a:spcBef>
              <a:defRPr sz="1300">
                <a:solidFill>
                  <a:schemeClr val="tx1"/>
                </a:solidFill>
                <a:latin typeface="Poppins" panose="00000500000000000000" pitchFamily="2" charset="0"/>
                <a:cs typeface="Poppins" panose="00000500000000000000" pitchFamily="2" charset="0"/>
              </a:defRPr>
            </a:lvl3pPr>
            <a:lvl4pPr marL="688975" indent="-173038">
              <a:lnSpc>
                <a:spcPct val="100000"/>
              </a:lnSpc>
              <a:spcBef>
                <a:spcPts val="1200"/>
              </a:spcBef>
              <a:buFont typeface="Poppins" panose="00000500000000000000" pitchFamily="2" charset="0"/>
              <a:buChar char="−"/>
              <a:defRPr sz="1200">
                <a:solidFill>
                  <a:schemeClr val="tx1"/>
                </a:solidFill>
                <a:latin typeface="Poppins" panose="00000500000000000000" pitchFamily="2" charset="0"/>
                <a:cs typeface="Poppins" panose="00000500000000000000" pitchFamily="2" charset="0"/>
              </a:defRPr>
            </a:lvl4pPr>
            <a:lvl5pPr marL="855663" indent="-166688">
              <a:lnSpc>
                <a:spcPct val="100000"/>
              </a:lnSpc>
              <a:spcBef>
                <a:spcPts val="1200"/>
              </a:spcBef>
              <a:defRPr sz="1100">
                <a:solidFill>
                  <a:schemeClr val="tx1"/>
                </a:solidFill>
                <a:latin typeface="Poppins" panose="00000500000000000000" pitchFamily="2" charset="0"/>
                <a:cs typeface="Poppins" panose="00000500000000000000" pitchFamily="2" charset="0"/>
              </a:defRPr>
            </a:lvl5pPr>
          </a:lstStyle>
          <a:p>
            <a:pPr lvl="0"/>
            <a:r>
              <a:rPr lang="en-US"/>
              <a:t>Click to add first level text</a:t>
            </a:r>
          </a:p>
          <a:p>
            <a:pPr lvl="1"/>
            <a:r>
              <a:rPr lang="en-US"/>
              <a:t>Second level</a:t>
            </a:r>
          </a:p>
          <a:p>
            <a:pPr lvl="2"/>
            <a:r>
              <a:rPr lang="en-US"/>
              <a:t>Third level</a:t>
            </a:r>
          </a:p>
          <a:p>
            <a:pPr lvl="3"/>
            <a:r>
              <a:rPr lang="en-US"/>
              <a:t>Fourth level</a:t>
            </a:r>
          </a:p>
          <a:p>
            <a:pPr lvl="4"/>
            <a:r>
              <a:rPr lang="en-US"/>
              <a:t>Fifth level</a:t>
            </a:r>
          </a:p>
        </p:txBody>
      </p:sp>
      <p:sp>
        <p:nvSpPr>
          <p:cNvPr id="20" name="Text Placeholder 7">
            <a:extLst>
              <a:ext uri="{FF2B5EF4-FFF2-40B4-BE49-F238E27FC236}">
                <a16:creationId xmlns:a16="http://schemas.microsoft.com/office/drawing/2014/main" id="{F6454434-B42A-EA15-7566-94C00AAC2CF6}"/>
              </a:ext>
            </a:extLst>
          </p:cNvPr>
          <p:cNvSpPr>
            <a:spLocks noGrp="1"/>
          </p:cNvSpPr>
          <p:nvPr>
            <p:ph type="body" sz="quarter" idx="19" hasCustomPrompt="1"/>
          </p:nvPr>
        </p:nvSpPr>
        <p:spPr>
          <a:xfrm>
            <a:off x="8171097" y="2099144"/>
            <a:ext cx="3524856" cy="3833344"/>
          </a:xfrm>
          <a:prstGeom prst="rect">
            <a:avLst/>
          </a:prstGeom>
        </p:spPr>
        <p:txBody>
          <a:bodyPr lIns="0" tIns="0" rIns="0" bIns="0">
            <a:normAutofit/>
          </a:bodyPr>
          <a:lstStyle>
            <a:lvl1pPr marL="171450" indent="-171450">
              <a:lnSpc>
                <a:spcPct val="100000"/>
              </a:lnSpc>
              <a:spcBef>
                <a:spcPts val="1200"/>
              </a:spcBef>
              <a:buFont typeface="Arial" panose="020B0604020202020204" pitchFamily="34" charset="0"/>
              <a:buChar char="•"/>
              <a:defRPr sz="1600">
                <a:solidFill>
                  <a:schemeClr val="tx1"/>
                </a:solidFill>
                <a:latin typeface="Poppins" panose="00000500000000000000" pitchFamily="2" charset="0"/>
                <a:cs typeface="Poppins" panose="00000500000000000000" pitchFamily="2" charset="0"/>
              </a:defRPr>
            </a:lvl1pPr>
            <a:lvl2pPr marL="457200" indent="-285750">
              <a:lnSpc>
                <a:spcPct val="100000"/>
              </a:lnSpc>
              <a:spcBef>
                <a:spcPts val="1200"/>
              </a:spcBef>
              <a:buFont typeface="Poppins" panose="00000500000000000000" pitchFamily="2" charset="0"/>
              <a:buChar char="−"/>
              <a:defRPr sz="1400">
                <a:solidFill>
                  <a:schemeClr val="tx1"/>
                </a:solidFill>
                <a:latin typeface="Poppins" panose="00000500000000000000" pitchFamily="2" charset="0"/>
                <a:cs typeface="Poppins" panose="00000500000000000000" pitchFamily="2" charset="0"/>
              </a:defRPr>
            </a:lvl2pPr>
            <a:lvl3pPr marL="515938" indent="-171450">
              <a:lnSpc>
                <a:spcPct val="100000"/>
              </a:lnSpc>
              <a:spcBef>
                <a:spcPts val="1200"/>
              </a:spcBef>
              <a:defRPr sz="1300">
                <a:solidFill>
                  <a:schemeClr val="tx1"/>
                </a:solidFill>
                <a:latin typeface="Poppins" panose="00000500000000000000" pitchFamily="2" charset="0"/>
                <a:cs typeface="Poppins" panose="00000500000000000000" pitchFamily="2" charset="0"/>
              </a:defRPr>
            </a:lvl3pPr>
            <a:lvl4pPr marL="688975" indent="-173038">
              <a:lnSpc>
                <a:spcPct val="100000"/>
              </a:lnSpc>
              <a:spcBef>
                <a:spcPts val="1200"/>
              </a:spcBef>
              <a:buFont typeface="Poppins" panose="00000500000000000000" pitchFamily="2" charset="0"/>
              <a:buChar char="−"/>
              <a:defRPr sz="1200">
                <a:solidFill>
                  <a:schemeClr val="tx1"/>
                </a:solidFill>
                <a:latin typeface="Poppins" panose="00000500000000000000" pitchFamily="2" charset="0"/>
                <a:cs typeface="Poppins" panose="00000500000000000000" pitchFamily="2" charset="0"/>
              </a:defRPr>
            </a:lvl4pPr>
            <a:lvl5pPr marL="855663" indent="-166688">
              <a:lnSpc>
                <a:spcPct val="100000"/>
              </a:lnSpc>
              <a:spcBef>
                <a:spcPts val="1200"/>
              </a:spcBef>
              <a:defRPr sz="1100">
                <a:solidFill>
                  <a:schemeClr val="tx1"/>
                </a:solidFill>
                <a:latin typeface="Poppins" panose="00000500000000000000" pitchFamily="2" charset="0"/>
                <a:cs typeface="Poppins" panose="00000500000000000000" pitchFamily="2" charset="0"/>
              </a:defRPr>
            </a:lvl5pPr>
          </a:lstStyle>
          <a:p>
            <a:pPr lvl="0"/>
            <a:r>
              <a:rPr lang="en-US"/>
              <a:t>Click to add first level text</a:t>
            </a:r>
          </a:p>
          <a:p>
            <a:pPr lvl="1"/>
            <a:r>
              <a:rPr lang="en-US"/>
              <a:t>Second level</a:t>
            </a:r>
          </a:p>
          <a:p>
            <a:pPr lvl="2"/>
            <a:r>
              <a:rPr lang="en-US"/>
              <a:t>Third level</a:t>
            </a:r>
          </a:p>
          <a:p>
            <a:pPr lvl="3"/>
            <a:r>
              <a:rPr lang="en-US"/>
              <a:t>Fourth level</a:t>
            </a:r>
          </a:p>
          <a:p>
            <a:pPr lvl="4"/>
            <a:r>
              <a:rPr lang="en-US"/>
              <a:t>Fifth level</a:t>
            </a:r>
          </a:p>
        </p:txBody>
      </p:sp>
      <p:sp>
        <p:nvSpPr>
          <p:cNvPr id="2" name="Footer Placeholder 10">
            <a:extLst>
              <a:ext uri="{FF2B5EF4-FFF2-40B4-BE49-F238E27FC236}">
                <a16:creationId xmlns:a16="http://schemas.microsoft.com/office/drawing/2014/main" id="{FE935B81-FE27-A4F0-CCF1-3C60749CB2A8}"/>
              </a:ext>
            </a:extLst>
          </p:cNvPr>
          <p:cNvSpPr>
            <a:spLocks noGrp="1"/>
          </p:cNvSpPr>
          <p:nvPr>
            <p:ph type="ftr" sz="quarter" idx="3"/>
          </p:nvPr>
        </p:nvSpPr>
        <p:spPr>
          <a:xfrm>
            <a:off x="2206358" y="6229255"/>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71202614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4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3483E2-ADB0-033C-1F39-22DCD3B522CC}"/>
              </a:ext>
            </a:extLst>
          </p:cNvPr>
          <p:cNvSpPr/>
          <p:nvPr userDrawn="1"/>
        </p:nvSpPr>
        <p:spPr>
          <a:xfrm>
            <a:off x="5751676" y="0"/>
            <a:ext cx="6440324" cy="6858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4" name="Text Placeholder 14">
            <a:extLst>
              <a:ext uri="{FF2B5EF4-FFF2-40B4-BE49-F238E27FC236}">
                <a16:creationId xmlns:a16="http://schemas.microsoft.com/office/drawing/2014/main" id="{3B3E693C-3D79-A935-FDC8-22E5D73369E4}"/>
              </a:ext>
            </a:extLst>
          </p:cNvPr>
          <p:cNvSpPr>
            <a:spLocks noGrp="1"/>
          </p:cNvSpPr>
          <p:nvPr>
            <p:ph type="body" sz="quarter" idx="17" hasCustomPrompt="1"/>
          </p:nvPr>
        </p:nvSpPr>
        <p:spPr>
          <a:xfrm>
            <a:off x="40021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5" name="Text Placeholder 14">
            <a:extLst>
              <a:ext uri="{FF2B5EF4-FFF2-40B4-BE49-F238E27FC236}">
                <a16:creationId xmlns:a16="http://schemas.microsoft.com/office/drawing/2014/main" id="{0AF2B029-0503-D969-EAF9-C0904EE5AD5B}"/>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spcBef>
                <a:spcPts val="0"/>
              </a:spcBef>
              <a:buNone/>
              <a:defRPr sz="1200" b="0" i="0">
                <a:solidFill>
                  <a:schemeClr val="tx1"/>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6" name="Text Placeholder 5">
            <a:extLst>
              <a:ext uri="{FF2B5EF4-FFF2-40B4-BE49-F238E27FC236}">
                <a16:creationId xmlns:a16="http://schemas.microsoft.com/office/drawing/2014/main" id="{54202CEB-949E-C60C-92EC-3436B6B3CCED}"/>
              </a:ext>
            </a:extLst>
          </p:cNvPr>
          <p:cNvSpPr>
            <a:spLocks noGrp="1"/>
          </p:cNvSpPr>
          <p:nvPr>
            <p:ph type="body" sz="quarter" idx="21" hasCustomPrompt="1"/>
          </p:nvPr>
        </p:nvSpPr>
        <p:spPr>
          <a:xfrm>
            <a:off x="407988" y="2995686"/>
            <a:ext cx="5040860" cy="2108578"/>
          </a:xfrm>
          <a:prstGeom prst="rect">
            <a:avLst/>
          </a:prstGeom>
        </p:spPr>
        <p:txBody>
          <a:bodyPr lIns="0" tIns="0" rIns="0" bIns="0"/>
          <a:lstStyle>
            <a:lvl1pPr marL="0" indent="0">
              <a:lnSpc>
                <a:spcPct val="100000"/>
              </a:lnSpc>
              <a:spcBef>
                <a:spcPts val="1400"/>
              </a:spcBef>
              <a:buNone/>
              <a:defRPr sz="1600">
                <a:latin typeface="Poppins" panose="00000500000000000000" pitchFamily="2" charset="0"/>
                <a:cs typeface="Poppins" panose="00000500000000000000" pitchFamily="2" charset="0"/>
              </a:defRPr>
            </a:lvl1pPr>
          </a:lstStyle>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endParaRPr lang="en-US"/>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architect</a:t>
            </a:r>
          </a:p>
          <a:p>
            <a:pPr lvl="0"/>
            <a:r>
              <a:rPr lang="en-US"/>
              <a:t>To beatae vitae dicta sunt </a:t>
            </a:r>
            <a:r>
              <a:rPr lang="en-US" err="1"/>
              <a:t>explicabo</a:t>
            </a:r>
            <a:r>
              <a:rPr lang="en-US"/>
              <a:t>. Nemo </a:t>
            </a:r>
            <a:r>
              <a:rPr lang="en-US" err="1"/>
              <a:t>enim</a:t>
            </a:r>
            <a:r>
              <a:rPr lang="en-US"/>
              <a:t> </a:t>
            </a:r>
            <a:r>
              <a:rPr lang="en-US" err="1"/>
              <a:t>ipsam</a:t>
            </a:r>
            <a:r>
              <a:rPr lang="en-US"/>
              <a:t> </a:t>
            </a:r>
            <a:r>
              <a:rPr lang="en-US" err="1"/>
              <a:t>voluptatem</a:t>
            </a:r>
            <a:r>
              <a:rPr lang="en-US"/>
              <a:t> </a:t>
            </a:r>
            <a:r>
              <a:rPr lang="en-US" err="1"/>
              <a:t>quia</a:t>
            </a:r>
            <a:r>
              <a:rPr lang="en-US"/>
              <a:t> </a:t>
            </a:r>
            <a:r>
              <a:rPr lang="en-US" err="1"/>
              <a:t>voluptas</a:t>
            </a:r>
            <a:r>
              <a:rPr lang="en-US"/>
              <a:t> sit </a:t>
            </a:r>
            <a:r>
              <a:rPr lang="en-US" err="1"/>
              <a:t>aspernatur</a:t>
            </a:r>
            <a:endParaRPr lang="en-US"/>
          </a:p>
        </p:txBody>
      </p:sp>
      <p:sp>
        <p:nvSpPr>
          <p:cNvPr id="18" name="Picture Placeholder 13">
            <a:extLst>
              <a:ext uri="{FF2B5EF4-FFF2-40B4-BE49-F238E27FC236}">
                <a16:creationId xmlns:a16="http://schemas.microsoft.com/office/drawing/2014/main" id="{3840FC0F-30D3-1A2E-0070-82896F2B8904}"/>
              </a:ext>
            </a:extLst>
          </p:cNvPr>
          <p:cNvSpPr>
            <a:spLocks noGrp="1"/>
          </p:cNvSpPr>
          <p:nvPr>
            <p:ph type="pic" sz="quarter" idx="22" hasCustomPrompt="1"/>
          </p:nvPr>
        </p:nvSpPr>
        <p:spPr>
          <a:xfrm>
            <a:off x="5749925" y="0"/>
            <a:ext cx="3219326" cy="3429000"/>
          </a:xfrm>
          <a:prstGeom prst="rect">
            <a:avLst/>
          </a:prstGeom>
          <a:solidFill>
            <a:srgbClr val="EAEAEA"/>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19" name="Picture Placeholder 13">
            <a:extLst>
              <a:ext uri="{FF2B5EF4-FFF2-40B4-BE49-F238E27FC236}">
                <a16:creationId xmlns:a16="http://schemas.microsoft.com/office/drawing/2014/main" id="{5C81A9FE-8AC2-A3C2-BCBA-74E635BCD7E5}"/>
              </a:ext>
            </a:extLst>
          </p:cNvPr>
          <p:cNvSpPr>
            <a:spLocks noGrp="1"/>
          </p:cNvSpPr>
          <p:nvPr>
            <p:ph type="pic" sz="quarter" idx="23" hasCustomPrompt="1"/>
          </p:nvPr>
        </p:nvSpPr>
        <p:spPr>
          <a:xfrm>
            <a:off x="5749925" y="3429000"/>
            <a:ext cx="3219326" cy="3429000"/>
          </a:xfrm>
          <a:prstGeom prst="rect">
            <a:avLst/>
          </a:prstGeom>
          <a:solidFill>
            <a:schemeClr val="bg1">
              <a:lumMod val="95000"/>
            </a:schemeClr>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20" name="Picture Placeholder 13">
            <a:extLst>
              <a:ext uri="{FF2B5EF4-FFF2-40B4-BE49-F238E27FC236}">
                <a16:creationId xmlns:a16="http://schemas.microsoft.com/office/drawing/2014/main" id="{72EABCE6-311A-F405-61EF-5A43EFCC9525}"/>
              </a:ext>
            </a:extLst>
          </p:cNvPr>
          <p:cNvSpPr>
            <a:spLocks noGrp="1"/>
          </p:cNvSpPr>
          <p:nvPr>
            <p:ph type="pic" sz="quarter" idx="24" hasCustomPrompt="1"/>
          </p:nvPr>
        </p:nvSpPr>
        <p:spPr>
          <a:xfrm>
            <a:off x="8972674" y="0"/>
            <a:ext cx="3219326" cy="3429000"/>
          </a:xfrm>
          <a:prstGeom prst="rect">
            <a:avLst/>
          </a:prstGeom>
          <a:solidFill>
            <a:schemeClr val="bg1">
              <a:lumMod val="95000"/>
            </a:schemeClr>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21" name="Picture Placeholder 13">
            <a:extLst>
              <a:ext uri="{FF2B5EF4-FFF2-40B4-BE49-F238E27FC236}">
                <a16:creationId xmlns:a16="http://schemas.microsoft.com/office/drawing/2014/main" id="{98A9427A-B40D-7B18-7F44-ACC05CB69174}"/>
              </a:ext>
            </a:extLst>
          </p:cNvPr>
          <p:cNvSpPr>
            <a:spLocks noGrp="1"/>
          </p:cNvSpPr>
          <p:nvPr>
            <p:ph type="pic" sz="quarter" idx="25" hasCustomPrompt="1"/>
          </p:nvPr>
        </p:nvSpPr>
        <p:spPr>
          <a:xfrm>
            <a:off x="8972674" y="3429000"/>
            <a:ext cx="3219326" cy="3429000"/>
          </a:xfrm>
          <a:prstGeom prst="rect">
            <a:avLst/>
          </a:prstGeom>
          <a:solidFill>
            <a:srgbClr val="EAEAEA"/>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7" name="Title 2">
            <a:extLst>
              <a:ext uri="{FF2B5EF4-FFF2-40B4-BE49-F238E27FC236}">
                <a16:creationId xmlns:a16="http://schemas.microsoft.com/office/drawing/2014/main" id="{9B9CC07D-4BCD-9854-9272-3F05092B40AB}"/>
              </a:ext>
            </a:extLst>
          </p:cNvPr>
          <p:cNvSpPr>
            <a:spLocks noGrp="1"/>
          </p:cNvSpPr>
          <p:nvPr>
            <p:ph type="title" hasCustomPrompt="1"/>
          </p:nvPr>
        </p:nvSpPr>
        <p:spPr>
          <a:xfrm>
            <a:off x="386073" y="1682705"/>
            <a:ext cx="5059927" cy="952758"/>
          </a:xfrm>
          <a:prstGeom prst="rect">
            <a:avLst/>
          </a:prstGeom>
        </p:spPr>
        <p:txBody>
          <a:bodyPr lIns="0" tIns="0" rIns="0" bIns="0" anchor="b"/>
          <a:lstStyle>
            <a:lvl1pPr>
              <a:lnSpc>
                <a:spcPct val="100000"/>
              </a:lnSpc>
              <a:defRPr lang="en-US" sz="2800" b="1" i="0" kern="1200" dirty="0">
                <a:solidFill>
                  <a:schemeClr val="tx2"/>
                </a:solidFill>
                <a:latin typeface="Poppins SemiBold" pitchFamily="2" charset="77"/>
                <a:ea typeface="+mn-ea"/>
                <a:cs typeface="Poppins SemiBold" pitchFamily="2" charset="77"/>
              </a:defRPr>
            </a:lvl1pPr>
          </a:lstStyle>
          <a:p>
            <a:pPr lvl="0"/>
            <a:r>
              <a:rPr lang="en-GB"/>
              <a:t>Slide title goes here over multiple lines if required</a:t>
            </a:r>
          </a:p>
        </p:txBody>
      </p:sp>
      <p:sp>
        <p:nvSpPr>
          <p:cNvPr id="3" name="Footer Placeholder 10">
            <a:extLst>
              <a:ext uri="{FF2B5EF4-FFF2-40B4-BE49-F238E27FC236}">
                <a16:creationId xmlns:a16="http://schemas.microsoft.com/office/drawing/2014/main" id="{E2F10693-95DC-E116-617D-95CC760592E5}"/>
              </a:ext>
            </a:extLst>
          </p:cNvPr>
          <p:cNvSpPr>
            <a:spLocks noGrp="1"/>
          </p:cNvSpPr>
          <p:nvPr>
            <p:ph type="ftr" sz="quarter" idx="3"/>
          </p:nvPr>
        </p:nvSpPr>
        <p:spPr>
          <a:xfrm>
            <a:off x="2206358" y="6229255"/>
            <a:ext cx="3239642"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126961162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6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49E84B-D332-9A0D-4A0F-80351E5EC134}"/>
              </a:ext>
            </a:extLst>
          </p:cNvPr>
          <p:cNvSpPr/>
          <p:nvPr userDrawn="1"/>
        </p:nvSpPr>
        <p:spPr>
          <a:xfrm>
            <a:off x="0" y="0"/>
            <a:ext cx="3476625"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54202CEB-949E-C60C-92EC-3436B6B3CCED}"/>
              </a:ext>
            </a:extLst>
          </p:cNvPr>
          <p:cNvSpPr>
            <a:spLocks noGrp="1"/>
          </p:cNvSpPr>
          <p:nvPr>
            <p:ph type="body" sz="quarter" idx="21" hasCustomPrompt="1"/>
          </p:nvPr>
        </p:nvSpPr>
        <p:spPr>
          <a:xfrm>
            <a:off x="407988" y="3862461"/>
            <a:ext cx="2754312" cy="2108578"/>
          </a:xfrm>
          <a:prstGeom prst="rect">
            <a:avLst/>
          </a:prstGeom>
        </p:spPr>
        <p:txBody>
          <a:bodyPr lIns="0" tIns="0" rIns="0" bIns="0"/>
          <a:lstStyle>
            <a:lvl1pPr marL="0" indent="0">
              <a:lnSpc>
                <a:spcPct val="100000"/>
              </a:lnSpc>
              <a:spcBef>
                <a:spcPts val="1400"/>
              </a:spcBef>
              <a:buNone/>
              <a:defRPr sz="1700">
                <a:solidFill>
                  <a:schemeClr val="tx1"/>
                </a:solidFill>
                <a:latin typeface="Poppins" panose="00000500000000000000" pitchFamily="2" charset="0"/>
                <a:cs typeface="Poppins" panose="00000500000000000000" pitchFamily="2" charset="0"/>
              </a:defRPr>
            </a:lvl1pPr>
          </a:lstStyle>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accusantik</a:t>
            </a:r>
            <a:endParaRPr lang="en-US"/>
          </a:p>
        </p:txBody>
      </p:sp>
      <p:sp>
        <p:nvSpPr>
          <p:cNvPr id="7" name="Text Placeholder 5">
            <a:extLst>
              <a:ext uri="{FF2B5EF4-FFF2-40B4-BE49-F238E27FC236}">
                <a16:creationId xmlns:a16="http://schemas.microsoft.com/office/drawing/2014/main" id="{ECA76F56-7A82-9F16-E1F1-8C70941073C6}"/>
              </a:ext>
            </a:extLst>
          </p:cNvPr>
          <p:cNvSpPr txBox="1">
            <a:spLocks/>
          </p:cNvSpPr>
          <p:nvPr userDrawn="1"/>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solidFill>
                  <a:schemeClr val="tx1"/>
                </a:solidFill>
                <a:latin typeface="Poppins SemiBold" pitchFamily="2" charset="77"/>
                <a:cs typeface="Poppins SemiBold" pitchFamily="2" charset="77"/>
              </a:rPr>
              <a:t>|  NXP  |  </a:t>
            </a:r>
            <a:r>
              <a:rPr lang="en-GB">
                <a:solidFill>
                  <a:schemeClr val="tx1"/>
                </a:solidFill>
                <a:latin typeface="Poppins" panose="00000500000000000000" pitchFamily="2" charset="0"/>
                <a:cs typeface="Poppins" panose="00000500000000000000" pitchFamily="2" charset="0"/>
              </a:rPr>
              <a:t>Internal</a:t>
            </a:r>
          </a:p>
        </p:txBody>
      </p:sp>
      <p:sp>
        <p:nvSpPr>
          <p:cNvPr id="8" name="Text Placeholder 5">
            <a:extLst>
              <a:ext uri="{FF2B5EF4-FFF2-40B4-BE49-F238E27FC236}">
                <a16:creationId xmlns:a16="http://schemas.microsoft.com/office/drawing/2014/main" id="{53F34DD4-6C38-2829-50C7-D2C3FD7BF85A}"/>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solidFill>
                  <a:schemeClr val="tx1"/>
                </a:solidFill>
                <a:latin typeface="Poppins" panose="00000500000000000000" pitchFamily="2" charset="0"/>
                <a:cs typeface="Poppins" panose="00000500000000000000" pitchFamily="2" charset="0"/>
              </a:rPr>
              <a:t>‹#›</a:t>
            </a:fld>
            <a:endParaRPr lang="en-GB">
              <a:solidFill>
                <a:schemeClr val="tx1"/>
              </a:solidFill>
              <a:latin typeface="Poppins" panose="00000500000000000000" pitchFamily="2" charset="0"/>
              <a:cs typeface="Poppins" panose="00000500000000000000" pitchFamily="2" charset="0"/>
            </a:endParaRPr>
          </a:p>
        </p:txBody>
      </p:sp>
      <p:sp>
        <p:nvSpPr>
          <p:cNvPr id="44" name="Picture Placeholder 13">
            <a:extLst>
              <a:ext uri="{FF2B5EF4-FFF2-40B4-BE49-F238E27FC236}">
                <a16:creationId xmlns:a16="http://schemas.microsoft.com/office/drawing/2014/main" id="{91347789-91DD-8BAB-C965-15B9AD238023}"/>
              </a:ext>
            </a:extLst>
          </p:cNvPr>
          <p:cNvSpPr>
            <a:spLocks noGrp="1"/>
          </p:cNvSpPr>
          <p:nvPr>
            <p:ph type="pic" sz="quarter" idx="22" hasCustomPrompt="1"/>
          </p:nvPr>
        </p:nvSpPr>
        <p:spPr>
          <a:xfrm>
            <a:off x="3476626" y="3428999"/>
            <a:ext cx="2903970" cy="3429002"/>
          </a:xfrm>
          <a:prstGeom prst="rect">
            <a:avLst/>
          </a:prstGeom>
          <a:solidFill>
            <a:schemeClr val="bg1">
              <a:lumMod val="95000"/>
            </a:schemeClr>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5" name="Picture Placeholder 13">
            <a:extLst>
              <a:ext uri="{FF2B5EF4-FFF2-40B4-BE49-F238E27FC236}">
                <a16:creationId xmlns:a16="http://schemas.microsoft.com/office/drawing/2014/main" id="{71126BC0-ACDB-A63C-30FF-060BBADFC2A9}"/>
              </a:ext>
            </a:extLst>
          </p:cNvPr>
          <p:cNvSpPr>
            <a:spLocks noGrp="1"/>
          </p:cNvSpPr>
          <p:nvPr>
            <p:ph type="pic" sz="quarter" idx="24" hasCustomPrompt="1"/>
          </p:nvPr>
        </p:nvSpPr>
        <p:spPr>
          <a:xfrm>
            <a:off x="6382905" y="3428999"/>
            <a:ext cx="2903970" cy="3429002"/>
          </a:xfrm>
          <a:prstGeom prst="rect">
            <a:avLst/>
          </a:prstGeom>
          <a:solidFill>
            <a:schemeClr val="bg1"/>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6" name="Picture Placeholder 13">
            <a:extLst>
              <a:ext uri="{FF2B5EF4-FFF2-40B4-BE49-F238E27FC236}">
                <a16:creationId xmlns:a16="http://schemas.microsoft.com/office/drawing/2014/main" id="{BB5538B8-D304-A6FE-E229-6BA4E24C2CC2}"/>
              </a:ext>
            </a:extLst>
          </p:cNvPr>
          <p:cNvSpPr>
            <a:spLocks noGrp="1"/>
          </p:cNvSpPr>
          <p:nvPr>
            <p:ph type="pic" sz="quarter" idx="25" hasCustomPrompt="1"/>
          </p:nvPr>
        </p:nvSpPr>
        <p:spPr>
          <a:xfrm>
            <a:off x="9288030" y="3428999"/>
            <a:ext cx="2903970" cy="3429002"/>
          </a:xfrm>
          <a:prstGeom prst="rect">
            <a:avLst/>
          </a:prstGeom>
          <a:solidFill>
            <a:schemeClr val="bg1">
              <a:lumMod val="95000"/>
            </a:schemeClr>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7" name="Picture Placeholder 13">
            <a:extLst>
              <a:ext uri="{FF2B5EF4-FFF2-40B4-BE49-F238E27FC236}">
                <a16:creationId xmlns:a16="http://schemas.microsoft.com/office/drawing/2014/main" id="{66E0F71D-367D-EF12-86F9-A9181132A979}"/>
              </a:ext>
            </a:extLst>
          </p:cNvPr>
          <p:cNvSpPr>
            <a:spLocks noGrp="1"/>
          </p:cNvSpPr>
          <p:nvPr>
            <p:ph type="pic" sz="quarter" idx="26" hasCustomPrompt="1"/>
          </p:nvPr>
        </p:nvSpPr>
        <p:spPr>
          <a:xfrm>
            <a:off x="3476626" y="1"/>
            <a:ext cx="2903970" cy="3429002"/>
          </a:xfrm>
          <a:prstGeom prst="rect">
            <a:avLst/>
          </a:prstGeom>
          <a:solidFill>
            <a:schemeClr val="bg1"/>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8" name="Picture Placeholder 13">
            <a:extLst>
              <a:ext uri="{FF2B5EF4-FFF2-40B4-BE49-F238E27FC236}">
                <a16:creationId xmlns:a16="http://schemas.microsoft.com/office/drawing/2014/main" id="{1BA72DF4-89E9-84A2-C2CB-42ACD6DB7946}"/>
              </a:ext>
            </a:extLst>
          </p:cNvPr>
          <p:cNvSpPr>
            <a:spLocks noGrp="1"/>
          </p:cNvSpPr>
          <p:nvPr>
            <p:ph type="pic" sz="quarter" idx="27" hasCustomPrompt="1"/>
          </p:nvPr>
        </p:nvSpPr>
        <p:spPr>
          <a:xfrm>
            <a:off x="6382905" y="1"/>
            <a:ext cx="2903970" cy="3429002"/>
          </a:xfrm>
          <a:prstGeom prst="rect">
            <a:avLst/>
          </a:prstGeom>
          <a:solidFill>
            <a:srgbClr val="E9E9E9"/>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9" name="Picture Placeholder 13">
            <a:extLst>
              <a:ext uri="{FF2B5EF4-FFF2-40B4-BE49-F238E27FC236}">
                <a16:creationId xmlns:a16="http://schemas.microsoft.com/office/drawing/2014/main" id="{81113856-26A5-94C8-0833-80FD9616F2DA}"/>
              </a:ext>
            </a:extLst>
          </p:cNvPr>
          <p:cNvSpPr>
            <a:spLocks noGrp="1"/>
          </p:cNvSpPr>
          <p:nvPr>
            <p:ph type="pic" sz="quarter" idx="28" hasCustomPrompt="1"/>
          </p:nvPr>
        </p:nvSpPr>
        <p:spPr>
          <a:xfrm>
            <a:off x="9288030" y="1"/>
            <a:ext cx="2903970" cy="3429002"/>
          </a:xfrm>
          <a:prstGeom prst="rect">
            <a:avLst/>
          </a:prstGeom>
          <a:solidFill>
            <a:schemeClr val="bg1"/>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9" name="Title 4">
            <a:extLst>
              <a:ext uri="{FF2B5EF4-FFF2-40B4-BE49-F238E27FC236}">
                <a16:creationId xmlns:a16="http://schemas.microsoft.com/office/drawing/2014/main" id="{10F94516-D36C-2727-50A5-CF74F2E8E849}"/>
              </a:ext>
            </a:extLst>
          </p:cNvPr>
          <p:cNvSpPr>
            <a:spLocks noGrp="1"/>
          </p:cNvSpPr>
          <p:nvPr>
            <p:ph type="title" hasCustomPrompt="1"/>
          </p:nvPr>
        </p:nvSpPr>
        <p:spPr>
          <a:xfrm>
            <a:off x="407988" y="1605035"/>
            <a:ext cx="2735891" cy="2108579"/>
          </a:xfrm>
          <a:prstGeom prst="rect">
            <a:avLst/>
          </a:prstGeom>
        </p:spPr>
        <p:txBody>
          <a:bodyPr lIns="0" tIns="0" rIns="0" bIns="0" anchor="b"/>
          <a:lstStyle>
            <a:lvl1pPr>
              <a:lnSpc>
                <a:spcPct val="100000"/>
              </a:lnSpc>
              <a:defRPr sz="2500"/>
            </a:lvl1pPr>
          </a:lstStyle>
          <a:p>
            <a:r>
              <a:rPr lang="en-US"/>
              <a:t>Slide title here over multiple lines if required</a:t>
            </a:r>
          </a:p>
        </p:txBody>
      </p:sp>
      <p:sp>
        <p:nvSpPr>
          <p:cNvPr id="3" name="Text Placeholder 14">
            <a:extLst>
              <a:ext uri="{FF2B5EF4-FFF2-40B4-BE49-F238E27FC236}">
                <a16:creationId xmlns:a16="http://schemas.microsoft.com/office/drawing/2014/main" id="{661897CC-AACF-2829-F832-0A49122D14A9}"/>
              </a:ext>
            </a:extLst>
          </p:cNvPr>
          <p:cNvSpPr>
            <a:spLocks noGrp="1"/>
          </p:cNvSpPr>
          <p:nvPr>
            <p:ph type="body" sz="quarter" idx="17" hasCustomPrompt="1"/>
          </p:nvPr>
        </p:nvSpPr>
        <p:spPr>
          <a:xfrm>
            <a:off x="400214" y="453700"/>
            <a:ext cx="27620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Tree>
    <p:extLst>
      <p:ext uri="{BB962C8B-B14F-4D97-AF65-F5344CB8AC3E}">
        <p14:creationId xmlns:p14="http://schemas.microsoft.com/office/powerpoint/2010/main" val="179584527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1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49E84B-D332-9A0D-4A0F-80351E5EC134}"/>
              </a:ext>
            </a:extLst>
          </p:cNvPr>
          <p:cNvSpPr/>
          <p:nvPr userDrawn="1"/>
        </p:nvSpPr>
        <p:spPr>
          <a:xfrm>
            <a:off x="0" y="0"/>
            <a:ext cx="3476625"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54202CEB-949E-C60C-92EC-3436B6B3CCED}"/>
              </a:ext>
            </a:extLst>
          </p:cNvPr>
          <p:cNvSpPr>
            <a:spLocks noGrp="1"/>
          </p:cNvSpPr>
          <p:nvPr>
            <p:ph type="body" sz="quarter" idx="21" hasCustomPrompt="1"/>
          </p:nvPr>
        </p:nvSpPr>
        <p:spPr>
          <a:xfrm>
            <a:off x="407988" y="3862461"/>
            <a:ext cx="2754312" cy="2108578"/>
          </a:xfrm>
          <a:prstGeom prst="rect">
            <a:avLst/>
          </a:prstGeom>
        </p:spPr>
        <p:txBody>
          <a:bodyPr lIns="0" tIns="0" rIns="0" bIns="0"/>
          <a:lstStyle>
            <a:lvl1pPr marL="0" indent="0">
              <a:lnSpc>
                <a:spcPct val="100000"/>
              </a:lnSpc>
              <a:spcBef>
                <a:spcPts val="1400"/>
              </a:spcBef>
              <a:buNone/>
              <a:defRPr sz="1700">
                <a:solidFill>
                  <a:schemeClr val="tx1"/>
                </a:solidFill>
                <a:latin typeface="Poppins" panose="00000500000000000000" pitchFamily="2" charset="0"/>
                <a:cs typeface="Poppins" panose="00000500000000000000" pitchFamily="2" charset="0"/>
              </a:defRPr>
            </a:lvl1pPr>
          </a:lstStyle>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accusantik</a:t>
            </a:r>
            <a:endParaRPr lang="en-US"/>
          </a:p>
        </p:txBody>
      </p:sp>
      <p:sp>
        <p:nvSpPr>
          <p:cNvPr id="18" name="Picture Placeholder 13">
            <a:extLst>
              <a:ext uri="{FF2B5EF4-FFF2-40B4-BE49-F238E27FC236}">
                <a16:creationId xmlns:a16="http://schemas.microsoft.com/office/drawing/2014/main" id="{3840FC0F-30D3-1A2E-0070-82896F2B8904}"/>
              </a:ext>
            </a:extLst>
          </p:cNvPr>
          <p:cNvSpPr>
            <a:spLocks noGrp="1"/>
          </p:cNvSpPr>
          <p:nvPr>
            <p:ph type="pic" sz="quarter" idx="22" hasCustomPrompt="1"/>
          </p:nvPr>
        </p:nvSpPr>
        <p:spPr>
          <a:xfrm>
            <a:off x="3476625" y="0"/>
            <a:ext cx="8715374" cy="6858000"/>
          </a:xfrm>
          <a:prstGeom prst="rect">
            <a:avLst/>
          </a:prstGeom>
          <a:solidFill>
            <a:schemeClr val="bg1"/>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insert image</a:t>
            </a:r>
          </a:p>
        </p:txBody>
      </p:sp>
      <p:sp>
        <p:nvSpPr>
          <p:cNvPr id="7" name="Text Placeholder 5">
            <a:extLst>
              <a:ext uri="{FF2B5EF4-FFF2-40B4-BE49-F238E27FC236}">
                <a16:creationId xmlns:a16="http://schemas.microsoft.com/office/drawing/2014/main" id="{ECA76F56-7A82-9F16-E1F1-8C70941073C6}"/>
              </a:ext>
            </a:extLst>
          </p:cNvPr>
          <p:cNvSpPr txBox="1">
            <a:spLocks/>
          </p:cNvSpPr>
          <p:nvPr userDrawn="1"/>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solidFill>
                  <a:schemeClr val="tx1"/>
                </a:solidFill>
                <a:latin typeface="Poppins SemiBold" pitchFamily="2" charset="77"/>
                <a:cs typeface="Poppins SemiBold" pitchFamily="2" charset="77"/>
              </a:rPr>
              <a:t>|  NXP  |  </a:t>
            </a:r>
            <a:r>
              <a:rPr lang="en-GB">
                <a:solidFill>
                  <a:schemeClr val="tx1"/>
                </a:solidFill>
                <a:latin typeface="Poppins" panose="00000500000000000000" pitchFamily="2" charset="0"/>
                <a:cs typeface="Poppins" panose="00000500000000000000" pitchFamily="2" charset="0"/>
              </a:rPr>
              <a:t>Internal</a:t>
            </a:r>
          </a:p>
        </p:txBody>
      </p:sp>
      <p:sp>
        <p:nvSpPr>
          <p:cNvPr id="8" name="Text Placeholder 5">
            <a:extLst>
              <a:ext uri="{FF2B5EF4-FFF2-40B4-BE49-F238E27FC236}">
                <a16:creationId xmlns:a16="http://schemas.microsoft.com/office/drawing/2014/main" id="{53F34DD4-6C38-2829-50C7-D2C3FD7BF85A}"/>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solidFill>
                  <a:schemeClr val="tx1"/>
                </a:solidFill>
                <a:latin typeface="Poppins" panose="00000500000000000000" pitchFamily="2" charset="0"/>
                <a:cs typeface="Poppins" panose="00000500000000000000" pitchFamily="2" charset="0"/>
              </a:rPr>
              <a:t>‹#›</a:t>
            </a:fld>
            <a:endParaRPr lang="en-GB">
              <a:solidFill>
                <a:schemeClr val="tx1"/>
              </a:solidFill>
              <a:latin typeface="Poppins" panose="00000500000000000000" pitchFamily="2" charset="0"/>
              <a:cs typeface="Poppins" panose="00000500000000000000" pitchFamily="2" charset="0"/>
            </a:endParaRPr>
          </a:p>
        </p:txBody>
      </p:sp>
      <p:sp>
        <p:nvSpPr>
          <p:cNvPr id="3" name="Title 4">
            <a:extLst>
              <a:ext uri="{FF2B5EF4-FFF2-40B4-BE49-F238E27FC236}">
                <a16:creationId xmlns:a16="http://schemas.microsoft.com/office/drawing/2014/main" id="{2DF415B5-BC03-D284-0472-96078327D764}"/>
              </a:ext>
            </a:extLst>
          </p:cNvPr>
          <p:cNvSpPr>
            <a:spLocks noGrp="1"/>
          </p:cNvSpPr>
          <p:nvPr>
            <p:ph type="title" hasCustomPrompt="1"/>
          </p:nvPr>
        </p:nvSpPr>
        <p:spPr>
          <a:xfrm>
            <a:off x="407988" y="1605035"/>
            <a:ext cx="2735891" cy="2108579"/>
          </a:xfrm>
          <a:prstGeom prst="rect">
            <a:avLst/>
          </a:prstGeom>
        </p:spPr>
        <p:txBody>
          <a:bodyPr lIns="0" tIns="0" rIns="0" bIns="0" anchor="b"/>
          <a:lstStyle>
            <a:lvl1pPr>
              <a:lnSpc>
                <a:spcPct val="100000"/>
              </a:lnSpc>
              <a:defRPr sz="2500"/>
            </a:lvl1pPr>
          </a:lstStyle>
          <a:p>
            <a:r>
              <a:rPr lang="en-US"/>
              <a:t>Slide title here over multiple lines if required</a:t>
            </a:r>
          </a:p>
        </p:txBody>
      </p:sp>
      <p:sp>
        <p:nvSpPr>
          <p:cNvPr id="5" name="Text Placeholder 14">
            <a:extLst>
              <a:ext uri="{FF2B5EF4-FFF2-40B4-BE49-F238E27FC236}">
                <a16:creationId xmlns:a16="http://schemas.microsoft.com/office/drawing/2014/main" id="{61A6108F-688D-00CE-1F0C-96CC714BBE0F}"/>
              </a:ext>
            </a:extLst>
          </p:cNvPr>
          <p:cNvSpPr>
            <a:spLocks noGrp="1"/>
          </p:cNvSpPr>
          <p:nvPr>
            <p:ph type="body" sz="quarter" idx="17" hasCustomPrompt="1"/>
          </p:nvPr>
        </p:nvSpPr>
        <p:spPr>
          <a:xfrm>
            <a:off x="400214" y="453700"/>
            <a:ext cx="27620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Tree>
    <p:extLst>
      <p:ext uri="{BB962C8B-B14F-4D97-AF65-F5344CB8AC3E}">
        <p14:creationId xmlns:p14="http://schemas.microsoft.com/office/powerpoint/2010/main" val="310721471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left + content r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2D6636-D6A0-C337-4A05-2425732FF2BC}"/>
              </a:ext>
            </a:extLst>
          </p:cNvPr>
          <p:cNvSpPr/>
          <p:nvPr userDrawn="1"/>
        </p:nvSpPr>
        <p:spPr>
          <a:xfrm>
            <a:off x="0" y="0"/>
            <a:ext cx="6096000" cy="6858000"/>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5" name="Picture Placeholder 14">
            <a:extLst>
              <a:ext uri="{FF2B5EF4-FFF2-40B4-BE49-F238E27FC236}">
                <a16:creationId xmlns:a16="http://schemas.microsoft.com/office/drawing/2014/main" id="{FD387F8D-8C3F-FF40-223D-B4A1BC7AD224}"/>
              </a:ext>
            </a:extLst>
          </p:cNvPr>
          <p:cNvSpPr>
            <a:spLocks noGrp="1"/>
          </p:cNvSpPr>
          <p:nvPr>
            <p:ph type="pic" sz="quarter" idx="17" hasCustomPrompt="1"/>
          </p:nvPr>
        </p:nvSpPr>
        <p:spPr>
          <a:xfrm>
            <a:off x="0" y="0"/>
            <a:ext cx="6096000" cy="6858000"/>
          </a:xfrm>
          <a:prstGeom prst="rect">
            <a:avLst/>
          </a:prstGeom>
          <a:noFill/>
        </p:spPr>
        <p:txBody>
          <a:bodyPr anchor="ctr"/>
          <a:lstStyle>
            <a:lvl1pPr marL="0" indent="0" algn="ctr">
              <a:buNone/>
              <a:defRPr sz="1300">
                <a:latin typeface="Poppins" panose="00000500000000000000" pitchFamily="2" charset="0"/>
                <a:cs typeface="Poppins" panose="00000500000000000000" pitchFamily="2" charset="0"/>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insert image</a:t>
            </a:r>
          </a:p>
        </p:txBody>
      </p:sp>
      <p:sp>
        <p:nvSpPr>
          <p:cNvPr id="2" name="Text Placeholder 14">
            <a:extLst>
              <a:ext uri="{FF2B5EF4-FFF2-40B4-BE49-F238E27FC236}">
                <a16:creationId xmlns:a16="http://schemas.microsoft.com/office/drawing/2014/main" id="{68D833D0-D1EA-0453-7C67-5B1CE3BAD783}"/>
              </a:ext>
            </a:extLst>
          </p:cNvPr>
          <p:cNvSpPr>
            <a:spLocks noGrp="1"/>
          </p:cNvSpPr>
          <p:nvPr>
            <p:ph type="body" sz="quarter" idx="13" hasCustomPrompt="1"/>
          </p:nvPr>
        </p:nvSpPr>
        <p:spPr>
          <a:xfrm>
            <a:off x="40021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3" name="Text Placeholder 14">
            <a:extLst>
              <a:ext uri="{FF2B5EF4-FFF2-40B4-BE49-F238E27FC236}">
                <a16:creationId xmlns:a16="http://schemas.microsoft.com/office/drawing/2014/main" id="{9264E6B0-F9AE-B1F9-93AC-8A519A4A5EE8}"/>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spcBef>
                <a:spcPts val="0"/>
              </a:spcBef>
              <a:buNone/>
              <a:defRPr sz="1200" b="0" i="0">
                <a:solidFill>
                  <a:schemeClr val="tx1"/>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8" name="Text Placeholder 5">
            <a:extLst>
              <a:ext uri="{FF2B5EF4-FFF2-40B4-BE49-F238E27FC236}">
                <a16:creationId xmlns:a16="http://schemas.microsoft.com/office/drawing/2014/main" id="{DD516C67-2149-579A-F47C-55BEB51847AF}"/>
              </a:ext>
            </a:extLst>
          </p:cNvPr>
          <p:cNvSpPr>
            <a:spLocks noGrp="1"/>
          </p:cNvSpPr>
          <p:nvPr>
            <p:ph type="body" sz="quarter" idx="20" hasCustomPrompt="1"/>
          </p:nvPr>
        </p:nvSpPr>
        <p:spPr>
          <a:xfrm>
            <a:off x="6503440" y="3522192"/>
            <a:ext cx="5040860" cy="1968971"/>
          </a:xfrm>
          <a:prstGeom prst="rect">
            <a:avLst/>
          </a:prstGeom>
        </p:spPr>
        <p:txBody>
          <a:bodyPr lIns="0" tIns="0" rIns="0" bIns="0"/>
          <a:lstStyle>
            <a:lvl1pPr marL="0" indent="0">
              <a:lnSpc>
                <a:spcPct val="100000"/>
              </a:lnSpc>
              <a:buNone/>
              <a:defRPr sz="1500">
                <a:latin typeface="Poppins" panose="00000500000000000000" pitchFamily="2" charset="0"/>
                <a:cs typeface="Poppins" panose="00000500000000000000" pitchFamily="2" charset="0"/>
              </a:defRPr>
            </a:lvl1pPr>
          </a:lstStyle>
          <a:p>
            <a:pPr lvl="0"/>
            <a:r>
              <a:rPr lang="en-US" err="1"/>
              <a:t>Inctur</a:t>
            </a:r>
            <a:r>
              <a:rPr lang="en-US"/>
              <a:t>? </a:t>
            </a:r>
            <a:r>
              <a:rPr lang="en-US" err="1"/>
              <a:t>Otatur</a:t>
            </a:r>
            <a:r>
              <a:rPr lang="en-US"/>
              <a:t> </a:t>
            </a:r>
            <a:r>
              <a:rPr lang="en-US" err="1"/>
              <a:t>sendes</a:t>
            </a:r>
            <a:r>
              <a:rPr lang="en-US"/>
              <a:t> </a:t>
            </a:r>
            <a:r>
              <a:rPr lang="en-US" err="1"/>
              <a:t>sinctestest</a:t>
            </a:r>
            <a:r>
              <a:rPr lang="en-US"/>
              <a:t> et ex et </a:t>
            </a:r>
            <a:r>
              <a:rPr lang="en-US" err="1"/>
              <a:t>vollab</a:t>
            </a:r>
            <a:r>
              <a:rPr lang="en-US"/>
              <a:t> is del id </a:t>
            </a:r>
            <a:r>
              <a:rPr lang="en-US" err="1"/>
              <a:t>quaecust</a:t>
            </a:r>
            <a:r>
              <a:rPr lang="en-US"/>
              <a:t>, </a:t>
            </a:r>
            <a:r>
              <a:rPr lang="en-US" err="1"/>
              <a:t>inctemquam</a:t>
            </a:r>
            <a:r>
              <a:rPr lang="en-US"/>
              <a:t> </a:t>
            </a:r>
            <a:r>
              <a:rPr lang="en-US" err="1"/>
              <a:t>fuga</a:t>
            </a:r>
            <a:r>
              <a:rPr lang="en-US"/>
              <a:t>. Ne </a:t>
            </a:r>
            <a:r>
              <a:rPr lang="en-US" err="1"/>
              <a:t>pror</a:t>
            </a:r>
            <a:r>
              <a:rPr lang="en-US"/>
              <a:t> </a:t>
            </a:r>
            <a:r>
              <a:rPr lang="en-US" err="1"/>
              <a:t>arcia</a:t>
            </a:r>
            <a:r>
              <a:rPr lang="en-US"/>
              <a:t> nus </a:t>
            </a:r>
            <a:r>
              <a:rPr lang="en-US" err="1"/>
              <a:t>diti</a:t>
            </a:r>
            <a:endParaRPr lang="en-US"/>
          </a:p>
          <a:p>
            <a:pPr lvl="0"/>
            <a:r>
              <a:rPr lang="en-US"/>
              <a:t>Sones que </a:t>
            </a:r>
            <a:r>
              <a:rPr lang="en-US" err="1"/>
              <a:t>voloribus</a:t>
            </a:r>
            <a:r>
              <a:rPr lang="en-US"/>
              <a:t>, </a:t>
            </a:r>
            <a:r>
              <a:rPr lang="en-US" err="1"/>
              <a:t>sitati</a:t>
            </a:r>
            <a:r>
              <a:rPr lang="en-US"/>
              <a:t> </a:t>
            </a:r>
            <a:r>
              <a:rPr lang="en-US" err="1"/>
              <a:t>nimet</a:t>
            </a:r>
            <a:r>
              <a:rPr lang="en-US"/>
              <a:t>, </a:t>
            </a:r>
            <a:r>
              <a:rPr lang="en-US" err="1"/>
              <a:t>ut</a:t>
            </a:r>
            <a:r>
              <a:rPr lang="en-US"/>
              <a:t> </a:t>
            </a:r>
            <a:r>
              <a:rPr lang="en-US" err="1"/>
              <a:t>unt</a:t>
            </a:r>
            <a:r>
              <a:rPr lang="en-US"/>
              <a:t> </a:t>
            </a:r>
            <a:r>
              <a:rPr lang="en-US" err="1"/>
              <a:t>aris</a:t>
            </a:r>
            <a:r>
              <a:rPr lang="en-US"/>
              <a:t> </a:t>
            </a:r>
            <a:r>
              <a:rPr lang="en-US" err="1"/>
              <a:t>corest</a:t>
            </a:r>
            <a:endParaRPr lang="en-US"/>
          </a:p>
          <a:p>
            <a:pPr lvl="0"/>
            <a:r>
              <a:rPr lang="en-US" err="1"/>
              <a:t>Explaborit</a:t>
            </a:r>
            <a:r>
              <a:rPr lang="en-US"/>
              <a:t> </a:t>
            </a:r>
            <a:r>
              <a:rPr lang="en-US" err="1"/>
              <a:t>labo</a:t>
            </a:r>
            <a:r>
              <a:rPr lang="en-US"/>
              <a:t>. </a:t>
            </a:r>
            <a:r>
              <a:rPr lang="en-US" err="1"/>
              <a:t>Bor</a:t>
            </a:r>
            <a:r>
              <a:rPr lang="en-US"/>
              <a:t> </a:t>
            </a:r>
            <a:r>
              <a:rPr lang="en-US" err="1"/>
              <a:t>aut</a:t>
            </a:r>
            <a:r>
              <a:rPr lang="en-US"/>
              <a:t> </a:t>
            </a:r>
            <a:r>
              <a:rPr lang="en-US" err="1"/>
              <a:t>offic</a:t>
            </a:r>
            <a:r>
              <a:rPr lang="en-US"/>
              <a:t> </a:t>
            </a:r>
            <a:r>
              <a:rPr lang="en-US" err="1"/>
              <a:t>te</a:t>
            </a:r>
            <a:r>
              <a:rPr lang="en-US"/>
              <a:t> re </a:t>
            </a:r>
            <a:r>
              <a:rPr lang="en-US" err="1"/>
              <a:t>repratatem</a:t>
            </a:r>
            <a:r>
              <a:rPr lang="en-US"/>
              <a:t> </a:t>
            </a:r>
            <a:r>
              <a:rPr lang="en-US" err="1"/>
              <a:t>quis</a:t>
            </a:r>
            <a:r>
              <a:rPr lang="en-US"/>
              <a:t> </a:t>
            </a:r>
            <a:r>
              <a:rPr lang="en-US" err="1"/>
              <a:t>ut</a:t>
            </a:r>
            <a:r>
              <a:rPr lang="en-US"/>
              <a:t> il </a:t>
            </a:r>
            <a:r>
              <a:rPr lang="en-US" err="1"/>
              <a:t>ipsa</a:t>
            </a:r>
            <a:r>
              <a:rPr lang="en-US"/>
              <a:t> </a:t>
            </a:r>
            <a:r>
              <a:rPr lang="en-US" err="1"/>
              <a:t>vollaut</a:t>
            </a:r>
            <a:r>
              <a:rPr lang="en-US"/>
              <a:t> </a:t>
            </a:r>
            <a:r>
              <a:rPr lang="en-US" err="1"/>
              <a:t>volupta</a:t>
            </a:r>
            <a:endParaRPr lang="en-US"/>
          </a:p>
        </p:txBody>
      </p:sp>
      <p:sp>
        <p:nvSpPr>
          <p:cNvPr id="6" name="Title 4">
            <a:extLst>
              <a:ext uri="{FF2B5EF4-FFF2-40B4-BE49-F238E27FC236}">
                <a16:creationId xmlns:a16="http://schemas.microsoft.com/office/drawing/2014/main" id="{1A826A35-5634-6413-36C2-AEB0FFCA237D}"/>
              </a:ext>
            </a:extLst>
          </p:cNvPr>
          <p:cNvSpPr>
            <a:spLocks noGrp="1"/>
          </p:cNvSpPr>
          <p:nvPr>
            <p:ph type="title" hasCustomPrompt="1"/>
          </p:nvPr>
        </p:nvSpPr>
        <p:spPr>
          <a:xfrm>
            <a:off x="6503439" y="1605035"/>
            <a:ext cx="5040860" cy="1461431"/>
          </a:xfrm>
          <a:prstGeom prst="rect">
            <a:avLst/>
          </a:prstGeom>
        </p:spPr>
        <p:txBody>
          <a:bodyPr lIns="0" tIns="0" rIns="0" bIns="0" anchor="b"/>
          <a:lstStyle>
            <a:lvl1pPr>
              <a:lnSpc>
                <a:spcPct val="100000"/>
              </a:lnSpc>
              <a:defRPr sz="2800"/>
            </a:lvl1pPr>
          </a:lstStyle>
          <a:p>
            <a:r>
              <a:rPr lang="en-US"/>
              <a:t>Slide title goes </a:t>
            </a:r>
            <a:br>
              <a:rPr lang="en-US"/>
            </a:br>
            <a:r>
              <a:rPr lang="en-US"/>
              <a:t>here over multiple</a:t>
            </a:r>
            <a:br>
              <a:rPr lang="en-US"/>
            </a:br>
            <a:r>
              <a:rPr lang="en-US"/>
              <a:t>lines if required</a:t>
            </a:r>
          </a:p>
        </p:txBody>
      </p:sp>
      <p:sp>
        <p:nvSpPr>
          <p:cNvPr id="9" name="Text Placeholder 5">
            <a:extLst>
              <a:ext uri="{FF2B5EF4-FFF2-40B4-BE49-F238E27FC236}">
                <a16:creationId xmlns:a16="http://schemas.microsoft.com/office/drawing/2014/main" id="{4A5B9995-81AD-8AA9-683A-78DBE91BF8D1}"/>
              </a:ext>
            </a:extLst>
          </p:cNvPr>
          <p:cNvSpPr txBox="1">
            <a:spLocks/>
          </p:cNvSpPr>
          <p:nvPr userDrawn="1"/>
        </p:nvSpPr>
        <p:spPr>
          <a:xfrm>
            <a:off x="6724075"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10" name="Text Placeholder 5">
            <a:extLst>
              <a:ext uri="{FF2B5EF4-FFF2-40B4-BE49-F238E27FC236}">
                <a16:creationId xmlns:a16="http://schemas.microsoft.com/office/drawing/2014/main" id="{0CDFBD57-209D-51C7-4616-FF4C6F00C443}"/>
              </a:ext>
            </a:extLst>
          </p:cNvPr>
          <p:cNvSpPr txBox="1">
            <a:spLocks/>
          </p:cNvSpPr>
          <p:nvPr userDrawn="1"/>
        </p:nvSpPr>
        <p:spPr>
          <a:xfrm>
            <a:off x="6503439"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58288608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59">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right + content left">
    <p:spTree>
      <p:nvGrpSpPr>
        <p:cNvPr id="1" name=""/>
        <p:cNvGrpSpPr/>
        <p:nvPr/>
      </p:nvGrpSpPr>
      <p:grpSpPr>
        <a:xfrm>
          <a:off x="0" y="0"/>
          <a:ext cx="0" cy="0"/>
          <a:chOff x="0" y="0"/>
          <a:chExt cx="0" cy="0"/>
        </a:xfrm>
      </p:grpSpPr>
      <p:sp>
        <p:nvSpPr>
          <p:cNvPr id="9" name="Footer Placeholder 10">
            <a:extLst>
              <a:ext uri="{FF2B5EF4-FFF2-40B4-BE49-F238E27FC236}">
                <a16:creationId xmlns:a16="http://schemas.microsoft.com/office/drawing/2014/main" id="{FF3C8D76-C793-E670-BDE5-146FB59F9F70}"/>
              </a:ext>
            </a:extLst>
          </p:cNvPr>
          <p:cNvSpPr>
            <a:spLocks noGrp="1"/>
          </p:cNvSpPr>
          <p:nvPr>
            <p:ph type="ftr" sz="quarter" idx="3"/>
          </p:nvPr>
        </p:nvSpPr>
        <p:spPr>
          <a:xfrm>
            <a:off x="2206358" y="6229255"/>
            <a:ext cx="3239642"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
        <p:nvSpPr>
          <p:cNvPr id="7" name="Rectangle 6">
            <a:extLst>
              <a:ext uri="{FF2B5EF4-FFF2-40B4-BE49-F238E27FC236}">
                <a16:creationId xmlns:a16="http://schemas.microsoft.com/office/drawing/2014/main" id="{56B93ABC-DF5B-7122-E497-8DAC3BDA3DFA}"/>
              </a:ext>
            </a:extLst>
          </p:cNvPr>
          <p:cNvSpPr/>
          <p:nvPr userDrawn="1"/>
        </p:nvSpPr>
        <p:spPr>
          <a:xfrm>
            <a:off x="6096000" y="0"/>
            <a:ext cx="6096000" cy="6858000"/>
          </a:xfrm>
          <a:prstGeom prst="rect">
            <a:avLst/>
          </a:prstGeom>
          <a:solidFill>
            <a:srgbClr val="E9E9E9"/>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5" name="Picture Placeholder 14">
            <a:extLst>
              <a:ext uri="{FF2B5EF4-FFF2-40B4-BE49-F238E27FC236}">
                <a16:creationId xmlns:a16="http://schemas.microsoft.com/office/drawing/2014/main" id="{FD387F8D-8C3F-FF40-223D-B4A1BC7AD224}"/>
              </a:ext>
            </a:extLst>
          </p:cNvPr>
          <p:cNvSpPr>
            <a:spLocks noGrp="1"/>
          </p:cNvSpPr>
          <p:nvPr>
            <p:ph type="pic" sz="quarter" idx="17" hasCustomPrompt="1"/>
          </p:nvPr>
        </p:nvSpPr>
        <p:spPr>
          <a:xfrm>
            <a:off x="6096000" y="0"/>
            <a:ext cx="6096000" cy="6858000"/>
          </a:xfrm>
          <a:prstGeom prst="rect">
            <a:avLst/>
          </a:prstGeom>
          <a:no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 name="Text Placeholder 14">
            <a:extLst>
              <a:ext uri="{FF2B5EF4-FFF2-40B4-BE49-F238E27FC236}">
                <a16:creationId xmlns:a16="http://schemas.microsoft.com/office/drawing/2014/main" id="{B3237A92-0813-4C72-03F2-E999D7F7C307}"/>
              </a:ext>
            </a:extLst>
          </p:cNvPr>
          <p:cNvSpPr>
            <a:spLocks noGrp="1"/>
          </p:cNvSpPr>
          <p:nvPr>
            <p:ph type="body" sz="quarter" idx="13" hasCustomPrompt="1"/>
          </p:nvPr>
        </p:nvSpPr>
        <p:spPr>
          <a:xfrm>
            <a:off x="400214" y="453700"/>
            <a:ext cx="5045786" cy="332167"/>
          </a:xfrm>
          <a:prstGeom prst="rect">
            <a:avLst/>
          </a:prstGeom>
        </p:spPr>
        <p:txBody>
          <a:bodyPr lIns="0" tIns="0" rIns="0" bIns="0" anchor="b"/>
          <a:lstStyle>
            <a:lvl1pPr marL="0" indent="0">
              <a:lnSpc>
                <a:spcPct val="100000"/>
              </a:lnSpc>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5" name="Text Placeholder 14">
            <a:extLst>
              <a:ext uri="{FF2B5EF4-FFF2-40B4-BE49-F238E27FC236}">
                <a16:creationId xmlns:a16="http://schemas.microsoft.com/office/drawing/2014/main" id="{A93FC714-6301-1455-CB53-C2884948376E}"/>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buNone/>
              <a:defRPr sz="1200" b="0" i="0">
                <a:solidFill>
                  <a:schemeClr val="tx1"/>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3" name="Text Placeholder 5">
            <a:extLst>
              <a:ext uri="{FF2B5EF4-FFF2-40B4-BE49-F238E27FC236}">
                <a16:creationId xmlns:a16="http://schemas.microsoft.com/office/drawing/2014/main" id="{EF90636A-148D-D1E5-3FF5-12C46A7F7B6E}"/>
              </a:ext>
            </a:extLst>
          </p:cNvPr>
          <p:cNvSpPr>
            <a:spLocks noGrp="1"/>
          </p:cNvSpPr>
          <p:nvPr>
            <p:ph type="body" sz="quarter" idx="20" hasCustomPrompt="1"/>
          </p:nvPr>
        </p:nvSpPr>
        <p:spPr>
          <a:xfrm>
            <a:off x="407988" y="3431023"/>
            <a:ext cx="5040860" cy="1968971"/>
          </a:xfrm>
          <a:prstGeom prst="rect">
            <a:avLst/>
          </a:prstGeom>
        </p:spPr>
        <p:txBody>
          <a:bodyPr lIns="0" tIns="0" rIns="0" bIns="0"/>
          <a:lstStyle>
            <a:lvl1pPr marL="0" indent="0">
              <a:lnSpc>
                <a:spcPct val="100000"/>
              </a:lnSpc>
              <a:buNone/>
              <a:defRPr sz="1500">
                <a:latin typeface="Poppins" panose="00000500000000000000" pitchFamily="2" charset="0"/>
                <a:cs typeface="Poppins" panose="00000500000000000000" pitchFamily="2" charset="0"/>
              </a:defRPr>
            </a:lvl1pPr>
          </a:lstStyle>
          <a:p>
            <a:pPr lvl="0"/>
            <a:r>
              <a:rPr lang="en-US" err="1"/>
              <a:t>Inctur</a:t>
            </a:r>
            <a:r>
              <a:rPr lang="en-US"/>
              <a:t>? </a:t>
            </a:r>
            <a:r>
              <a:rPr lang="en-US" err="1"/>
              <a:t>Otatur</a:t>
            </a:r>
            <a:r>
              <a:rPr lang="en-US"/>
              <a:t> </a:t>
            </a:r>
            <a:r>
              <a:rPr lang="en-US" err="1"/>
              <a:t>sendes</a:t>
            </a:r>
            <a:r>
              <a:rPr lang="en-US"/>
              <a:t> </a:t>
            </a:r>
            <a:r>
              <a:rPr lang="en-US" err="1"/>
              <a:t>sinctestest</a:t>
            </a:r>
            <a:r>
              <a:rPr lang="en-US"/>
              <a:t> et ex et </a:t>
            </a:r>
            <a:r>
              <a:rPr lang="en-US" err="1"/>
              <a:t>vollab</a:t>
            </a:r>
            <a:r>
              <a:rPr lang="en-US"/>
              <a:t> is del id </a:t>
            </a:r>
            <a:r>
              <a:rPr lang="en-US" err="1"/>
              <a:t>quaecust</a:t>
            </a:r>
            <a:r>
              <a:rPr lang="en-US"/>
              <a:t>, </a:t>
            </a:r>
            <a:r>
              <a:rPr lang="en-US" err="1"/>
              <a:t>inctemquam</a:t>
            </a:r>
            <a:r>
              <a:rPr lang="en-US"/>
              <a:t> </a:t>
            </a:r>
            <a:r>
              <a:rPr lang="en-US" err="1"/>
              <a:t>fuga</a:t>
            </a:r>
            <a:r>
              <a:rPr lang="en-US"/>
              <a:t>. Ne </a:t>
            </a:r>
            <a:r>
              <a:rPr lang="en-US" err="1"/>
              <a:t>pror</a:t>
            </a:r>
            <a:r>
              <a:rPr lang="en-US"/>
              <a:t> </a:t>
            </a:r>
            <a:r>
              <a:rPr lang="en-US" err="1"/>
              <a:t>arcia</a:t>
            </a:r>
            <a:r>
              <a:rPr lang="en-US"/>
              <a:t> nus </a:t>
            </a:r>
            <a:r>
              <a:rPr lang="en-US" err="1"/>
              <a:t>diti</a:t>
            </a:r>
            <a:endParaRPr lang="en-US"/>
          </a:p>
          <a:p>
            <a:pPr lvl="0"/>
            <a:r>
              <a:rPr lang="en-US"/>
              <a:t>Sones que </a:t>
            </a:r>
            <a:r>
              <a:rPr lang="en-US" err="1"/>
              <a:t>voloribus</a:t>
            </a:r>
            <a:r>
              <a:rPr lang="en-US"/>
              <a:t>, </a:t>
            </a:r>
            <a:r>
              <a:rPr lang="en-US" err="1"/>
              <a:t>sitati</a:t>
            </a:r>
            <a:r>
              <a:rPr lang="en-US"/>
              <a:t> </a:t>
            </a:r>
            <a:r>
              <a:rPr lang="en-US" err="1"/>
              <a:t>nimet</a:t>
            </a:r>
            <a:r>
              <a:rPr lang="en-US"/>
              <a:t>, </a:t>
            </a:r>
            <a:r>
              <a:rPr lang="en-US" err="1"/>
              <a:t>ut</a:t>
            </a:r>
            <a:r>
              <a:rPr lang="en-US"/>
              <a:t> </a:t>
            </a:r>
            <a:r>
              <a:rPr lang="en-US" err="1"/>
              <a:t>unt</a:t>
            </a:r>
            <a:r>
              <a:rPr lang="en-US"/>
              <a:t> </a:t>
            </a:r>
            <a:r>
              <a:rPr lang="en-US" err="1"/>
              <a:t>aris</a:t>
            </a:r>
            <a:r>
              <a:rPr lang="en-US"/>
              <a:t> </a:t>
            </a:r>
            <a:r>
              <a:rPr lang="en-US" err="1"/>
              <a:t>corest</a:t>
            </a:r>
            <a:endParaRPr lang="en-US"/>
          </a:p>
          <a:p>
            <a:pPr lvl="0"/>
            <a:r>
              <a:rPr lang="en-US" err="1"/>
              <a:t>Explaborit</a:t>
            </a:r>
            <a:r>
              <a:rPr lang="en-US"/>
              <a:t> </a:t>
            </a:r>
            <a:r>
              <a:rPr lang="en-US" err="1"/>
              <a:t>labo</a:t>
            </a:r>
            <a:r>
              <a:rPr lang="en-US"/>
              <a:t>. </a:t>
            </a:r>
            <a:r>
              <a:rPr lang="en-US" err="1"/>
              <a:t>Bor</a:t>
            </a:r>
            <a:r>
              <a:rPr lang="en-US"/>
              <a:t> </a:t>
            </a:r>
            <a:r>
              <a:rPr lang="en-US" err="1"/>
              <a:t>aut</a:t>
            </a:r>
            <a:r>
              <a:rPr lang="en-US"/>
              <a:t> </a:t>
            </a:r>
            <a:r>
              <a:rPr lang="en-US" err="1"/>
              <a:t>offic</a:t>
            </a:r>
            <a:r>
              <a:rPr lang="en-US"/>
              <a:t> </a:t>
            </a:r>
            <a:r>
              <a:rPr lang="en-US" err="1"/>
              <a:t>te</a:t>
            </a:r>
            <a:r>
              <a:rPr lang="en-US"/>
              <a:t> re </a:t>
            </a:r>
            <a:r>
              <a:rPr lang="en-US" err="1"/>
              <a:t>repratatem</a:t>
            </a:r>
            <a:r>
              <a:rPr lang="en-US"/>
              <a:t> </a:t>
            </a:r>
            <a:r>
              <a:rPr lang="en-US" err="1"/>
              <a:t>quis</a:t>
            </a:r>
            <a:r>
              <a:rPr lang="en-US"/>
              <a:t> </a:t>
            </a:r>
            <a:r>
              <a:rPr lang="en-US" err="1"/>
              <a:t>ut</a:t>
            </a:r>
            <a:r>
              <a:rPr lang="en-US"/>
              <a:t> il </a:t>
            </a:r>
            <a:r>
              <a:rPr lang="en-US" err="1"/>
              <a:t>ipsa</a:t>
            </a:r>
            <a:r>
              <a:rPr lang="en-US"/>
              <a:t> </a:t>
            </a:r>
            <a:r>
              <a:rPr lang="en-US" err="1"/>
              <a:t>vollaut</a:t>
            </a:r>
            <a:r>
              <a:rPr lang="en-US"/>
              <a:t> </a:t>
            </a:r>
            <a:r>
              <a:rPr lang="en-US" err="1"/>
              <a:t>volupta</a:t>
            </a:r>
            <a:r>
              <a:rPr lang="en-US"/>
              <a:t>.</a:t>
            </a:r>
          </a:p>
          <a:p>
            <a:pPr lvl="0"/>
            <a:endParaRPr lang="en-US"/>
          </a:p>
        </p:txBody>
      </p:sp>
      <p:sp>
        <p:nvSpPr>
          <p:cNvPr id="6" name="Title 4">
            <a:extLst>
              <a:ext uri="{FF2B5EF4-FFF2-40B4-BE49-F238E27FC236}">
                <a16:creationId xmlns:a16="http://schemas.microsoft.com/office/drawing/2014/main" id="{9028FE14-75D2-C23C-6FE7-530C1FD73CEC}"/>
              </a:ext>
            </a:extLst>
          </p:cNvPr>
          <p:cNvSpPr>
            <a:spLocks noGrp="1"/>
          </p:cNvSpPr>
          <p:nvPr>
            <p:ph type="title" hasCustomPrompt="1"/>
          </p:nvPr>
        </p:nvSpPr>
        <p:spPr>
          <a:xfrm>
            <a:off x="387514" y="1608657"/>
            <a:ext cx="5040860" cy="1454634"/>
          </a:xfrm>
          <a:prstGeom prst="rect">
            <a:avLst/>
          </a:prstGeom>
        </p:spPr>
        <p:txBody>
          <a:bodyPr lIns="0" tIns="0" rIns="0" bIns="0" anchor="b"/>
          <a:lstStyle>
            <a:lvl1pPr>
              <a:lnSpc>
                <a:spcPct val="100000"/>
              </a:lnSpc>
              <a:defRPr sz="2800"/>
            </a:lvl1pPr>
          </a:lstStyle>
          <a:p>
            <a:r>
              <a:rPr lang="en-US"/>
              <a:t>Slide title goes </a:t>
            </a:r>
            <a:br>
              <a:rPr lang="en-US"/>
            </a:br>
            <a:r>
              <a:rPr lang="en-US"/>
              <a:t>here over multiple</a:t>
            </a:r>
            <a:br>
              <a:rPr lang="en-US"/>
            </a:br>
            <a:r>
              <a:rPr lang="en-US"/>
              <a:t>lines if required</a:t>
            </a:r>
          </a:p>
        </p:txBody>
      </p:sp>
    </p:spTree>
    <p:extLst>
      <p:ext uri="{BB962C8B-B14F-4D97-AF65-F5344CB8AC3E}">
        <p14:creationId xmlns:p14="http://schemas.microsoft.com/office/powerpoint/2010/main" val="215960027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59">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image smal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D7682D-4DE4-4B99-3A29-AED2B60445F6}"/>
              </a:ext>
            </a:extLst>
          </p:cNvPr>
          <p:cNvSpPr/>
          <p:nvPr userDrawn="1"/>
        </p:nvSpPr>
        <p:spPr>
          <a:xfrm>
            <a:off x="6096000" y="0"/>
            <a:ext cx="6096000"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4">
            <a:extLst>
              <a:ext uri="{FF2B5EF4-FFF2-40B4-BE49-F238E27FC236}">
                <a16:creationId xmlns:a16="http://schemas.microsoft.com/office/drawing/2014/main" id="{21245394-80EC-F0AD-009D-284FEEB2B031}"/>
              </a:ext>
            </a:extLst>
          </p:cNvPr>
          <p:cNvSpPr>
            <a:spLocks noGrp="1"/>
          </p:cNvSpPr>
          <p:nvPr>
            <p:ph type="pic" sz="quarter" idx="17" hasCustomPrompt="1"/>
          </p:nvPr>
        </p:nvSpPr>
        <p:spPr>
          <a:xfrm>
            <a:off x="6591300" y="1652127"/>
            <a:ext cx="5048250" cy="4748128"/>
          </a:xfrm>
          <a:prstGeom prst="rect">
            <a:avLst/>
          </a:prstGeom>
          <a:solidFill>
            <a:schemeClr val="tx2">
              <a:lumMod val="10000"/>
              <a:lumOff val="90000"/>
            </a:schemeClr>
          </a:solidFill>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GB"/>
              <a:t>Click to insert image</a:t>
            </a:r>
          </a:p>
        </p:txBody>
      </p:sp>
      <p:sp>
        <p:nvSpPr>
          <p:cNvPr id="4" name="Text Placeholder 14">
            <a:extLst>
              <a:ext uri="{FF2B5EF4-FFF2-40B4-BE49-F238E27FC236}">
                <a16:creationId xmlns:a16="http://schemas.microsoft.com/office/drawing/2014/main" id="{0D70F547-8B83-B174-3270-794B37206E09}"/>
              </a:ext>
            </a:extLst>
          </p:cNvPr>
          <p:cNvSpPr>
            <a:spLocks noGrp="1"/>
          </p:cNvSpPr>
          <p:nvPr>
            <p:ph type="body" sz="quarter" idx="13" hasCustomPrompt="1"/>
          </p:nvPr>
        </p:nvSpPr>
        <p:spPr>
          <a:xfrm>
            <a:off x="40021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5" name="Text Placeholder 14">
            <a:extLst>
              <a:ext uri="{FF2B5EF4-FFF2-40B4-BE49-F238E27FC236}">
                <a16:creationId xmlns:a16="http://schemas.microsoft.com/office/drawing/2014/main" id="{02BFD391-315F-7AC1-72E9-50EF2689B00A}"/>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spcBef>
                <a:spcPts val="0"/>
              </a:spcBef>
              <a:buNone/>
              <a:defRPr sz="1200" b="0" i="0">
                <a:solidFill>
                  <a:schemeClr val="tx1"/>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2" name="Text Placeholder 5">
            <a:extLst>
              <a:ext uri="{FF2B5EF4-FFF2-40B4-BE49-F238E27FC236}">
                <a16:creationId xmlns:a16="http://schemas.microsoft.com/office/drawing/2014/main" id="{C6218B57-AD97-875E-74F8-922F32AFF782}"/>
              </a:ext>
            </a:extLst>
          </p:cNvPr>
          <p:cNvSpPr>
            <a:spLocks noGrp="1"/>
          </p:cNvSpPr>
          <p:nvPr>
            <p:ph type="body" sz="quarter" idx="20" hasCustomPrompt="1"/>
          </p:nvPr>
        </p:nvSpPr>
        <p:spPr>
          <a:xfrm>
            <a:off x="407988" y="3431023"/>
            <a:ext cx="5040860" cy="1968971"/>
          </a:xfrm>
          <a:prstGeom prst="rect">
            <a:avLst/>
          </a:prstGeom>
        </p:spPr>
        <p:txBody>
          <a:bodyPr lIns="0" tIns="0" rIns="0" bIns="0"/>
          <a:lstStyle>
            <a:lvl1pPr marL="0" indent="0">
              <a:lnSpc>
                <a:spcPct val="100000"/>
              </a:lnSpc>
              <a:buNone/>
              <a:defRPr sz="1500">
                <a:latin typeface="Poppins" panose="00000500000000000000" pitchFamily="2" charset="0"/>
                <a:cs typeface="Poppins" panose="00000500000000000000" pitchFamily="2" charset="0"/>
              </a:defRPr>
            </a:lvl1pPr>
          </a:lstStyle>
          <a:p>
            <a:pPr lvl="0"/>
            <a:r>
              <a:rPr lang="en-US" err="1"/>
              <a:t>Inctur</a:t>
            </a:r>
            <a:r>
              <a:rPr lang="en-US"/>
              <a:t>? </a:t>
            </a:r>
            <a:r>
              <a:rPr lang="en-US" err="1"/>
              <a:t>Otatur</a:t>
            </a:r>
            <a:r>
              <a:rPr lang="en-US"/>
              <a:t> </a:t>
            </a:r>
            <a:r>
              <a:rPr lang="en-US" err="1"/>
              <a:t>sendes</a:t>
            </a:r>
            <a:r>
              <a:rPr lang="en-US"/>
              <a:t> </a:t>
            </a:r>
            <a:r>
              <a:rPr lang="en-US" err="1"/>
              <a:t>sinctestest</a:t>
            </a:r>
            <a:r>
              <a:rPr lang="en-US"/>
              <a:t> et ex et </a:t>
            </a:r>
            <a:r>
              <a:rPr lang="en-US" err="1"/>
              <a:t>vollab</a:t>
            </a:r>
            <a:r>
              <a:rPr lang="en-US"/>
              <a:t> is del id </a:t>
            </a:r>
            <a:r>
              <a:rPr lang="en-US" err="1"/>
              <a:t>quaecust</a:t>
            </a:r>
            <a:r>
              <a:rPr lang="en-US"/>
              <a:t>, </a:t>
            </a:r>
            <a:r>
              <a:rPr lang="en-US" err="1"/>
              <a:t>inctemquam</a:t>
            </a:r>
            <a:r>
              <a:rPr lang="en-US"/>
              <a:t> </a:t>
            </a:r>
            <a:r>
              <a:rPr lang="en-US" err="1"/>
              <a:t>fuga</a:t>
            </a:r>
            <a:r>
              <a:rPr lang="en-US"/>
              <a:t>. Ne </a:t>
            </a:r>
            <a:r>
              <a:rPr lang="en-US" err="1"/>
              <a:t>pror</a:t>
            </a:r>
            <a:r>
              <a:rPr lang="en-US"/>
              <a:t> </a:t>
            </a:r>
            <a:r>
              <a:rPr lang="en-US" err="1"/>
              <a:t>arcia</a:t>
            </a:r>
            <a:r>
              <a:rPr lang="en-US"/>
              <a:t> nus </a:t>
            </a:r>
            <a:r>
              <a:rPr lang="en-US" err="1"/>
              <a:t>diti</a:t>
            </a:r>
            <a:endParaRPr lang="en-US"/>
          </a:p>
          <a:p>
            <a:pPr lvl="0"/>
            <a:r>
              <a:rPr lang="en-US"/>
              <a:t>Sones que </a:t>
            </a:r>
            <a:r>
              <a:rPr lang="en-US" err="1"/>
              <a:t>voloribus</a:t>
            </a:r>
            <a:r>
              <a:rPr lang="en-US"/>
              <a:t>, </a:t>
            </a:r>
            <a:r>
              <a:rPr lang="en-US" err="1"/>
              <a:t>sitati</a:t>
            </a:r>
            <a:r>
              <a:rPr lang="en-US"/>
              <a:t> </a:t>
            </a:r>
            <a:r>
              <a:rPr lang="en-US" err="1"/>
              <a:t>nimet</a:t>
            </a:r>
            <a:r>
              <a:rPr lang="en-US"/>
              <a:t>, </a:t>
            </a:r>
            <a:r>
              <a:rPr lang="en-US" err="1"/>
              <a:t>ut</a:t>
            </a:r>
            <a:r>
              <a:rPr lang="en-US"/>
              <a:t> </a:t>
            </a:r>
            <a:r>
              <a:rPr lang="en-US" err="1"/>
              <a:t>unt</a:t>
            </a:r>
            <a:r>
              <a:rPr lang="en-US"/>
              <a:t> </a:t>
            </a:r>
            <a:r>
              <a:rPr lang="en-US" err="1"/>
              <a:t>aris</a:t>
            </a:r>
            <a:r>
              <a:rPr lang="en-US"/>
              <a:t> </a:t>
            </a:r>
            <a:r>
              <a:rPr lang="en-US" err="1"/>
              <a:t>corest</a:t>
            </a:r>
            <a:endParaRPr lang="en-US"/>
          </a:p>
          <a:p>
            <a:pPr lvl="0"/>
            <a:r>
              <a:rPr lang="en-US" err="1"/>
              <a:t>Explaborit</a:t>
            </a:r>
            <a:r>
              <a:rPr lang="en-US"/>
              <a:t> </a:t>
            </a:r>
            <a:r>
              <a:rPr lang="en-US" err="1"/>
              <a:t>labo</a:t>
            </a:r>
            <a:r>
              <a:rPr lang="en-US"/>
              <a:t>. </a:t>
            </a:r>
            <a:r>
              <a:rPr lang="en-US" err="1"/>
              <a:t>Bor</a:t>
            </a:r>
            <a:r>
              <a:rPr lang="en-US"/>
              <a:t> </a:t>
            </a:r>
            <a:r>
              <a:rPr lang="en-US" err="1"/>
              <a:t>aut</a:t>
            </a:r>
            <a:r>
              <a:rPr lang="en-US"/>
              <a:t> </a:t>
            </a:r>
            <a:r>
              <a:rPr lang="en-US" err="1"/>
              <a:t>offic</a:t>
            </a:r>
            <a:r>
              <a:rPr lang="en-US"/>
              <a:t> </a:t>
            </a:r>
            <a:r>
              <a:rPr lang="en-US" err="1"/>
              <a:t>te</a:t>
            </a:r>
            <a:r>
              <a:rPr lang="en-US"/>
              <a:t> re </a:t>
            </a:r>
            <a:r>
              <a:rPr lang="en-US" err="1"/>
              <a:t>repratatem</a:t>
            </a:r>
            <a:r>
              <a:rPr lang="en-US"/>
              <a:t> </a:t>
            </a:r>
            <a:r>
              <a:rPr lang="en-US" err="1"/>
              <a:t>quis</a:t>
            </a:r>
            <a:r>
              <a:rPr lang="en-US"/>
              <a:t> </a:t>
            </a:r>
            <a:r>
              <a:rPr lang="en-US" err="1"/>
              <a:t>ut</a:t>
            </a:r>
            <a:r>
              <a:rPr lang="en-US"/>
              <a:t> il </a:t>
            </a:r>
            <a:r>
              <a:rPr lang="en-US" err="1"/>
              <a:t>ipsa</a:t>
            </a:r>
            <a:r>
              <a:rPr lang="en-US"/>
              <a:t> </a:t>
            </a:r>
            <a:r>
              <a:rPr lang="en-US" err="1"/>
              <a:t>vollaut</a:t>
            </a:r>
            <a:r>
              <a:rPr lang="en-US"/>
              <a:t> </a:t>
            </a:r>
            <a:r>
              <a:rPr lang="en-US" err="1"/>
              <a:t>volupta</a:t>
            </a:r>
            <a:r>
              <a:rPr lang="en-US"/>
              <a:t>.</a:t>
            </a:r>
          </a:p>
          <a:p>
            <a:pPr lvl="0"/>
            <a:endParaRPr lang="en-US"/>
          </a:p>
        </p:txBody>
      </p:sp>
      <p:sp>
        <p:nvSpPr>
          <p:cNvPr id="3" name="Title 4">
            <a:extLst>
              <a:ext uri="{FF2B5EF4-FFF2-40B4-BE49-F238E27FC236}">
                <a16:creationId xmlns:a16="http://schemas.microsoft.com/office/drawing/2014/main" id="{8BA229B9-D9CA-C3D4-0C1C-2304030829B9}"/>
              </a:ext>
            </a:extLst>
          </p:cNvPr>
          <p:cNvSpPr>
            <a:spLocks noGrp="1"/>
          </p:cNvSpPr>
          <p:nvPr>
            <p:ph type="title" hasCustomPrompt="1"/>
          </p:nvPr>
        </p:nvSpPr>
        <p:spPr>
          <a:xfrm>
            <a:off x="387514" y="1608657"/>
            <a:ext cx="5040860" cy="1454634"/>
          </a:xfrm>
          <a:prstGeom prst="rect">
            <a:avLst/>
          </a:prstGeom>
        </p:spPr>
        <p:txBody>
          <a:bodyPr lIns="0" tIns="0" rIns="0" bIns="0" anchor="b"/>
          <a:lstStyle>
            <a:lvl1pPr>
              <a:lnSpc>
                <a:spcPct val="100000"/>
              </a:lnSpc>
              <a:defRPr sz="2800"/>
            </a:lvl1pPr>
          </a:lstStyle>
          <a:p>
            <a:r>
              <a:rPr lang="en-US"/>
              <a:t>Slide title goes </a:t>
            </a:r>
            <a:br>
              <a:rPr lang="en-US"/>
            </a:br>
            <a:r>
              <a:rPr lang="en-US"/>
              <a:t>here over multiple</a:t>
            </a:r>
            <a:br>
              <a:rPr lang="en-US"/>
            </a:br>
            <a:r>
              <a:rPr lang="en-US"/>
              <a:t>lines if required</a:t>
            </a:r>
          </a:p>
        </p:txBody>
      </p:sp>
    </p:spTree>
    <p:extLst>
      <p:ext uri="{BB962C8B-B14F-4D97-AF65-F5344CB8AC3E}">
        <p14:creationId xmlns:p14="http://schemas.microsoft.com/office/powerpoint/2010/main" val="2912891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guide id="5" orient="horz" pos="1865">
          <p15:clr>
            <a:srgbClr val="FBAE40"/>
          </p15:clr>
        </p15:guide>
        <p15:guide id="6" orient="horz" pos="159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3 vertical">
    <p:spTree>
      <p:nvGrpSpPr>
        <p:cNvPr id="1" name=""/>
        <p:cNvGrpSpPr/>
        <p:nvPr/>
      </p:nvGrpSpPr>
      <p:grpSpPr>
        <a:xfrm>
          <a:off x="0" y="0"/>
          <a:ext cx="0" cy="0"/>
          <a:chOff x="0" y="0"/>
          <a:chExt cx="0" cy="0"/>
        </a:xfrm>
      </p:grpSpPr>
      <p:sp>
        <p:nvSpPr>
          <p:cNvPr id="4" name="Text Placeholder 14">
            <a:extLst>
              <a:ext uri="{FF2B5EF4-FFF2-40B4-BE49-F238E27FC236}">
                <a16:creationId xmlns:a16="http://schemas.microsoft.com/office/drawing/2014/main" id="{4195DF01-9D0D-7532-1195-7E763F0CDE57}"/>
              </a:ext>
            </a:extLst>
          </p:cNvPr>
          <p:cNvSpPr>
            <a:spLocks noGrp="1"/>
          </p:cNvSpPr>
          <p:nvPr>
            <p:ph type="body" sz="quarter" idx="13" hasCustomPrompt="1"/>
          </p:nvPr>
        </p:nvSpPr>
        <p:spPr>
          <a:xfrm>
            <a:off x="40021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7" name="Text Placeholder 14">
            <a:extLst>
              <a:ext uri="{FF2B5EF4-FFF2-40B4-BE49-F238E27FC236}">
                <a16:creationId xmlns:a16="http://schemas.microsoft.com/office/drawing/2014/main" id="{1AE905AA-AFA2-0B96-B385-D32652EF1BBB}"/>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spcBef>
                <a:spcPts val="0"/>
              </a:spcBef>
              <a:buNone/>
              <a:defRPr sz="1200" b="0" i="0">
                <a:solidFill>
                  <a:schemeClr val="tx1"/>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3" name="Title 4">
            <a:extLst>
              <a:ext uri="{FF2B5EF4-FFF2-40B4-BE49-F238E27FC236}">
                <a16:creationId xmlns:a16="http://schemas.microsoft.com/office/drawing/2014/main" id="{A2CF2C2A-6861-B755-0D80-9B629CD0F7EA}"/>
              </a:ext>
            </a:extLst>
          </p:cNvPr>
          <p:cNvSpPr>
            <a:spLocks noGrp="1"/>
          </p:cNvSpPr>
          <p:nvPr>
            <p:ph type="title" hasCustomPrompt="1"/>
          </p:nvPr>
        </p:nvSpPr>
        <p:spPr>
          <a:xfrm>
            <a:off x="386074" y="1682705"/>
            <a:ext cx="5040860" cy="952758"/>
          </a:xfrm>
          <a:prstGeom prst="rect">
            <a:avLst/>
          </a:prstGeom>
        </p:spPr>
        <p:txBody>
          <a:bodyPr lIns="0" tIns="0" rIns="0" bIns="0" anchor="b"/>
          <a:lstStyle>
            <a:lvl1pPr>
              <a:lnSpc>
                <a:spcPct val="100000"/>
              </a:lnSpc>
              <a:defRPr sz="2800"/>
            </a:lvl1pPr>
          </a:lstStyle>
          <a:p>
            <a:r>
              <a:rPr lang="en-US"/>
              <a:t>Slide title goes here over multiple lines if required</a:t>
            </a:r>
          </a:p>
        </p:txBody>
      </p:sp>
      <p:sp>
        <p:nvSpPr>
          <p:cNvPr id="10" name="Text Placeholder 7">
            <a:extLst>
              <a:ext uri="{FF2B5EF4-FFF2-40B4-BE49-F238E27FC236}">
                <a16:creationId xmlns:a16="http://schemas.microsoft.com/office/drawing/2014/main" id="{CA3FDDD5-8639-18E9-8B3B-8437AADE25EE}"/>
              </a:ext>
            </a:extLst>
          </p:cNvPr>
          <p:cNvSpPr>
            <a:spLocks noGrp="1"/>
          </p:cNvSpPr>
          <p:nvPr>
            <p:ph type="body" sz="quarter" idx="14" hasCustomPrompt="1"/>
          </p:nvPr>
        </p:nvSpPr>
        <p:spPr>
          <a:xfrm>
            <a:off x="379413" y="2894274"/>
            <a:ext cx="5066587" cy="3038213"/>
          </a:xfrm>
          <a:prstGeom prst="rect">
            <a:avLst/>
          </a:prstGeom>
        </p:spPr>
        <p:txBody>
          <a:bodyPr lIns="0" tIns="0" rIns="0" bIns="0">
            <a:normAutofit/>
          </a:bodyPr>
          <a:lstStyle>
            <a:lvl1pPr marL="171450" indent="-171450">
              <a:lnSpc>
                <a:spcPct val="110000"/>
              </a:lnSpc>
              <a:spcBef>
                <a:spcPts val="1200"/>
              </a:spcBef>
              <a:buFont typeface="Arial" panose="020B0604020202020204" pitchFamily="34" charset="0"/>
              <a:buChar char="•"/>
              <a:defRPr sz="1800">
                <a:latin typeface="Poppins" panose="00000500000000000000" pitchFamily="2" charset="0"/>
                <a:cs typeface="Poppins" panose="00000500000000000000" pitchFamily="2" charset="0"/>
              </a:defRPr>
            </a:lvl1pPr>
            <a:lvl2pPr marL="344488" indent="-173038">
              <a:lnSpc>
                <a:spcPct val="110000"/>
              </a:lnSpc>
              <a:spcBef>
                <a:spcPts val="1200"/>
              </a:spcBef>
              <a:buFont typeface="Poppins" panose="00000500000000000000" pitchFamily="2" charset="0"/>
              <a:buChar char="−"/>
              <a:defRPr sz="1600">
                <a:latin typeface="Poppins" panose="00000500000000000000" pitchFamily="2" charset="0"/>
                <a:cs typeface="Poppins" panose="00000500000000000000" pitchFamily="2" charset="0"/>
              </a:defRPr>
            </a:lvl2pPr>
            <a:lvl3pPr marL="515938" indent="-171450">
              <a:lnSpc>
                <a:spcPct val="110000"/>
              </a:lnSpc>
              <a:spcBef>
                <a:spcPts val="1200"/>
              </a:spcBef>
              <a:defRPr sz="1400">
                <a:latin typeface="Poppins" panose="00000500000000000000" pitchFamily="2" charset="0"/>
                <a:cs typeface="Poppins" panose="00000500000000000000" pitchFamily="2" charset="0"/>
              </a:defRPr>
            </a:lvl3pPr>
            <a:lvl4pPr marL="688975" indent="-173038">
              <a:lnSpc>
                <a:spcPct val="110000"/>
              </a:lnSpc>
              <a:spcBef>
                <a:spcPts val="1200"/>
              </a:spcBef>
              <a:buFont typeface="Poppins" panose="00000500000000000000" pitchFamily="2" charset="0"/>
              <a:buChar char="−"/>
              <a:defRPr sz="1200">
                <a:latin typeface="Poppins" panose="00000500000000000000" pitchFamily="2" charset="0"/>
                <a:cs typeface="Poppins" panose="00000500000000000000" pitchFamily="2" charset="0"/>
              </a:defRPr>
            </a:lvl4pPr>
            <a:lvl5pPr marL="855663" indent="-166688">
              <a:lnSpc>
                <a:spcPct val="110000"/>
              </a:lnSpc>
              <a:spcBef>
                <a:spcPts val="1200"/>
              </a:spcBef>
              <a:defRPr sz="1000">
                <a:latin typeface="Poppins" panose="00000500000000000000" pitchFamily="2" charset="0"/>
                <a:cs typeface="Poppins" panose="00000500000000000000" pitchFamily="2" charset="0"/>
              </a:defRPr>
            </a:lvl5pPr>
          </a:lstStyle>
          <a:p>
            <a:pPr lvl="0"/>
            <a:r>
              <a:rPr lang="en-US"/>
              <a:t>Click to add first level text</a:t>
            </a:r>
          </a:p>
          <a:p>
            <a:pPr lvl="1"/>
            <a:r>
              <a:rPr lang="en-US"/>
              <a:t>Second level</a:t>
            </a:r>
          </a:p>
          <a:p>
            <a:pPr lvl="2"/>
            <a:r>
              <a:rPr lang="en-US"/>
              <a:t>Third level</a:t>
            </a:r>
          </a:p>
          <a:p>
            <a:pPr lvl="3"/>
            <a:r>
              <a:rPr lang="en-US"/>
              <a:t>Fourth level</a:t>
            </a:r>
          </a:p>
          <a:p>
            <a:pPr lvl="4"/>
            <a:r>
              <a:rPr lang="en-US"/>
              <a:t>Fifth level</a:t>
            </a:r>
          </a:p>
        </p:txBody>
      </p:sp>
      <p:sp>
        <p:nvSpPr>
          <p:cNvPr id="12" name="Picture Placeholder 7">
            <a:extLst>
              <a:ext uri="{FF2B5EF4-FFF2-40B4-BE49-F238E27FC236}">
                <a16:creationId xmlns:a16="http://schemas.microsoft.com/office/drawing/2014/main" id="{2A42E699-C892-2CB8-E3D4-0CE9521EA926}"/>
              </a:ext>
            </a:extLst>
          </p:cNvPr>
          <p:cNvSpPr>
            <a:spLocks noGrp="1"/>
          </p:cNvSpPr>
          <p:nvPr>
            <p:ph type="pic" sz="quarter" idx="25" hasCustomPrompt="1"/>
          </p:nvPr>
        </p:nvSpPr>
        <p:spPr>
          <a:xfrm>
            <a:off x="6113626" y="0"/>
            <a:ext cx="6078373" cy="2282024"/>
          </a:xfrm>
          <a:prstGeom prst="rect">
            <a:avLst/>
          </a:prstGeom>
          <a:solidFill>
            <a:srgbClr val="E9E9E9"/>
          </a:solidFill>
        </p:spPr>
        <p:txBody>
          <a:bodyPr anchor="ctr"/>
          <a:lstStyle>
            <a:lvl1pPr marL="0" indent="0" algn="ctr">
              <a:buFontTx/>
              <a:buNone/>
              <a:defRPr sz="13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GB"/>
              <a:t>Click to insert image</a:t>
            </a:r>
          </a:p>
        </p:txBody>
      </p:sp>
      <p:sp>
        <p:nvSpPr>
          <p:cNvPr id="13" name="Picture Placeholder 7">
            <a:extLst>
              <a:ext uri="{FF2B5EF4-FFF2-40B4-BE49-F238E27FC236}">
                <a16:creationId xmlns:a16="http://schemas.microsoft.com/office/drawing/2014/main" id="{F4C96FE9-C037-14C3-012B-B741623D23DD}"/>
              </a:ext>
            </a:extLst>
          </p:cNvPr>
          <p:cNvSpPr>
            <a:spLocks noGrp="1"/>
          </p:cNvSpPr>
          <p:nvPr>
            <p:ph type="pic" sz="quarter" idx="26" hasCustomPrompt="1"/>
          </p:nvPr>
        </p:nvSpPr>
        <p:spPr>
          <a:xfrm>
            <a:off x="6113626" y="2287988"/>
            <a:ext cx="6078373" cy="2282024"/>
          </a:xfrm>
          <a:prstGeom prst="rect">
            <a:avLst/>
          </a:prstGeom>
          <a:solidFill>
            <a:schemeClr val="bg1">
              <a:lumMod val="95000"/>
            </a:schemeClr>
          </a:solidFill>
        </p:spPr>
        <p:txBody>
          <a:bodyPr anchor="ctr"/>
          <a:lstStyle>
            <a:lvl1pPr marL="0" indent="0" algn="ctr">
              <a:buFontTx/>
              <a:buNone/>
              <a:defRPr sz="13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GB"/>
              <a:t>Click to insert image</a:t>
            </a:r>
          </a:p>
        </p:txBody>
      </p:sp>
      <p:sp>
        <p:nvSpPr>
          <p:cNvPr id="14" name="Picture Placeholder 7">
            <a:extLst>
              <a:ext uri="{FF2B5EF4-FFF2-40B4-BE49-F238E27FC236}">
                <a16:creationId xmlns:a16="http://schemas.microsoft.com/office/drawing/2014/main" id="{07DF25DC-1055-D2B2-98AF-5F29BBD47E9A}"/>
              </a:ext>
            </a:extLst>
          </p:cNvPr>
          <p:cNvSpPr>
            <a:spLocks noGrp="1"/>
          </p:cNvSpPr>
          <p:nvPr>
            <p:ph type="pic" sz="quarter" idx="27" hasCustomPrompt="1"/>
          </p:nvPr>
        </p:nvSpPr>
        <p:spPr>
          <a:xfrm>
            <a:off x="6113626" y="4575977"/>
            <a:ext cx="6078373" cy="2282024"/>
          </a:xfrm>
          <a:prstGeom prst="rect">
            <a:avLst/>
          </a:prstGeom>
          <a:solidFill>
            <a:srgbClr val="E9E9E9"/>
          </a:solidFill>
        </p:spPr>
        <p:txBody>
          <a:bodyPr anchor="ctr"/>
          <a:lstStyle>
            <a:lvl1pPr marL="0" indent="0" algn="ctr">
              <a:buFontTx/>
              <a:buNone/>
              <a:defRPr sz="13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GB"/>
              <a:t>Click to insert image</a:t>
            </a:r>
          </a:p>
        </p:txBody>
      </p:sp>
    </p:spTree>
    <p:extLst>
      <p:ext uri="{BB962C8B-B14F-4D97-AF65-F5344CB8AC3E}">
        <p14:creationId xmlns:p14="http://schemas.microsoft.com/office/powerpoint/2010/main" val="5687757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2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E9953E-1F03-B222-CC62-12EAF44E2ECD}"/>
              </a:ext>
            </a:extLst>
          </p:cNvPr>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14">
            <a:extLst>
              <a:ext uri="{FF2B5EF4-FFF2-40B4-BE49-F238E27FC236}">
                <a16:creationId xmlns:a16="http://schemas.microsoft.com/office/drawing/2014/main" id="{D952218D-93A7-0B20-45B9-5277563E2A25}"/>
              </a:ext>
            </a:extLst>
          </p:cNvPr>
          <p:cNvSpPr>
            <a:spLocks noGrp="1"/>
          </p:cNvSpPr>
          <p:nvPr>
            <p:ph type="body" sz="quarter" idx="13" hasCustomPrompt="1"/>
          </p:nvPr>
        </p:nvSpPr>
        <p:spPr>
          <a:xfrm>
            <a:off x="40021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7" name="Text Placeholder 14">
            <a:extLst>
              <a:ext uri="{FF2B5EF4-FFF2-40B4-BE49-F238E27FC236}">
                <a16:creationId xmlns:a16="http://schemas.microsoft.com/office/drawing/2014/main" id="{D4924678-329C-366B-4CA0-9F35F6C04FA9}"/>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spcBef>
                <a:spcPts val="0"/>
              </a:spcBef>
              <a:buNone/>
              <a:defRPr sz="1200" b="0" i="0">
                <a:solidFill>
                  <a:schemeClr val="tx1"/>
                </a:solidFill>
                <a:latin typeface="Poppins" panose="00000500000000000000" pitchFamily="2" charset="0"/>
                <a:cs typeface="Poppins" panose="000005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3" name="Title 4">
            <a:extLst>
              <a:ext uri="{FF2B5EF4-FFF2-40B4-BE49-F238E27FC236}">
                <a16:creationId xmlns:a16="http://schemas.microsoft.com/office/drawing/2014/main" id="{5E9CC677-B687-DC73-8B66-FBAC46F9B3E2}"/>
              </a:ext>
            </a:extLst>
          </p:cNvPr>
          <p:cNvSpPr>
            <a:spLocks noGrp="1"/>
          </p:cNvSpPr>
          <p:nvPr>
            <p:ph type="title" hasCustomPrompt="1"/>
          </p:nvPr>
        </p:nvSpPr>
        <p:spPr>
          <a:xfrm>
            <a:off x="386074" y="1682705"/>
            <a:ext cx="5040860" cy="952758"/>
          </a:xfrm>
          <a:prstGeom prst="rect">
            <a:avLst/>
          </a:prstGeom>
        </p:spPr>
        <p:txBody>
          <a:bodyPr lIns="0" tIns="0" rIns="0" bIns="0" anchor="b"/>
          <a:lstStyle>
            <a:lvl1pPr>
              <a:lnSpc>
                <a:spcPct val="100000"/>
              </a:lnSpc>
              <a:defRPr sz="2800"/>
            </a:lvl1pPr>
          </a:lstStyle>
          <a:p>
            <a:r>
              <a:rPr lang="en-US"/>
              <a:t>Slide title goes here over multiple lines if required</a:t>
            </a:r>
          </a:p>
        </p:txBody>
      </p:sp>
      <p:sp>
        <p:nvSpPr>
          <p:cNvPr id="8" name="Text Placeholder 5">
            <a:extLst>
              <a:ext uri="{FF2B5EF4-FFF2-40B4-BE49-F238E27FC236}">
                <a16:creationId xmlns:a16="http://schemas.microsoft.com/office/drawing/2014/main" id="{35C9E828-1F1C-47CB-0CA6-96FD8BB6A5B8}"/>
              </a:ext>
            </a:extLst>
          </p:cNvPr>
          <p:cNvSpPr>
            <a:spLocks noGrp="1"/>
          </p:cNvSpPr>
          <p:nvPr>
            <p:ph type="body" sz="quarter" idx="22" hasCustomPrompt="1"/>
          </p:nvPr>
        </p:nvSpPr>
        <p:spPr>
          <a:xfrm>
            <a:off x="407988" y="2960689"/>
            <a:ext cx="5040860" cy="855937"/>
          </a:xfrm>
          <a:prstGeom prst="rect">
            <a:avLst/>
          </a:prstGeom>
        </p:spPr>
        <p:txBody>
          <a:bodyPr lIns="0" tIns="0" rIns="0" bIns="0"/>
          <a:lstStyle>
            <a:lvl1pPr marL="0" indent="0">
              <a:lnSpc>
                <a:spcPct val="100000"/>
              </a:lnSpc>
              <a:spcBef>
                <a:spcPts val="600"/>
              </a:spcBef>
              <a:buNone/>
              <a:defRPr sz="1500">
                <a:latin typeface="Poppins" panose="00000500000000000000" pitchFamily="2" charset="0"/>
                <a:cs typeface="Poppins" panose="00000500000000000000" pitchFamily="2" charset="0"/>
              </a:defRPr>
            </a:lvl1pPr>
          </a:lstStyle>
          <a:p>
            <a:pPr lvl="0"/>
            <a:r>
              <a:rPr lang="en-US" err="1"/>
              <a:t>Inctur</a:t>
            </a:r>
            <a:r>
              <a:rPr lang="en-US"/>
              <a:t>? </a:t>
            </a:r>
            <a:r>
              <a:rPr lang="en-US" err="1"/>
              <a:t>Otatur</a:t>
            </a:r>
            <a:r>
              <a:rPr lang="en-US"/>
              <a:t> </a:t>
            </a:r>
            <a:r>
              <a:rPr lang="en-US" err="1"/>
              <a:t>sendes</a:t>
            </a:r>
            <a:r>
              <a:rPr lang="en-US"/>
              <a:t> </a:t>
            </a:r>
            <a:r>
              <a:rPr lang="en-US" err="1"/>
              <a:t>sinctestest</a:t>
            </a:r>
            <a:r>
              <a:rPr lang="en-US"/>
              <a:t> et ex et </a:t>
            </a:r>
            <a:r>
              <a:rPr lang="en-US" err="1"/>
              <a:t>vollab</a:t>
            </a:r>
            <a:r>
              <a:rPr lang="en-US"/>
              <a:t> is del id </a:t>
            </a:r>
            <a:r>
              <a:rPr lang="en-US" err="1"/>
              <a:t>quaecust</a:t>
            </a:r>
            <a:r>
              <a:rPr lang="en-US"/>
              <a:t>, </a:t>
            </a:r>
            <a:r>
              <a:rPr lang="en-US" err="1"/>
              <a:t>inctemquam</a:t>
            </a:r>
            <a:r>
              <a:rPr lang="en-US"/>
              <a:t> </a:t>
            </a:r>
            <a:r>
              <a:rPr lang="en-US" err="1"/>
              <a:t>fuga</a:t>
            </a:r>
            <a:r>
              <a:rPr lang="en-US"/>
              <a:t>. Ne </a:t>
            </a:r>
            <a:r>
              <a:rPr lang="en-US" err="1"/>
              <a:t>pror</a:t>
            </a:r>
            <a:r>
              <a:rPr lang="en-US"/>
              <a:t> </a:t>
            </a:r>
            <a:r>
              <a:rPr lang="en-US" err="1"/>
              <a:t>arcia</a:t>
            </a:r>
            <a:r>
              <a:rPr lang="en-US"/>
              <a:t> nus </a:t>
            </a:r>
            <a:r>
              <a:rPr lang="en-US" err="1"/>
              <a:t>diti</a:t>
            </a:r>
            <a:r>
              <a:rPr lang="en-US"/>
              <a:t> cones que </a:t>
            </a:r>
            <a:r>
              <a:rPr lang="en-US" err="1"/>
              <a:t>voloribus</a:t>
            </a:r>
            <a:r>
              <a:rPr lang="en-US"/>
              <a:t>, </a:t>
            </a:r>
            <a:r>
              <a:rPr lang="en-US" err="1"/>
              <a:t>sitati</a:t>
            </a:r>
            <a:r>
              <a:rPr lang="en-US"/>
              <a:t> </a:t>
            </a:r>
            <a:r>
              <a:rPr lang="en-US" err="1"/>
              <a:t>nimet</a:t>
            </a:r>
            <a:r>
              <a:rPr lang="en-US"/>
              <a:t>, </a:t>
            </a:r>
            <a:r>
              <a:rPr lang="en-US" err="1"/>
              <a:t>ut</a:t>
            </a:r>
            <a:r>
              <a:rPr lang="en-US"/>
              <a:t> </a:t>
            </a:r>
            <a:r>
              <a:rPr lang="en-US" err="1"/>
              <a:t>unt</a:t>
            </a:r>
            <a:r>
              <a:rPr lang="en-US"/>
              <a:t> </a:t>
            </a:r>
            <a:r>
              <a:rPr lang="en-US" err="1"/>
              <a:t>aris</a:t>
            </a:r>
            <a:r>
              <a:rPr lang="en-US"/>
              <a:t> </a:t>
            </a:r>
            <a:r>
              <a:rPr lang="en-US" err="1"/>
              <a:t>corest</a:t>
            </a:r>
            <a:endParaRPr lang="en-US"/>
          </a:p>
        </p:txBody>
      </p:sp>
      <p:sp>
        <p:nvSpPr>
          <p:cNvPr id="9" name="Text Placeholder 5">
            <a:extLst>
              <a:ext uri="{FF2B5EF4-FFF2-40B4-BE49-F238E27FC236}">
                <a16:creationId xmlns:a16="http://schemas.microsoft.com/office/drawing/2014/main" id="{0F931AB8-713E-C852-8385-691C99CC0799}"/>
              </a:ext>
            </a:extLst>
          </p:cNvPr>
          <p:cNvSpPr>
            <a:spLocks noGrp="1"/>
          </p:cNvSpPr>
          <p:nvPr>
            <p:ph type="body" sz="quarter" idx="23" hasCustomPrompt="1"/>
          </p:nvPr>
        </p:nvSpPr>
        <p:spPr>
          <a:xfrm>
            <a:off x="6600094" y="2960689"/>
            <a:ext cx="5040860" cy="855937"/>
          </a:xfrm>
          <a:prstGeom prst="rect">
            <a:avLst/>
          </a:prstGeom>
        </p:spPr>
        <p:txBody>
          <a:bodyPr lIns="0" tIns="0" rIns="0" bIns="0"/>
          <a:lstStyle>
            <a:lvl1pPr marL="0" indent="0">
              <a:lnSpc>
                <a:spcPct val="100000"/>
              </a:lnSpc>
              <a:spcBef>
                <a:spcPts val="600"/>
              </a:spcBef>
              <a:buNone/>
              <a:defRPr sz="1500">
                <a:latin typeface="Poppins" panose="00000500000000000000" pitchFamily="2" charset="0"/>
                <a:cs typeface="Poppins" panose="00000500000000000000" pitchFamily="2" charset="0"/>
              </a:defRPr>
            </a:lvl1pPr>
          </a:lstStyle>
          <a:p>
            <a:pPr lvl="0"/>
            <a:r>
              <a:rPr lang="en-US" err="1"/>
              <a:t>Inctur</a:t>
            </a:r>
            <a:r>
              <a:rPr lang="en-US"/>
              <a:t>? </a:t>
            </a:r>
            <a:r>
              <a:rPr lang="en-US" err="1"/>
              <a:t>Otatur</a:t>
            </a:r>
            <a:r>
              <a:rPr lang="en-US"/>
              <a:t> </a:t>
            </a:r>
            <a:r>
              <a:rPr lang="en-US" err="1"/>
              <a:t>sendes</a:t>
            </a:r>
            <a:r>
              <a:rPr lang="en-US"/>
              <a:t> </a:t>
            </a:r>
            <a:r>
              <a:rPr lang="en-US" err="1"/>
              <a:t>sinctestest</a:t>
            </a:r>
            <a:r>
              <a:rPr lang="en-US"/>
              <a:t> et ex et </a:t>
            </a:r>
            <a:r>
              <a:rPr lang="en-US" err="1"/>
              <a:t>vollab</a:t>
            </a:r>
            <a:r>
              <a:rPr lang="en-US"/>
              <a:t> is del id </a:t>
            </a:r>
            <a:r>
              <a:rPr lang="en-US" err="1"/>
              <a:t>quaecust</a:t>
            </a:r>
            <a:r>
              <a:rPr lang="en-US"/>
              <a:t>, </a:t>
            </a:r>
            <a:r>
              <a:rPr lang="en-US" err="1"/>
              <a:t>inctemquam</a:t>
            </a:r>
            <a:r>
              <a:rPr lang="en-US"/>
              <a:t> </a:t>
            </a:r>
            <a:r>
              <a:rPr lang="en-US" err="1"/>
              <a:t>fuga</a:t>
            </a:r>
            <a:r>
              <a:rPr lang="en-US"/>
              <a:t>. Ne </a:t>
            </a:r>
            <a:r>
              <a:rPr lang="en-US" err="1"/>
              <a:t>pror</a:t>
            </a:r>
            <a:r>
              <a:rPr lang="en-US"/>
              <a:t> </a:t>
            </a:r>
            <a:r>
              <a:rPr lang="en-US" err="1"/>
              <a:t>arcia</a:t>
            </a:r>
            <a:r>
              <a:rPr lang="en-US"/>
              <a:t> nus </a:t>
            </a:r>
            <a:r>
              <a:rPr lang="en-US" err="1"/>
              <a:t>diti</a:t>
            </a:r>
            <a:r>
              <a:rPr lang="en-US"/>
              <a:t> cones que </a:t>
            </a:r>
            <a:r>
              <a:rPr lang="en-US" err="1"/>
              <a:t>voloribus</a:t>
            </a:r>
            <a:r>
              <a:rPr lang="en-US"/>
              <a:t>, </a:t>
            </a:r>
            <a:r>
              <a:rPr lang="en-US" err="1"/>
              <a:t>sitati</a:t>
            </a:r>
            <a:r>
              <a:rPr lang="en-US"/>
              <a:t> </a:t>
            </a:r>
            <a:r>
              <a:rPr lang="en-US" err="1"/>
              <a:t>nimet</a:t>
            </a:r>
            <a:r>
              <a:rPr lang="en-US"/>
              <a:t>, </a:t>
            </a:r>
            <a:r>
              <a:rPr lang="en-US" err="1"/>
              <a:t>ut</a:t>
            </a:r>
            <a:r>
              <a:rPr lang="en-US"/>
              <a:t> </a:t>
            </a:r>
            <a:r>
              <a:rPr lang="en-US" err="1"/>
              <a:t>unt</a:t>
            </a:r>
            <a:r>
              <a:rPr lang="en-US"/>
              <a:t> </a:t>
            </a:r>
            <a:r>
              <a:rPr lang="en-US" err="1"/>
              <a:t>aris</a:t>
            </a:r>
            <a:r>
              <a:rPr lang="en-US"/>
              <a:t> </a:t>
            </a:r>
            <a:r>
              <a:rPr lang="en-US" err="1"/>
              <a:t>corest</a:t>
            </a:r>
            <a:endParaRPr lang="en-US"/>
          </a:p>
        </p:txBody>
      </p:sp>
      <p:sp>
        <p:nvSpPr>
          <p:cNvPr id="10" name="Picture Placeholder 7">
            <a:extLst>
              <a:ext uri="{FF2B5EF4-FFF2-40B4-BE49-F238E27FC236}">
                <a16:creationId xmlns:a16="http://schemas.microsoft.com/office/drawing/2014/main" id="{0BA635FC-A312-CDFD-CEE2-71AE69C703CA}"/>
              </a:ext>
            </a:extLst>
          </p:cNvPr>
          <p:cNvSpPr>
            <a:spLocks noGrp="1"/>
          </p:cNvSpPr>
          <p:nvPr>
            <p:ph type="pic" sz="quarter" idx="24" hasCustomPrompt="1"/>
          </p:nvPr>
        </p:nvSpPr>
        <p:spPr>
          <a:xfrm>
            <a:off x="400050" y="4014788"/>
            <a:ext cx="5027613" cy="1963737"/>
          </a:xfrm>
          <a:prstGeom prst="rect">
            <a:avLst/>
          </a:prstGeom>
          <a:solidFill>
            <a:srgbClr val="E9E9E9"/>
          </a:solidFill>
        </p:spPr>
        <p:txBody>
          <a:bodyPr anchor="ctr"/>
          <a:lstStyle>
            <a:lvl1pPr marL="0" indent="0" algn="ctr">
              <a:buFontTx/>
              <a:buNone/>
              <a:defRPr sz="13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GB"/>
              <a:t>Click to insert image</a:t>
            </a:r>
          </a:p>
        </p:txBody>
      </p:sp>
      <p:sp>
        <p:nvSpPr>
          <p:cNvPr id="11" name="Picture Placeholder 7">
            <a:extLst>
              <a:ext uri="{FF2B5EF4-FFF2-40B4-BE49-F238E27FC236}">
                <a16:creationId xmlns:a16="http://schemas.microsoft.com/office/drawing/2014/main" id="{97CDDFA3-A77C-84F6-C805-0F704B7EA5C5}"/>
              </a:ext>
            </a:extLst>
          </p:cNvPr>
          <p:cNvSpPr>
            <a:spLocks noGrp="1"/>
          </p:cNvSpPr>
          <p:nvPr>
            <p:ph type="pic" sz="quarter" idx="25" hasCustomPrompt="1"/>
          </p:nvPr>
        </p:nvSpPr>
        <p:spPr>
          <a:xfrm>
            <a:off x="6613341" y="4014788"/>
            <a:ext cx="5027613" cy="1963737"/>
          </a:xfrm>
          <a:prstGeom prst="rect">
            <a:avLst/>
          </a:prstGeom>
          <a:solidFill>
            <a:schemeClr val="bg1">
              <a:lumMod val="95000"/>
            </a:schemeClr>
          </a:solidFill>
        </p:spPr>
        <p:txBody>
          <a:bodyPr anchor="ctr"/>
          <a:lstStyle>
            <a:lvl1pPr marL="0" indent="0" algn="ctr">
              <a:buFontTx/>
              <a:buNone/>
              <a:defRPr sz="13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GB"/>
              <a:t>Click to insert image</a:t>
            </a:r>
          </a:p>
        </p:txBody>
      </p:sp>
    </p:spTree>
    <p:extLst>
      <p:ext uri="{BB962C8B-B14F-4D97-AF65-F5344CB8AC3E}">
        <p14:creationId xmlns:p14="http://schemas.microsoft.com/office/powerpoint/2010/main" val="19980964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chart l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4CB21D0-309A-8549-2E95-F4ECA7D61980}"/>
              </a:ext>
            </a:extLst>
          </p:cNvPr>
          <p:cNvSpPr/>
          <p:nvPr userDrawn="1"/>
        </p:nvSpPr>
        <p:spPr>
          <a:xfrm>
            <a:off x="609600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sp>
        <p:nvSpPr>
          <p:cNvPr id="5" name="Text Placeholder 5">
            <a:extLst>
              <a:ext uri="{FF2B5EF4-FFF2-40B4-BE49-F238E27FC236}">
                <a16:creationId xmlns:a16="http://schemas.microsoft.com/office/drawing/2014/main" id="{2900FB82-C8FF-91FA-02E0-EFFBDBA21157}"/>
              </a:ext>
            </a:extLst>
          </p:cNvPr>
          <p:cNvSpPr>
            <a:spLocks noGrp="1"/>
          </p:cNvSpPr>
          <p:nvPr>
            <p:ph type="body" sz="quarter" idx="21" hasCustomPrompt="1"/>
          </p:nvPr>
        </p:nvSpPr>
        <p:spPr>
          <a:xfrm>
            <a:off x="407988" y="2053989"/>
            <a:ext cx="5040860" cy="3883261"/>
          </a:xfrm>
          <a:prstGeom prst="rect">
            <a:avLst/>
          </a:prstGeom>
        </p:spPr>
        <p:txBody>
          <a:bodyPr lIns="0" tIns="0" rIns="0" bIns="0"/>
          <a:lstStyle>
            <a:lvl1pPr marL="0" indent="0">
              <a:lnSpc>
                <a:spcPct val="100000"/>
              </a:lnSpc>
              <a:spcBef>
                <a:spcPts val="1400"/>
              </a:spcBef>
              <a:buNone/>
              <a:defRPr sz="1800">
                <a:latin typeface="Poppins" panose="00000500000000000000" pitchFamily="2" charset="0"/>
                <a:cs typeface="Poppins" panose="00000500000000000000" pitchFamily="2" charset="0"/>
              </a:defRPr>
            </a:lvl1pPr>
          </a:lstStyle>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accusantium</a:t>
            </a:r>
            <a:r>
              <a:rPr lang="en-US"/>
              <a:t> </a:t>
            </a:r>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t>
            </a:r>
          </a:p>
          <a:p>
            <a:pPr lvl="0"/>
            <a:r>
              <a:rPr lang="en-US"/>
              <a:t>To beatae vitae dicta sunt </a:t>
            </a:r>
            <a:r>
              <a:rPr lang="en-US" err="1"/>
              <a:t>explicabo</a:t>
            </a:r>
            <a:r>
              <a:rPr lang="en-US"/>
              <a:t>. Nemo </a:t>
            </a:r>
            <a:r>
              <a:rPr lang="en-US" err="1"/>
              <a:t>enim</a:t>
            </a:r>
            <a:r>
              <a:rPr lang="en-US"/>
              <a:t> </a:t>
            </a:r>
            <a:r>
              <a:rPr lang="en-US" err="1"/>
              <a:t>ipsam</a:t>
            </a:r>
            <a:r>
              <a:rPr lang="en-US"/>
              <a:t> </a:t>
            </a:r>
            <a:r>
              <a:rPr lang="en-US" err="1"/>
              <a:t>voluptatem</a:t>
            </a:r>
            <a:r>
              <a:rPr lang="en-US"/>
              <a:t> </a:t>
            </a:r>
            <a:r>
              <a:rPr lang="en-US" err="1"/>
              <a:t>quia</a:t>
            </a:r>
            <a:r>
              <a:rPr lang="en-US"/>
              <a:t> </a:t>
            </a:r>
            <a:r>
              <a:rPr lang="en-US" err="1"/>
              <a:t>voluptas</a:t>
            </a:r>
            <a:r>
              <a:rPr lang="en-US"/>
              <a:t> sit</a:t>
            </a:r>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t>
            </a:r>
          </a:p>
        </p:txBody>
      </p:sp>
      <p:sp>
        <p:nvSpPr>
          <p:cNvPr id="3" name="Chart Placeholder 2">
            <a:extLst>
              <a:ext uri="{FF2B5EF4-FFF2-40B4-BE49-F238E27FC236}">
                <a16:creationId xmlns:a16="http://schemas.microsoft.com/office/drawing/2014/main" id="{48D8654F-C79C-9C2C-7718-1FD0D86A466F}"/>
              </a:ext>
            </a:extLst>
          </p:cNvPr>
          <p:cNvSpPr>
            <a:spLocks noGrp="1"/>
          </p:cNvSpPr>
          <p:nvPr>
            <p:ph type="chart" sz="quarter" idx="22" hasCustomPrompt="1"/>
          </p:nvPr>
        </p:nvSpPr>
        <p:spPr>
          <a:xfrm>
            <a:off x="6516805" y="879475"/>
            <a:ext cx="5179327" cy="5057775"/>
          </a:xfrm>
          <a:prstGeom prst="rect">
            <a:avLst/>
          </a:prstGeom>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US"/>
              <a:t>Click to insert chart</a:t>
            </a:r>
          </a:p>
        </p:txBody>
      </p:sp>
      <p:sp>
        <p:nvSpPr>
          <p:cNvPr id="4" name="Title 4">
            <a:extLst>
              <a:ext uri="{FF2B5EF4-FFF2-40B4-BE49-F238E27FC236}">
                <a16:creationId xmlns:a16="http://schemas.microsoft.com/office/drawing/2014/main" id="{F8A78F56-3208-0B1B-F4D6-5D837A040481}"/>
              </a:ext>
            </a:extLst>
          </p:cNvPr>
          <p:cNvSpPr>
            <a:spLocks noGrp="1"/>
          </p:cNvSpPr>
          <p:nvPr>
            <p:ph type="title" hasCustomPrompt="1"/>
          </p:nvPr>
        </p:nvSpPr>
        <p:spPr>
          <a:xfrm>
            <a:off x="386074" y="856309"/>
            <a:ext cx="5040860" cy="952758"/>
          </a:xfrm>
          <a:prstGeom prst="rect">
            <a:avLst/>
          </a:prstGeom>
        </p:spPr>
        <p:txBody>
          <a:bodyPr lIns="0" tIns="0" rIns="0" bIns="0" anchor="b"/>
          <a:lstStyle>
            <a:lvl1pPr>
              <a:lnSpc>
                <a:spcPct val="100000"/>
              </a:lnSpc>
              <a:defRPr sz="2800"/>
            </a:lvl1pPr>
          </a:lstStyle>
          <a:p>
            <a:r>
              <a:rPr lang="en-US"/>
              <a:t>Slide title goes here over multiple lines if required</a:t>
            </a:r>
          </a:p>
        </p:txBody>
      </p:sp>
      <p:sp>
        <p:nvSpPr>
          <p:cNvPr id="2" name="Footer Placeholder 10">
            <a:extLst>
              <a:ext uri="{FF2B5EF4-FFF2-40B4-BE49-F238E27FC236}">
                <a16:creationId xmlns:a16="http://schemas.microsoft.com/office/drawing/2014/main" id="{8539C609-7056-CF23-8C8B-48A01C532393}"/>
              </a:ext>
            </a:extLst>
          </p:cNvPr>
          <p:cNvSpPr>
            <a:spLocks noGrp="1"/>
          </p:cNvSpPr>
          <p:nvPr>
            <p:ph type="ftr" sz="quarter" idx="3"/>
          </p:nvPr>
        </p:nvSpPr>
        <p:spPr>
          <a:xfrm>
            <a:off x="2206358" y="6229255"/>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363803179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chart spli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71BEE4-760E-ACDE-C810-291B26FBC1FD}"/>
              </a:ext>
            </a:extLst>
          </p:cNvPr>
          <p:cNvSpPr/>
          <p:nvPr userDrawn="1"/>
        </p:nvSpPr>
        <p:spPr>
          <a:xfrm>
            <a:off x="0" y="0"/>
            <a:ext cx="6096000"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4CB21D0-309A-8549-2E95-F4ECA7D61980}"/>
              </a:ext>
            </a:extLst>
          </p:cNvPr>
          <p:cNvSpPr/>
          <p:nvPr userDrawn="1"/>
        </p:nvSpPr>
        <p:spPr>
          <a:xfrm>
            <a:off x="609600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sp>
        <p:nvSpPr>
          <p:cNvPr id="5" name="Text Placeholder 5">
            <a:extLst>
              <a:ext uri="{FF2B5EF4-FFF2-40B4-BE49-F238E27FC236}">
                <a16:creationId xmlns:a16="http://schemas.microsoft.com/office/drawing/2014/main" id="{2900FB82-C8FF-91FA-02E0-EFFBDBA21157}"/>
              </a:ext>
            </a:extLst>
          </p:cNvPr>
          <p:cNvSpPr>
            <a:spLocks noGrp="1"/>
          </p:cNvSpPr>
          <p:nvPr>
            <p:ph type="body" sz="quarter" idx="21" hasCustomPrompt="1"/>
          </p:nvPr>
        </p:nvSpPr>
        <p:spPr>
          <a:xfrm>
            <a:off x="407988" y="2053989"/>
            <a:ext cx="5040860" cy="3883261"/>
          </a:xfrm>
          <a:prstGeom prst="rect">
            <a:avLst/>
          </a:prstGeom>
        </p:spPr>
        <p:txBody>
          <a:bodyPr lIns="0" tIns="0" rIns="0" bIns="0"/>
          <a:lstStyle>
            <a:lvl1pPr marL="0" indent="0">
              <a:lnSpc>
                <a:spcPct val="100000"/>
              </a:lnSpc>
              <a:spcBef>
                <a:spcPts val="1400"/>
              </a:spcBef>
              <a:buNone/>
              <a:defRPr sz="1800">
                <a:latin typeface="Poppins" panose="00000500000000000000" pitchFamily="2" charset="0"/>
                <a:cs typeface="Poppins" panose="00000500000000000000" pitchFamily="2" charset="0"/>
              </a:defRPr>
            </a:lvl1pPr>
          </a:lstStyle>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accusantium</a:t>
            </a:r>
            <a:endParaRPr lang="en-US"/>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a:t>
            </a:r>
          </a:p>
          <a:p>
            <a:pPr lvl="0"/>
            <a:r>
              <a:rPr lang="en-US"/>
              <a:t>To beatae vitae dicta sunt </a:t>
            </a:r>
            <a:r>
              <a:rPr lang="en-US" err="1"/>
              <a:t>explicabo</a:t>
            </a:r>
            <a:r>
              <a:rPr lang="en-US"/>
              <a:t>. Nemo </a:t>
            </a:r>
            <a:r>
              <a:rPr lang="en-US" err="1"/>
              <a:t>enim</a:t>
            </a:r>
            <a:r>
              <a:rPr lang="en-US"/>
              <a:t> </a:t>
            </a:r>
            <a:r>
              <a:rPr lang="en-US" err="1"/>
              <a:t>ipsam</a:t>
            </a:r>
            <a:r>
              <a:rPr lang="en-US"/>
              <a:t> </a:t>
            </a:r>
            <a:r>
              <a:rPr lang="en-US" err="1"/>
              <a:t>voluptatem</a:t>
            </a:r>
            <a:r>
              <a:rPr lang="en-US"/>
              <a:t> </a:t>
            </a:r>
            <a:r>
              <a:rPr lang="en-US" err="1"/>
              <a:t>quia</a:t>
            </a:r>
            <a:r>
              <a:rPr lang="en-US"/>
              <a:t> </a:t>
            </a:r>
            <a:r>
              <a:rPr lang="en-US" err="1"/>
              <a:t>voluptas</a:t>
            </a:r>
            <a:r>
              <a:rPr lang="en-US"/>
              <a:t> sit</a:t>
            </a:r>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a:t>
            </a:r>
          </a:p>
        </p:txBody>
      </p:sp>
      <p:sp>
        <p:nvSpPr>
          <p:cNvPr id="3" name="Chart Placeholder 2">
            <a:extLst>
              <a:ext uri="{FF2B5EF4-FFF2-40B4-BE49-F238E27FC236}">
                <a16:creationId xmlns:a16="http://schemas.microsoft.com/office/drawing/2014/main" id="{48D8654F-C79C-9C2C-7718-1FD0D86A466F}"/>
              </a:ext>
            </a:extLst>
          </p:cNvPr>
          <p:cNvSpPr>
            <a:spLocks noGrp="1"/>
          </p:cNvSpPr>
          <p:nvPr>
            <p:ph type="chart" sz="quarter" idx="22" hasCustomPrompt="1"/>
          </p:nvPr>
        </p:nvSpPr>
        <p:spPr>
          <a:xfrm>
            <a:off x="6516805" y="879475"/>
            <a:ext cx="5179327" cy="5057775"/>
          </a:xfrm>
          <a:prstGeom prst="rect">
            <a:avLst/>
          </a:prstGeom>
        </p:spPr>
        <p:txBody>
          <a:bodyPr anchor="ctr"/>
          <a:lstStyle>
            <a:lvl1pPr marL="0" indent="0" algn="ctr">
              <a:buNone/>
              <a:defRPr sz="1300">
                <a:latin typeface="Poppins" panose="00000500000000000000" pitchFamily="2" charset="0"/>
                <a:cs typeface="Poppins" panose="00000500000000000000" pitchFamily="2" charset="0"/>
              </a:defRPr>
            </a:lvl1pPr>
          </a:lstStyle>
          <a:p>
            <a:r>
              <a:rPr lang="en-US"/>
              <a:t>Click to insert chart</a:t>
            </a:r>
          </a:p>
        </p:txBody>
      </p:sp>
      <p:sp>
        <p:nvSpPr>
          <p:cNvPr id="2" name="Text Placeholder 5">
            <a:extLst>
              <a:ext uri="{FF2B5EF4-FFF2-40B4-BE49-F238E27FC236}">
                <a16:creationId xmlns:a16="http://schemas.microsoft.com/office/drawing/2014/main" id="{BE7A7B9D-0596-435F-260E-F986AD70309C}"/>
              </a:ext>
            </a:extLst>
          </p:cNvPr>
          <p:cNvSpPr txBox="1">
            <a:spLocks/>
          </p:cNvSpPr>
          <p:nvPr userDrawn="1"/>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4" name="Text Placeholder 5">
            <a:extLst>
              <a:ext uri="{FF2B5EF4-FFF2-40B4-BE49-F238E27FC236}">
                <a16:creationId xmlns:a16="http://schemas.microsoft.com/office/drawing/2014/main" id="{25F03E6F-5303-0DBD-3EBD-9F67494B3E0B}"/>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sp>
        <p:nvSpPr>
          <p:cNvPr id="7" name="Title 4">
            <a:extLst>
              <a:ext uri="{FF2B5EF4-FFF2-40B4-BE49-F238E27FC236}">
                <a16:creationId xmlns:a16="http://schemas.microsoft.com/office/drawing/2014/main" id="{969FB07F-BB62-D658-9816-1E1BD86A2941}"/>
              </a:ext>
            </a:extLst>
          </p:cNvPr>
          <p:cNvSpPr>
            <a:spLocks noGrp="1"/>
          </p:cNvSpPr>
          <p:nvPr>
            <p:ph type="title" hasCustomPrompt="1"/>
          </p:nvPr>
        </p:nvSpPr>
        <p:spPr>
          <a:xfrm>
            <a:off x="386074" y="856309"/>
            <a:ext cx="5040860" cy="952758"/>
          </a:xfrm>
          <a:prstGeom prst="rect">
            <a:avLst/>
          </a:prstGeom>
        </p:spPr>
        <p:txBody>
          <a:bodyPr lIns="0" tIns="0" rIns="0" bIns="0" anchor="b"/>
          <a:lstStyle>
            <a:lvl1pPr>
              <a:lnSpc>
                <a:spcPct val="100000"/>
              </a:lnSpc>
              <a:defRPr sz="2800"/>
            </a:lvl1pPr>
          </a:lstStyle>
          <a:p>
            <a:r>
              <a:rPr lang="en-US"/>
              <a:t>Slide title goes here over multiple lines if required</a:t>
            </a:r>
          </a:p>
        </p:txBody>
      </p:sp>
      <p:sp>
        <p:nvSpPr>
          <p:cNvPr id="6" name="Footer Placeholder 10">
            <a:extLst>
              <a:ext uri="{FF2B5EF4-FFF2-40B4-BE49-F238E27FC236}">
                <a16:creationId xmlns:a16="http://schemas.microsoft.com/office/drawing/2014/main" id="{BF12AD3F-EA62-0DBF-75E9-F16434EAA426}"/>
              </a:ext>
            </a:extLst>
          </p:cNvPr>
          <p:cNvSpPr>
            <a:spLocks noGrp="1"/>
          </p:cNvSpPr>
          <p:nvPr>
            <p:ph type="ftr" sz="quarter" idx="3"/>
          </p:nvPr>
        </p:nvSpPr>
        <p:spPr>
          <a:xfrm>
            <a:off x="6516805" y="6229255"/>
            <a:ext cx="517932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172083018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38267D-D61B-F75E-86C1-3337F26300DD}"/>
              </a:ext>
            </a:extLst>
          </p:cNvPr>
          <p:cNvSpPr/>
          <p:nvPr userDrawn="1"/>
        </p:nvSpPr>
        <p:spPr>
          <a:xfrm>
            <a:off x="6096000" y="0"/>
            <a:ext cx="6096000"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5">
            <a:extLst>
              <a:ext uri="{FF2B5EF4-FFF2-40B4-BE49-F238E27FC236}">
                <a16:creationId xmlns:a16="http://schemas.microsoft.com/office/drawing/2014/main" id="{2900FB82-C8FF-91FA-02E0-EFFBDBA21157}"/>
              </a:ext>
            </a:extLst>
          </p:cNvPr>
          <p:cNvSpPr>
            <a:spLocks noGrp="1"/>
          </p:cNvSpPr>
          <p:nvPr>
            <p:ph type="body" sz="quarter" idx="21" hasCustomPrompt="1"/>
          </p:nvPr>
        </p:nvSpPr>
        <p:spPr>
          <a:xfrm>
            <a:off x="6503988" y="2053989"/>
            <a:ext cx="5040860" cy="3883261"/>
          </a:xfrm>
          <a:prstGeom prst="rect">
            <a:avLst/>
          </a:prstGeom>
        </p:spPr>
        <p:txBody>
          <a:bodyPr lIns="0" tIns="0" rIns="0" bIns="0"/>
          <a:lstStyle>
            <a:lvl1pPr marL="0" indent="0">
              <a:lnSpc>
                <a:spcPct val="100000"/>
              </a:lnSpc>
              <a:spcBef>
                <a:spcPts val="1400"/>
              </a:spcBef>
              <a:buNone/>
              <a:defRPr sz="1800">
                <a:solidFill>
                  <a:schemeClr val="tx1"/>
                </a:solidFill>
                <a:latin typeface="Poppins" panose="00000500000000000000" pitchFamily="2" charset="0"/>
                <a:cs typeface="Poppins" panose="00000500000000000000" pitchFamily="2" charset="0"/>
              </a:defRPr>
            </a:lvl1pPr>
          </a:lstStyle>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accusantium</a:t>
            </a:r>
            <a:endParaRPr lang="en-US"/>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t>
            </a:r>
          </a:p>
          <a:p>
            <a:pPr lvl="0"/>
            <a:r>
              <a:rPr lang="en-US"/>
              <a:t>To beatae vitae dicta sunt </a:t>
            </a:r>
            <a:r>
              <a:rPr lang="en-US" err="1"/>
              <a:t>explicabo</a:t>
            </a:r>
            <a:r>
              <a:rPr lang="en-US"/>
              <a:t>. Nemo </a:t>
            </a:r>
            <a:r>
              <a:rPr lang="en-US" err="1"/>
              <a:t>enim</a:t>
            </a:r>
            <a:r>
              <a:rPr lang="en-US"/>
              <a:t> </a:t>
            </a:r>
            <a:r>
              <a:rPr lang="en-US" err="1"/>
              <a:t>ipsam</a:t>
            </a:r>
            <a:r>
              <a:rPr lang="en-US"/>
              <a:t> </a:t>
            </a:r>
            <a:r>
              <a:rPr lang="en-US" err="1"/>
              <a:t>voluptatem</a:t>
            </a:r>
            <a:r>
              <a:rPr lang="en-US"/>
              <a:t> </a:t>
            </a:r>
            <a:r>
              <a:rPr lang="en-US" err="1"/>
              <a:t>quia</a:t>
            </a:r>
            <a:r>
              <a:rPr lang="en-US"/>
              <a:t> </a:t>
            </a:r>
            <a:r>
              <a:rPr lang="en-US" err="1"/>
              <a:t>voluptas</a:t>
            </a:r>
            <a:r>
              <a:rPr lang="en-US"/>
              <a:t> sit</a:t>
            </a:r>
          </a:p>
          <a:p>
            <a:pPr lvl="0"/>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a:t>
            </a:r>
          </a:p>
          <a:p>
            <a:pPr lvl="0"/>
            <a:endParaRPr lang="en-US"/>
          </a:p>
        </p:txBody>
      </p:sp>
      <p:sp>
        <p:nvSpPr>
          <p:cNvPr id="7" name="Text Placeholder 5">
            <a:extLst>
              <a:ext uri="{FF2B5EF4-FFF2-40B4-BE49-F238E27FC236}">
                <a16:creationId xmlns:a16="http://schemas.microsoft.com/office/drawing/2014/main" id="{D193D7AF-C152-458B-C821-B576A22C3EA5}"/>
              </a:ext>
            </a:extLst>
          </p:cNvPr>
          <p:cNvSpPr txBox="1">
            <a:spLocks/>
          </p:cNvSpPr>
          <p:nvPr userDrawn="1"/>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solidFill>
                  <a:schemeClr val="tx1"/>
                </a:solidFill>
                <a:latin typeface="Poppins" panose="00000500000000000000" pitchFamily="2" charset="0"/>
                <a:cs typeface="Poppins" panose="00000500000000000000" pitchFamily="2" charset="0"/>
              </a:rPr>
              <a:t>‹#›</a:t>
            </a:fld>
            <a:endParaRPr lang="en-GB">
              <a:solidFill>
                <a:schemeClr val="tx1"/>
              </a:solidFill>
              <a:latin typeface="Poppins" panose="00000500000000000000" pitchFamily="2" charset="0"/>
              <a:cs typeface="Poppins" panose="00000500000000000000" pitchFamily="2" charset="0"/>
            </a:endParaRPr>
          </a:p>
        </p:txBody>
      </p:sp>
      <p:sp>
        <p:nvSpPr>
          <p:cNvPr id="9" name="Table Placeholder 8">
            <a:extLst>
              <a:ext uri="{FF2B5EF4-FFF2-40B4-BE49-F238E27FC236}">
                <a16:creationId xmlns:a16="http://schemas.microsoft.com/office/drawing/2014/main" id="{0922529C-6040-DCAB-4A00-BEF58343F003}"/>
              </a:ext>
            </a:extLst>
          </p:cNvPr>
          <p:cNvSpPr>
            <a:spLocks noGrp="1"/>
          </p:cNvSpPr>
          <p:nvPr>
            <p:ph type="tbl" sz="quarter" idx="22" hasCustomPrompt="1"/>
          </p:nvPr>
        </p:nvSpPr>
        <p:spPr>
          <a:xfrm>
            <a:off x="347663" y="855663"/>
            <a:ext cx="5240337" cy="5081587"/>
          </a:xfrm>
          <a:prstGeom prst="rect">
            <a:avLst/>
          </a:prstGeom>
        </p:spPr>
        <p:txBody>
          <a:bodyPr anchor="ctr"/>
          <a:lstStyle>
            <a:lvl1pPr marL="0" indent="0" algn="ctr">
              <a:buNone/>
              <a:defRPr sz="1200">
                <a:latin typeface="Poppins" panose="00000500000000000000" pitchFamily="2" charset="0"/>
                <a:cs typeface="Poppins" panose="00000500000000000000" pitchFamily="2" charset="0"/>
              </a:defRPr>
            </a:lvl1pPr>
          </a:lstStyle>
          <a:p>
            <a:r>
              <a:rPr lang="en-US"/>
              <a:t>Click to insert table</a:t>
            </a:r>
          </a:p>
        </p:txBody>
      </p:sp>
      <p:sp>
        <p:nvSpPr>
          <p:cNvPr id="3" name="Title 4">
            <a:extLst>
              <a:ext uri="{FF2B5EF4-FFF2-40B4-BE49-F238E27FC236}">
                <a16:creationId xmlns:a16="http://schemas.microsoft.com/office/drawing/2014/main" id="{3B5149C6-63EE-0A45-E5D3-310AF131E7C4}"/>
              </a:ext>
            </a:extLst>
          </p:cNvPr>
          <p:cNvSpPr>
            <a:spLocks noGrp="1"/>
          </p:cNvSpPr>
          <p:nvPr>
            <p:ph type="title" hasCustomPrompt="1"/>
          </p:nvPr>
        </p:nvSpPr>
        <p:spPr>
          <a:xfrm>
            <a:off x="6482073" y="856309"/>
            <a:ext cx="5040860" cy="952758"/>
          </a:xfrm>
          <a:prstGeom prst="rect">
            <a:avLst/>
          </a:prstGeom>
        </p:spPr>
        <p:txBody>
          <a:bodyPr lIns="0" tIns="0" rIns="0" bIns="0" anchor="b"/>
          <a:lstStyle>
            <a:lvl1pPr>
              <a:lnSpc>
                <a:spcPct val="100000"/>
              </a:lnSpc>
              <a:defRPr sz="2800"/>
            </a:lvl1pPr>
          </a:lstStyle>
          <a:p>
            <a:r>
              <a:rPr lang="en-US"/>
              <a:t>Slide title here goes over multiple lines if required</a:t>
            </a:r>
          </a:p>
        </p:txBody>
      </p:sp>
      <p:sp>
        <p:nvSpPr>
          <p:cNvPr id="2" name="Footer Placeholder 10">
            <a:extLst>
              <a:ext uri="{FF2B5EF4-FFF2-40B4-BE49-F238E27FC236}">
                <a16:creationId xmlns:a16="http://schemas.microsoft.com/office/drawing/2014/main" id="{40D0B0E0-4167-6A10-1CB8-CFFD4B3D3DBA}"/>
              </a:ext>
            </a:extLst>
          </p:cNvPr>
          <p:cNvSpPr>
            <a:spLocks noGrp="1"/>
          </p:cNvSpPr>
          <p:nvPr>
            <p:ph type="ftr" sz="quarter" idx="3"/>
          </p:nvPr>
        </p:nvSpPr>
        <p:spPr>
          <a:xfrm>
            <a:off x="6482073" y="6229255"/>
            <a:ext cx="5062776"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Tree>
    <p:extLst>
      <p:ext uri="{BB962C8B-B14F-4D97-AF65-F5344CB8AC3E}">
        <p14:creationId xmlns:p14="http://schemas.microsoft.com/office/powerpoint/2010/main" val="11065928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324D27-FA25-A843-7A6A-F4333DACFF5D}"/>
              </a:ext>
            </a:extLst>
          </p:cNvPr>
          <p:cNvSpPr/>
          <p:nvPr userDrawn="1"/>
        </p:nvSpPr>
        <p:spPr>
          <a:xfrm>
            <a:off x="0" y="0"/>
            <a:ext cx="12192000"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sp>
        <p:nvSpPr>
          <p:cNvPr id="13" name="Rectangle 12">
            <a:extLst>
              <a:ext uri="{FF2B5EF4-FFF2-40B4-BE49-F238E27FC236}">
                <a16:creationId xmlns:a16="http://schemas.microsoft.com/office/drawing/2014/main" id="{9D0BD806-5824-DF2E-D85C-C77098172B2F}"/>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endParaRPr lang="en-US">
              <a:latin typeface="Poppins SemiBold" panose="00000700000000000000" pitchFamily="2" charset="0"/>
              <a:cs typeface="Poppins SemiBold" panose="00000700000000000000" pitchFamily="2" charset="0"/>
            </a:endParaRPr>
          </a:p>
        </p:txBody>
      </p:sp>
      <p:pic>
        <p:nvPicPr>
          <p:cNvPr id="15" name="Picture 14" descr="A rainbow colored lines on a black background&#10;&#10;Description automatically generated">
            <a:extLst>
              <a:ext uri="{FF2B5EF4-FFF2-40B4-BE49-F238E27FC236}">
                <a16:creationId xmlns:a16="http://schemas.microsoft.com/office/drawing/2014/main" id="{FC1E2EB0-39BB-329D-C174-57962ACE46A8}"/>
              </a:ext>
            </a:extLst>
          </p:cNvPr>
          <p:cNvPicPr>
            <a:picLocks noChangeAspect="1"/>
          </p:cNvPicPr>
          <p:nvPr userDrawn="1"/>
        </p:nvPicPr>
        <p:blipFill>
          <a:blip r:embed="rId2"/>
          <a:stretch>
            <a:fillRect/>
          </a:stretch>
        </p:blipFill>
        <p:spPr>
          <a:xfrm>
            <a:off x="0" y="0"/>
            <a:ext cx="12192000" cy="6858000"/>
          </a:xfrm>
          <a:prstGeom prst="rect">
            <a:avLst/>
          </a:prstGeom>
          <a:solidFill>
            <a:srgbClr val="FBFBFB"/>
          </a:solidFill>
        </p:spPr>
      </p:pic>
      <p:sp>
        <p:nvSpPr>
          <p:cNvPr id="6" name="Text Placeholder 5">
            <a:extLst>
              <a:ext uri="{FF2B5EF4-FFF2-40B4-BE49-F238E27FC236}">
                <a16:creationId xmlns:a16="http://schemas.microsoft.com/office/drawing/2014/main" id="{F5A28994-49B2-3EF5-8221-52CF2386DC20}"/>
              </a:ext>
            </a:extLst>
          </p:cNvPr>
          <p:cNvSpPr>
            <a:spLocks noGrp="1"/>
          </p:cNvSpPr>
          <p:nvPr userDrawn="1">
            <p:ph type="body" sz="quarter" idx="10" hasCustomPrompt="1"/>
          </p:nvPr>
        </p:nvSpPr>
        <p:spPr>
          <a:xfrm>
            <a:off x="1343025" y="1616530"/>
            <a:ext cx="5122863" cy="2610984"/>
          </a:xfrm>
          <a:prstGeom prst="rect">
            <a:avLst/>
          </a:prstGeom>
        </p:spPr>
        <p:txBody>
          <a:bodyPr lIns="0" tIns="0" rIns="0" bIns="0" anchor="b"/>
          <a:lstStyle>
            <a:lvl1pPr marL="0" indent="0">
              <a:spcBef>
                <a:spcPts val="600"/>
              </a:spcBef>
              <a:buNone/>
              <a:defRPr sz="4200" b="1" i="0">
                <a:solidFill>
                  <a:schemeClr val="tx2"/>
                </a:solidFill>
                <a:latin typeface="Poppins SemiBold" pitchFamily="2" charset="77"/>
                <a:cs typeface="Poppins SemiBold"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The presentation title goes here</a:t>
            </a:r>
          </a:p>
        </p:txBody>
      </p:sp>
      <p:grpSp>
        <p:nvGrpSpPr>
          <p:cNvPr id="2" name="Group 1">
            <a:extLst>
              <a:ext uri="{FF2B5EF4-FFF2-40B4-BE49-F238E27FC236}">
                <a16:creationId xmlns:a16="http://schemas.microsoft.com/office/drawing/2014/main" id="{2AB93D4E-5ABB-926A-96C4-704DAF949EAD}"/>
              </a:ext>
            </a:extLst>
          </p:cNvPr>
          <p:cNvGrpSpPr/>
          <p:nvPr userDrawn="1"/>
        </p:nvGrpSpPr>
        <p:grpSpPr>
          <a:xfrm>
            <a:off x="532238" y="532263"/>
            <a:ext cx="1522954" cy="515204"/>
            <a:chOff x="532238" y="532263"/>
            <a:chExt cx="1522954" cy="515204"/>
          </a:xfrm>
        </p:grpSpPr>
        <p:sp>
          <p:nvSpPr>
            <p:cNvPr id="4" name="Freeform: Shape 3">
              <a:extLst>
                <a:ext uri="{FF2B5EF4-FFF2-40B4-BE49-F238E27FC236}">
                  <a16:creationId xmlns:a16="http://schemas.microsoft.com/office/drawing/2014/main" id="{8D517C21-C4A9-C71C-B814-3FF90FCC0F76}"/>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Light" panose="00000400000000000000" pitchFamily="2" charset="0"/>
              </a:endParaRPr>
            </a:p>
          </p:txBody>
        </p:sp>
        <p:sp>
          <p:nvSpPr>
            <p:cNvPr id="5" name="Freeform: Shape 4">
              <a:extLst>
                <a:ext uri="{FF2B5EF4-FFF2-40B4-BE49-F238E27FC236}">
                  <a16:creationId xmlns:a16="http://schemas.microsoft.com/office/drawing/2014/main" id="{396D3BA7-FE9E-4992-BA10-9DA227D3D64F}"/>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Light" panose="00000400000000000000" pitchFamily="2" charset="0"/>
              </a:endParaRPr>
            </a:p>
          </p:txBody>
        </p:sp>
        <p:sp>
          <p:nvSpPr>
            <p:cNvPr id="8" name="Freeform: Shape 7">
              <a:extLst>
                <a:ext uri="{FF2B5EF4-FFF2-40B4-BE49-F238E27FC236}">
                  <a16:creationId xmlns:a16="http://schemas.microsoft.com/office/drawing/2014/main" id="{354A5B0D-838A-84DA-2755-40819DFA968D}"/>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0B2D7"/>
            </a:solidFill>
            <a:ln w="9525" cap="flat">
              <a:noFill/>
              <a:prstDash val="solid"/>
              <a:miter/>
            </a:ln>
          </p:spPr>
          <p:txBody>
            <a:bodyPr rtlCol="0" anchor="ctr"/>
            <a:lstStyle/>
            <a:p>
              <a:endParaRPr lang="en-US">
                <a:latin typeface="Poppins Light" panose="00000400000000000000" pitchFamily="2" charset="0"/>
              </a:endParaRPr>
            </a:p>
          </p:txBody>
        </p:sp>
      </p:grpSp>
      <p:sp>
        <p:nvSpPr>
          <p:cNvPr id="9" name="Text Placeholder 5">
            <a:extLst>
              <a:ext uri="{FF2B5EF4-FFF2-40B4-BE49-F238E27FC236}">
                <a16:creationId xmlns:a16="http://schemas.microsoft.com/office/drawing/2014/main" id="{49F5C6D4-75BA-5850-B004-417EC98AE42F}"/>
              </a:ext>
            </a:extLst>
          </p:cNvPr>
          <p:cNvSpPr>
            <a:spLocks noGrp="1"/>
          </p:cNvSpPr>
          <p:nvPr userDrawn="1">
            <p:ph type="body" sz="quarter" idx="11" hasCustomPrompt="1"/>
          </p:nvPr>
        </p:nvSpPr>
        <p:spPr>
          <a:xfrm>
            <a:off x="1343025" y="5223518"/>
            <a:ext cx="5062912" cy="847619"/>
          </a:xfrm>
          <a:prstGeom prst="rect">
            <a:avLst/>
          </a:prstGeom>
        </p:spPr>
        <p:txBody>
          <a:bodyPr lIns="0" tIns="0" rIns="0" bIns="0" anchor="t"/>
          <a:lstStyle>
            <a:lvl1pPr marL="0" indent="0">
              <a:lnSpc>
                <a:spcPct val="100000"/>
              </a:lnSpc>
              <a:spcBef>
                <a:spcPts val="0"/>
              </a:spcBef>
              <a:buNone/>
              <a:defRPr sz="1500" b="0" i="0">
                <a:solidFill>
                  <a:schemeClr val="tx2"/>
                </a:solidFill>
                <a:latin typeface="Poppins Light" pitchFamily="2" charset="77"/>
                <a:cs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If required goes here | speaker title, date and/or additional information</a:t>
            </a:r>
          </a:p>
        </p:txBody>
      </p:sp>
      <p:sp>
        <p:nvSpPr>
          <p:cNvPr id="10" name="Text Placeholder 7">
            <a:extLst>
              <a:ext uri="{FF2B5EF4-FFF2-40B4-BE49-F238E27FC236}">
                <a16:creationId xmlns:a16="http://schemas.microsoft.com/office/drawing/2014/main" id="{E565C116-A164-FBC7-A913-45863BEBC207}"/>
              </a:ext>
            </a:extLst>
          </p:cNvPr>
          <p:cNvSpPr>
            <a:spLocks noGrp="1"/>
          </p:cNvSpPr>
          <p:nvPr userDrawn="1">
            <p:ph type="body" sz="quarter" idx="12" hasCustomPrompt="1"/>
          </p:nvPr>
        </p:nvSpPr>
        <p:spPr>
          <a:xfrm>
            <a:off x="1342652" y="4695137"/>
            <a:ext cx="5062912" cy="423152"/>
          </a:xfrm>
          <a:prstGeom prst="rect">
            <a:avLst/>
          </a:prstGeom>
        </p:spPr>
        <p:txBody>
          <a:bodyPr lIns="0" tIns="0" rIns="0" bIns="0" anchor="b"/>
          <a:lstStyle>
            <a:lvl1pPr marL="0" indent="0">
              <a:buNone/>
              <a:defRPr sz="1800">
                <a:latin typeface="Poppins SemiBold" panose="00000700000000000000" pitchFamily="2" charset="0"/>
                <a:cs typeface="Poppins SemiBold" panose="00000700000000000000"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Sub Heading or Speaker Name</a:t>
            </a:r>
          </a:p>
        </p:txBody>
      </p:sp>
      <p:sp>
        <p:nvSpPr>
          <p:cNvPr id="12" name="Text Placeholder 5">
            <a:extLst>
              <a:ext uri="{FF2B5EF4-FFF2-40B4-BE49-F238E27FC236}">
                <a16:creationId xmlns:a16="http://schemas.microsoft.com/office/drawing/2014/main" id="{8E66E146-0522-8568-D667-CA6893BD6C6B}"/>
              </a:ext>
            </a:extLst>
          </p:cNvPr>
          <p:cNvSpPr txBox="1">
            <a:spLocks/>
          </p:cNvSpPr>
          <p:nvPr userDrawn="1"/>
        </p:nvSpPr>
        <p:spPr>
          <a:xfrm>
            <a:off x="1343025" y="6292680"/>
            <a:ext cx="5062539" cy="274863"/>
          </a:xfrm>
          <a:prstGeom prst="rect">
            <a:avLst/>
          </a:prstGeom>
        </p:spPr>
        <p:txBody>
          <a:bodyPr lIns="0" tIns="0" rIns="0" bIns="0" anchor="b"/>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b="0" i="0">
                <a:solidFill>
                  <a:schemeClr val="tx1">
                    <a:lumMod val="75000"/>
                    <a:lumOff val="25000"/>
                  </a:schemeClr>
                </a:solidFill>
                <a:latin typeface="Poppins SemiBold" pitchFamily="2" charset="77"/>
                <a:cs typeface="Poppins SemiBold" pitchFamily="2" charset="77"/>
              </a:rPr>
              <a:t>|  Internal  |  </a:t>
            </a:r>
            <a:r>
              <a:rPr lang="en-US" sz="800" b="0" i="0">
                <a:solidFill>
                  <a:schemeClr val="tx1">
                    <a:lumMod val="75000"/>
                    <a:lumOff val="25000"/>
                  </a:schemeClr>
                </a:solidFill>
                <a:latin typeface="Poppins Light" panose="00000400000000000000" pitchFamily="2" charset="0"/>
                <a:cs typeface="Poppins Light" panose="00000400000000000000" pitchFamily="2" charset="0"/>
              </a:rPr>
              <a:t>NXP, and the NXP logo are trademarks of NXP B.V. All other product </a:t>
            </a:r>
            <a:br>
              <a:rPr lang="en-US" sz="800" b="0" i="0">
                <a:solidFill>
                  <a:schemeClr val="tx1">
                    <a:lumMod val="75000"/>
                    <a:lumOff val="25000"/>
                  </a:schemeClr>
                </a:solidFill>
                <a:latin typeface="Poppins Light" panose="00000400000000000000" pitchFamily="2" charset="0"/>
                <a:cs typeface="Poppins Light" panose="00000400000000000000" pitchFamily="2" charset="0"/>
              </a:rPr>
            </a:br>
            <a:r>
              <a:rPr lang="en-US" sz="800" b="0" i="0">
                <a:solidFill>
                  <a:schemeClr val="tx1">
                    <a:lumMod val="75000"/>
                    <a:lumOff val="25000"/>
                  </a:schemeClr>
                </a:solidFill>
                <a:latin typeface="Poppins Light" panose="00000400000000000000" pitchFamily="2" charset="0"/>
                <a:cs typeface="Poppins Light" panose="00000400000000000000" pitchFamily="2" charset="0"/>
              </a:rPr>
              <a:t>or service names are the property of their respective owners. © 2025 NXP B.V.</a:t>
            </a:r>
          </a:p>
        </p:txBody>
      </p:sp>
    </p:spTree>
    <p:extLst>
      <p:ext uri="{BB962C8B-B14F-4D97-AF65-F5344CB8AC3E}">
        <p14:creationId xmlns:p14="http://schemas.microsoft.com/office/powerpoint/2010/main" val="41079121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Overview v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D7682D-4DE4-4B99-3A29-AED2B60445F6}"/>
              </a:ext>
            </a:extLst>
          </p:cNvPr>
          <p:cNvSpPr/>
          <p:nvPr userDrawn="1"/>
        </p:nvSpPr>
        <p:spPr>
          <a:xfrm>
            <a:off x="6096000" y="0"/>
            <a:ext cx="6096000" cy="6858000"/>
          </a:xfrm>
          <a:prstGeom prst="rect">
            <a:avLst/>
          </a:prstGeom>
          <a:solidFill>
            <a:srgbClr val="F7F4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4">
            <a:extLst>
              <a:ext uri="{FF2B5EF4-FFF2-40B4-BE49-F238E27FC236}">
                <a16:creationId xmlns:a16="http://schemas.microsoft.com/office/drawing/2014/main" id="{F865E3DC-8E4D-AB63-6266-FFF57696DAE1}"/>
              </a:ext>
            </a:extLst>
          </p:cNvPr>
          <p:cNvSpPr>
            <a:spLocks noGrp="1"/>
          </p:cNvSpPr>
          <p:nvPr>
            <p:ph type="body" sz="quarter" idx="16" hasCustomPrompt="1"/>
          </p:nvPr>
        </p:nvSpPr>
        <p:spPr>
          <a:xfrm>
            <a:off x="386678" y="1621808"/>
            <a:ext cx="5045786" cy="1441432"/>
          </a:xfrm>
          <a:prstGeom prst="rect">
            <a:avLst/>
          </a:prstGeom>
        </p:spPr>
        <p:txBody>
          <a:bodyPr lIns="0" tIns="0" rIns="0" bIns="0" anchor="b"/>
          <a:lstStyle>
            <a:lvl1pPr marL="0" indent="0">
              <a:lnSpc>
                <a:spcPct val="100000"/>
              </a:lnSpc>
              <a:spcBef>
                <a:spcPts val="0"/>
              </a:spcBef>
              <a:buNone/>
              <a:defRPr sz="28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Overview</a:t>
            </a:r>
          </a:p>
        </p:txBody>
      </p:sp>
      <p:sp>
        <p:nvSpPr>
          <p:cNvPr id="4" name="Text Placeholder 14">
            <a:extLst>
              <a:ext uri="{FF2B5EF4-FFF2-40B4-BE49-F238E27FC236}">
                <a16:creationId xmlns:a16="http://schemas.microsoft.com/office/drawing/2014/main" id="{0D70F547-8B83-B174-3270-794B37206E09}"/>
              </a:ext>
            </a:extLst>
          </p:cNvPr>
          <p:cNvSpPr>
            <a:spLocks noGrp="1"/>
          </p:cNvSpPr>
          <p:nvPr>
            <p:ph type="body" sz="quarter" idx="13" hasCustomPrompt="1"/>
          </p:nvPr>
        </p:nvSpPr>
        <p:spPr>
          <a:xfrm>
            <a:off x="400214" y="453700"/>
            <a:ext cx="5045786" cy="332167"/>
          </a:xfrm>
          <a:prstGeom prst="rect">
            <a:avLst/>
          </a:prstGeom>
        </p:spPr>
        <p:txBody>
          <a:bodyPr lIns="0" tIns="0" rIns="0" bIns="0" anchor="b"/>
          <a:lstStyle>
            <a:lvl1pPr marL="0" indent="0">
              <a:lnSpc>
                <a:spcPct val="100000"/>
              </a:lnSpc>
              <a:spcBef>
                <a:spcPts val="0"/>
              </a:spcBef>
              <a:buNone/>
              <a:defRPr sz="1500" b="1" i="0">
                <a:solidFill>
                  <a:schemeClr val="tx1"/>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Navigation Section</a:t>
            </a:r>
          </a:p>
        </p:txBody>
      </p:sp>
      <p:sp>
        <p:nvSpPr>
          <p:cNvPr id="5" name="Text Placeholder 14">
            <a:extLst>
              <a:ext uri="{FF2B5EF4-FFF2-40B4-BE49-F238E27FC236}">
                <a16:creationId xmlns:a16="http://schemas.microsoft.com/office/drawing/2014/main" id="{02BFD391-315F-7AC1-72E9-50EF2689B00A}"/>
              </a:ext>
            </a:extLst>
          </p:cNvPr>
          <p:cNvSpPr>
            <a:spLocks noGrp="1"/>
          </p:cNvSpPr>
          <p:nvPr>
            <p:ph type="body" sz="quarter" idx="18" hasCustomPrompt="1"/>
          </p:nvPr>
        </p:nvSpPr>
        <p:spPr>
          <a:xfrm>
            <a:off x="404813" y="879717"/>
            <a:ext cx="5045786" cy="256400"/>
          </a:xfrm>
          <a:prstGeom prst="rect">
            <a:avLst/>
          </a:prstGeom>
        </p:spPr>
        <p:txBody>
          <a:bodyPr lIns="0" tIns="0" rIns="0" bIns="0" anchor="t"/>
          <a:lstStyle>
            <a:lvl1pPr marL="0" indent="0">
              <a:lnSpc>
                <a:spcPct val="100000"/>
              </a:lnSpc>
              <a:spcBef>
                <a:spcPts val="0"/>
              </a:spcBef>
              <a:buNone/>
              <a:defRPr sz="1200" b="0" i="0">
                <a:solidFill>
                  <a:schemeClr val="tx1"/>
                </a:solidFill>
                <a:latin typeface="Poppins Light" panose="00000400000000000000" pitchFamily="2" charset="0"/>
                <a:cs typeface="Poppins Light" panose="00000400000000000000" pitchFamily="2" charset="0"/>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Secondary heading goes here</a:t>
            </a:r>
          </a:p>
        </p:txBody>
      </p:sp>
      <p:sp>
        <p:nvSpPr>
          <p:cNvPr id="2" name="Text Placeholder 5">
            <a:extLst>
              <a:ext uri="{FF2B5EF4-FFF2-40B4-BE49-F238E27FC236}">
                <a16:creationId xmlns:a16="http://schemas.microsoft.com/office/drawing/2014/main" id="{C6218B57-AD97-875E-74F8-922F32AFF782}"/>
              </a:ext>
            </a:extLst>
          </p:cNvPr>
          <p:cNvSpPr>
            <a:spLocks noGrp="1"/>
          </p:cNvSpPr>
          <p:nvPr>
            <p:ph type="body" sz="quarter" idx="20" hasCustomPrompt="1"/>
          </p:nvPr>
        </p:nvSpPr>
        <p:spPr>
          <a:xfrm>
            <a:off x="407988" y="3431023"/>
            <a:ext cx="5040860" cy="1968971"/>
          </a:xfrm>
          <a:prstGeom prst="rect">
            <a:avLst/>
          </a:prstGeom>
        </p:spPr>
        <p:txBody>
          <a:bodyPr lIns="0" tIns="0" rIns="0" bIns="0"/>
          <a:lstStyle>
            <a:lvl1pPr marL="0" indent="0">
              <a:lnSpc>
                <a:spcPct val="100000"/>
              </a:lnSpc>
              <a:buNone/>
              <a:defRPr sz="1400">
                <a:latin typeface="Poppins" panose="00000500000000000000" pitchFamily="2" charset="0"/>
                <a:cs typeface="Poppins" panose="00000500000000000000" pitchFamily="2" charset="0"/>
              </a:defRPr>
            </a:lvl1pPr>
          </a:lstStyle>
          <a:p>
            <a:pPr lvl="0"/>
            <a:r>
              <a:rPr lang="en-US"/>
              <a:t>Line item one</a:t>
            </a:r>
          </a:p>
          <a:p>
            <a:pPr lvl="0"/>
            <a:r>
              <a:rPr lang="en-US"/>
              <a:t>Line item two</a:t>
            </a:r>
          </a:p>
          <a:p>
            <a:pPr lvl="0"/>
            <a:r>
              <a:rPr lang="en-US"/>
              <a:t>Line item three</a:t>
            </a:r>
          </a:p>
          <a:p>
            <a:pPr lvl="0"/>
            <a:r>
              <a:rPr lang="en-US"/>
              <a:t>Line item four</a:t>
            </a:r>
          </a:p>
          <a:p>
            <a:pPr lvl="0"/>
            <a:r>
              <a:rPr lang="en-US"/>
              <a:t>Line item five</a:t>
            </a:r>
          </a:p>
          <a:p>
            <a:pPr lvl="0"/>
            <a:r>
              <a:rPr lang="en-US"/>
              <a:t>Line item six</a:t>
            </a:r>
          </a:p>
        </p:txBody>
      </p:sp>
      <p:pic>
        <p:nvPicPr>
          <p:cNvPr id="3" name="Picture 2" descr="A room with tables and chairs&#10;&#10;Description automatically generated">
            <a:extLst>
              <a:ext uri="{FF2B5EF4-FFF2-40B4-BE49-F238E27FC236}">
                <a16:creationId xmlns:a16="http://schemas.microsoft.com/office/drawing/2014/main" id="{838A647B-D68B-6E5C-876A-95B4DD57C9E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4648" t="10128" r="30566" b="13914"/>
          <a:stretch/>
        </p:blipFill>
        <p:spPr>
          <a:xfrm>
            <a:off x="6109536" y="0"/>
            <a:ext cx="6082464" cy="6858000"/>
          </a:xfrm>
          <a:prstGeom prst="rect">
            <a:avLst/>
          </a:prstGeom>
        </p:spPr>
      </p:pic>
    </p:spTree>
    <p:extLst>
      <p:ext uri="{BB962C8B-B14F-4D97-AF65-F5344CB8AC3E}">
        <p14:creationId xmlns:p14="http://schemas.microsoft.com/office/powerpoint/2010/main" val="330696948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guide id="5" orient="horz" pos="1865">
          <p15:clr>
            <a:srgbClr val="FBAE40"/>
          </p15:clr>
        </p15:guide>
        <p15:guide id="6" orient="horz" pos="1593">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D70A444D-7BFA-A099-2A6F-8D6DB19DAE3C}"/>
              </a:ext>
            </a:extLst>
          </p:cNvPr>
          <p:cNvSpPr>
            <a:spLocks noGrp="1"/>
          </p:cNvSpPr>
          <p:nvPr>
            <p:ph type="body" sz="quarter" idx="12" hasCustomPrompt="1"/>
          </p:nvPr>
        </p:nvSpPr>
        <p:spPr>
          <a:xfrm>
            <a:off x="379412" y="376518"/>
            <a:ext cx="11432485" cy="677732"/>
          </a:xfrm>
          <a:prstGeom prst="rect">
            <a:avLst/>
          </a:prstGeom>
        </p:spPr>
        <p:txBody>
          <a:bodyPr lIns="0" tIns="0" rIns="0" bIns="0" anchor="t"/>
          <a:lstStyle>
            <a:lvl1pPr marL="0" indent="0">
              <a:lnSpc>
                <a:spcPct val="100000"/>
              </a:lnSpc>
              <a:spcBef>
                <a:spcPts val="0"/>
              </a:spcBef>
              <a:buNone/>
              <a:defRPr sz="22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Title of slide goes here</a:t>
            </a:r>
          </a:p>
        </p:txBody>
      </p:sp>
      <p:sp>
        <p:nvSpPr>
          <p:cNvPr id="11" name="Text Placeholder 10">
            <a:extLst>
              <a:ext uri="{FF2B5EF4-FFF2-40B4-BE49-F238E27FC236}">
                <a16:creationId xmlns:a16="http://schemas.microsoft.com/office/drawing/2014/main" id="{6C8C5959-5865-DB24-5DF2-A323BD521A2B}"/>
              </a:ext>
            </a:extLst>
          </p:cNvPr>
          <p:cNvSpPr>
            <a:spLocks noGrp="1"/>
          </p:cNvSpPr>
          <p:nvPr>
            <p:ph type="body" sz="quarter" idx="13" hasCustomPrompt="1"/>
          </p:nvPr>
        </p:nvSpPr>
        <p:spPr>
          <a:xfrm>
            <a:off x="2206358" y="6222906"/>
            <a:ext cx="9606229" cy="371475"/>
          </a:xfrm>
          <a:prstGeom prst="rect">
            <a:avLst/>
          </a:prstGeom>
        </p:spPr>
        <p:txBody>
          <a:bodyPr lIns="0" tIns="0" rIns="0" bIns="0" anchor="b"/>
          <a:lstStyle>
            <a:lvl1pPr marL="0" indent="0">
              <a:spcBef>
                <a:spcPts val="0"/>
              </a:spcBef>
              <a:buNone/>
              <a:defRPr sz="800">
                <a:solidFill>
                  <a:schemeClr val="tx1">
                    <a:lumMod val="50000"/>
                    <a:lumOff val="50000"/>
                  </a:schemeClr>
                </a:solidFill>
                <a:latin typeface="Poppins" panose="00000500000000000000" pitchFamily="2" charset="0"/>
                <a:cs typeface="Poppins" panose="00000500000000000000" pitchFamily="2" charset="0"/>
              </a:defRPr>
            </a:lvl1pPr>
          </a:lstStyle>
          <a:p>
            <a:pPr lvl="0"/>
            <a:r>
              <a:rPr lang="en-US" sz="800">
                <a:latin typeface="Poppins" panose="00000500000000000000" pitchFamily="2" charset="0"/>
                <a:cs typeface="Poppins" panose="00000500000000000000" pitchFamily="2" charset="0"/>
              </a:rPr>
              <a:t>Notes and sources section</a:t>
            </a:r>
            <a:endParaRPr lang="en-US"/>
          </a:p>
        </p:txBody>
      </p:sp>
    </p:spTree>
    <p:extLst>
      <p:ext uri="{BB962C8B-B14F-4D97-AF65-F5344CB8AC3E}">
        <p14:creationId xmlns:p14="http://schemas.microsoft.com/office/powerpoint/2010/main" val="171734006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ection Divider - Burst">
    <p:spTree>
      <p:nvGrpSpPr>
        <p:cNvPr id="1" name=""/>
        <p:cNvGrpSpPr/>
        <p:nvPr/>
      </p:nvGrpSpPr>
      <p:grpSpPr>
        <a:xfrm>
          <a:off x="0" y="0"/>
          <a:ext cx="0" cy="0"/>
          <a:chOff x="0" y="0"/>
          <a:chExt cx="0" cy="0"/>
        </a:xfrm>
      </p:grpSpPr>
      <p:pic>
        <p:nvPicPr>
          <p:cNvPr id="5" name="Picture 4" descr="A rainbow colored light beam&#10;&#10;Description automatically generated with medium confidence">
            <a:extLst>
              <a:ext uri="{FF2B5EF4-FFF2-40B4-BE49-F238E27FC236}">
                <a16:creationId xmlns:a16="http://schemas.microsoft.com/office/drawing/2014/main" id="{E168FC98-12DF-000E-B784-F1F1B6B80A2A}"/>
              </a:ext>
            </a:extLst>
          </p:cNvPr>
          <p:cNvPicPr>
            <a:picLocks noChangeAspect="1"/>
          </p:cNvPicPr>
          <p:nvPr userDrawn="1"/>
        </p:nvPicPr>
        <p:blipFill>
          <a:blip r:embed="rId2"/>
          <a:stretch>
            <a:fillRect/>
          </a:stretch>
        </p:blipFill>
        <p:spPr>
          <a:xfrm>
            <a:off x="0" y="0"/>
            <a:ext cx="12192000" cy="6858000"/>
          </a:xfrm>
          <a:prstGeom prst="rect">
            <a:avLst/>
          </a:prstGeom>
          <a:solidFill>
            <a:srgbClr val="FBFBFB"/>
          </a:solidFill>
        </p:spPr>
      </p:pic>
      <p:sp>
        <p:nvSpPr>
          <p:cNvPr id="12" name="Text Placeholder 5">
            <a:extLst>
              <a:ext uri="{FF2B5EF4-FFF2-40B4-BE49-F238E27FC236}">
                <a16:creationId xmlns:a16="http://schemas.microsoft.com/office/drawing/2014/main" id="{88A0FE64-9AD2-D77C-B9D9-6126BA36B3BB}"/>
              </a:ext>
            </a:extLst>
          </p:cNvPr>
          <p:cNvSpPr>
            <a:spLocks noGrp="1"/>
          </p:cNvSpPr>
          <p:nvPr>
            <p:ph type="body" sz="quarter" idx="11" hasCustomPrompt="1"/>
          </p:nvPr>
        </p:nvSpPr>
        <p:spPr>
          <a:xfrm>
            <a:off x="407988" y="4504637"/>
            <a:ext cx="4230687" cy="847619"/>
          </a:xfrm>
          <a:prstGeom prst="rect">
            <a:avLst/>
          </a:prstGeom>
        </p:spPr>
        <p:txBody>
          <a:bodyPr lIns="0" tIns="0" rIns="0" bIns="0" anchor="t"/>
          <a:lstStyle>
            <a:lvl1pPr marL="0" indent="0">
              <a:lnSpc>
                <a:spcPts val="1680"/>
              </a:lnSpc>
              <a:spcBef>
                <a:spcPts val="0"/>
              </a:spcBef>
              <a:buNone/>
              <a:defRPr sz="1800" b="0" i="0">
                <a:solidFill>
                  <a:schemeClr val="tx2"/>
                </a:solidFill>
                <a:latin typeface="Poppins Light" pitchFamily="2" charset="77"/>
                <a:cs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Secondary header</a:t>
            </a:r>
          </a:p>
        </p:txBody>
      </p:sp>
      <p:sp>
        <p:nvSpPr>
          <p:cNvPr id="15" name="Text Placeholder 14">
            <a:extLst>
              <a:ext uri="{FF2B5EF4-FFF2-40B4-BE49-F238E27FC236}">
                <a16:creationId xmlns:a16="http://schemas.microsoft.com/office/drawing/2014/main" id="{030A6B16-B078-60E1-8C79-032E55E2AAB7}"/>
              </a:ext>
            </a:extLst>
          </p:cNvPr>
          <p:cNvSpPr>
            <a:spLocks noGrp="1"/>
          </p:cNvSpPr>
          <p:nvPr>
            <p:ph type="body" sz="quarter" idx="12" hasCustomPrompt="1"/>
          </p:nvPr>
        </p:nvSpPr>
        <p:spPr>
          <a:xfrm>
            <a:off x="379412" y="1828800"/>
            <a:ext cx="4230687" cy="2374900"/>
          </a:xfrm>
          <a:prstGeom prst="rect">
            <a:avLst/>
          </a:prstGeom>
        </p:spPr>
        <p:txBody>
          <a:bodyPr lIns="0" tIns="0" rIns="0" bIns="0" anchor="b"/>
          <a:lstStyle>
            <a:lvl1pPr marL="0" indent="0">
              <a:lnSpc>
                <a:spcPct val="100000"/>
              </a:lnSpc>
              <a:buNone/>
              <a:defRPr sz="36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Section divider header goes here</a:t>
            </a:r>
          </a:p>
        </p:txBody>
      </p:sp>
      <p:sp>
        <p:nvSpPr>
          <p:cNvPr id="16" name="Text Placeholder 14">
            <a:extLst>
              <a:ext uri="{FF2B5EF4-FFF2-40B4-BE49-F238E27FC236}">
                <a16:creationId xmlns:a16="http://schemas.microsoft.com/office/drawing/2014/main" id="{1B927F5D-4721-0803-59FF-213A55372D5D}"/>
              </a:ext>
            </a:extLst>
          </p:cNvPr>
          <p:cNvSpPr>
            <a:spLocks noGrp="1"/>
          </p:cNvSpPr>
          <p:nvPr>
            <p:ph type="body" sz="quarter" idx="13" hasCustomPrompt="1"/>
          </p:nvPr>
        </p:nvSpPr>
        <p:spPr>
          <a:xfrm>
            <a:off x="407988" y="486750"/>
            <a:ext cx="752219" cy="483826"/>
          </a:xfrm>
          <a:prstGeom prst="rect">
            <a:avLst/>
          </a:prstGeom>
        </p:spPr>
        <p:txBody>
          <a:bodyPr lIns="0" tIns="0" rIns="0" bIns="0" anchor="b"/>
          <a:lstStyle>
            <a:lvl1pPr marL="0" indent="0">
              <a:lnSpc>
                <a:spcPct val="100000"/>
              </a:lnSpc>
              <a:buNone/>
              <a:defRPr sz="24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00</a:t>
            </a:r>
          </a:p>
        </p:txBody>
      </p:sp>
    </p:spTree>
    <p:extLst>
      <p:ext uri="{BB962C8B-B14F-4D97-AF65-F5344CB8AC3E}">
        <p14:creationId xmlns:p14="http://schemas.microsoft.com/office/powerpoint/2010/main" val="13483145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ection Divider -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DA28DB-65F2-4DB0-0C58-B4F4081D094E}"/>
              </a:ext>
            </a:extLst>
          </p:cNvPr>
          <p:cNvSpPr/>
          <p:nvPr userDrawn="1"/>
        </p:nvSpPr>
        <p:spPr>
          <a:xfrm>
            <a:off x="0" y="0"/>
            <a:ext cx="5749636" cy="6858000"/>
          </a:xfrm>
          <a:prstGeom prst="rect">
            <a:avLst/>
          </a:prstGeom>
          <a:solidFill>
            <a:srgbClr val="FBF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5">
            <a:extLst>
              <a:ext uri="{FF2B5EF4-FFF2-40B4-BE49-F238E27FC236}">
                <a16:creationId xmlns:a16="http://schemas.microsoft.com/office/drawing/2014/main" id="{88A0FE64-9AD2-D77C-B9D9-6126BA36B3BB}"/>
              </a:ext>
            </a:extLst>
          </p:cNvPr>
          <p:cNvSpPr>
            <a:spLocks noGrp="1"/>
          </p:cNvSpPr>
          <p:nvPr>
            <p:ph type="body" sz="quarter" idx="11" hasCustomPrompt="1"/>
          </p:nvPr>
        </p:nvSpPr>
        <p:spPr>
          <a:xfrm>
            <a:off x="407988" y="4504637"/>
            <a:ext cx="4230687" cy="847619"/>
          </a:xfrm>
          <a:prstGeom prst="rect">
            <a:avLst/>
          </a:prstGeom>
        </p:spPr>
        <p:txBody>
          <a:bodyPr lIns="0" tIns="0" rIns="0" bIns="0" anchor="t"/>
          <a:lstStyle>
            <a:lvl1pPr marL="0" indent="0">
              <a:lnSpc>
                <a:spcPts val="1680"/>
              </a:lnSpc>
              <a:spcBef>
                <a:spcPts val="0"/>
              </a:spcBef>
              <a:buNone/>
              <a:defRPr sz="1800" b="0" i="0">
                <a:solidFill>
                  <a:schemeClr val="tx2"/>
                </a:solidFill>
                <a:latin typeface="Poppins Light" pitchFamily="2" charset="77"/>
                <a:cs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Secondary header</a:t>
            </a:r>
          </a:p>
        </p:txBody>
      </p:sp>
      <p:sp>
        <p:nvSpPr>
          <p:cNvPr id="15" name="Text Placeholder 14">
            <a:extLst>
              <a:ext uri="{FF2B5EF4-FFF2-40B4-BE49-F238E27FC236}">
                <a16:creationId xmlns:a16="http://schemas.microsoft.com/office/drawing/2014/main" id="{030A6B16-B078-60E1-8C79-032E55E2AAB7}"/>
              </a:ext>
            </a:extLst>
          </p:cNvPr>
          <p:cNvSpPr>
            <a:spLocks noGrp="1"/>
          </p:cNvSpPr>
          <p:nvPr>
            <p:ph type="body" sz="quarter" idx="12" hasCustomPrompt="1"/>
          </p:nvPr>
        </p:nvSpPr>
        <p:spPr>
          <a:xfrm>
            <a:off x="379412" y="1828800"/>
            <a:ext cx="4230687" cy="2374900"/>
          </a:xfrm>
          <a:prstGeom prst="rect">
            <a:avLst/>
          </a:prstGeom>
        </p:spPr>
        <p:txBody>
          <a:bodyPr lIns="0" tIns="0" rIns="0" bIns="0" anchor="b"/>
          <a:lstStyle>
            <a:lvl1pPr marL="0" indent="0">
              <a:lnSpc>
                <a:spcPct val="100000"/>
              </a:lnSpc>
              <a:buNone/>
              <a:defRPr sz="36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Section divider header goes here</a:t>
            </a:r>
          </a:p>
        </p:txBody>
      </p:sp>
      <p:sp>
        <p:nvSpPr>
          <p:cNvPr id="16" name="Text Placeholder 14">
            <a:extLst>
              <a:ext uri="{FF2B5EF4-FFF2-40B4-BE49-F238E27FC236}">
                <a16:creationId xmlns:a16="http://schemas.microsoft.com/office/drawing/2014/main" id="{1B927F5D-4721-0803-59FF-213A55372D5D}"/>
              </a:ext>
            </a:extLst>
          </p:cNvPr>
          <p:cNvSpPr>
            <a:spLocks noGrp="1"/>
          </p:cNvSpPr>
          <p:nvPr>
            <p:ph type="body" sz="quarter" idx="13" hasCustomPrompt="1"/>
          </p:nvPr>
        </p:nvSpPr>
        <p:spPr>
          <a:xfrm>
            <a:off x="407988" y="486750"/>
            <a:ext cx="752219" cy="483826"/>
          </a:xfrm>
          <a:prstGeom prst="rect">
            <a:avLst/>
          </a:prstGeom>
        </p:spPr>
        <p:txBody>
          <a:bodyPr lIns="0" tIns="0" rIns="0" bIns="0" anchor="b"/>
          <a:lstStyle>
            <a:lvl1pPr marL="0" indent="0">
              <a:lnSpc>
                <a:spcPct val="100000"/>
              </a:lnSpc>
              <a:buNone/>
              <a:defRPr sz="2400" b="1" i="0">
                <a:solidFill>
                  <a:schemeClr val="tx2"/>
                </a:solidFill>
                <a:latin typeface="Poppins SemiBold" pitchFamily="2" charset="77"/>
                <a:cs typeface="Poppins SemiBold" pitchFamily="2" charset="77"/>
              </a:defRPr>
            </a:lvl1pPr>
            <a:lvl2pPr marL="457200" indent="0">
              <a:buNone/>
              <a:defRPr sz="4000" b="1" i="0">
                <a:solidFill>
                  <a:schemeClr val="tx2"/>
                </a:solidFill>
                <a:latin typeface="Poppins" pitchFamily="2" charset="77"/>
                <a:cs typeface="Poppins" pitchFamily="2" charset="77"/>
              </a:defRPr>
            </a:lvl2pPr>
            <a:lvl3pPr marL="914400" indent="0">
              <a:buNone/>
              <a:defRPr sz="4000" b="1" i="0">
                <a:solidFill>
                  <a:schemeClr val="tx2"/>
                </a:solidFill>
                <a:latin typeface="Poppins" pitchFamily="2" charset="77"/>
                <a:cs typeface="Poppins" pitchFamily="2" charset="77"/>
              </a:defRPr>
            </a:lvl3pPr>
            <a:lvl4pPr marL="1371600" indent="0">
              <a:buNone/>
              <a:defRPr sz="4000" b="1" i="0">
                <a:solidFill>
                  <a:schemeClr val="tx2"/>
                </a:solidFill>
                <a:latin typeface="Poppins" pitchFamily="2" charset="77"/>
                <a:cs typeface="Poppins" pitchFamily="2" charset="77"/>
              </a:defRPr>
            </a:lvl4pPr>
            <a:lvl5pPr marL="1828800" indent="0">
              <a:buNone/>
              <a:defRPr sz="4000" b="1" i="0">
                <a:solidFill>
                  <a:schemeClr val="tx2"/>
                </a:solidFill>
                <a:latin typeface="Poppins" pitchFamily="2" charset="77"/>
                <a:cs typeface="Poppins" pitchFamily="2" charset="77"/>
              </a:defRPr>
            </a:lvl5pPr>
          </a:lstStyle>
          <a:p>
            <a:pPr lvl="0"/>
            <a:r>
              <a:rPr lang="en-GB"/>
              <a:t>00</a:t>
            </a:r>
          </a:p>
        </p:txBody>
      </p:sp>
      <p:sp>
        <p:nvSpPr>
          <p:cNvPr id="2" name="Picture Placeholder 14">
            <a:extLst>
              <a:ext uri="{FF2B5EF4-FFF2-40B4-BE49-F238E27FC236}">
                <a16:creationId xmlns:a16="http://schemas.microsoft.com/office/drawing/2014/main" id="{3617F25B-C3B5-1DAC-669D-F0AAE4EADCF4}"/>
              </a:ext>
            </a:extLst>
          </p:cNvPr>
          <p:cNvSpPr>
            <a:spLocks noGrp="1"/>
          </p:cNvSpPr>
          <p:nvPr>
            <p:ph type="pic" sz="quarter" idx="17" hasCustomPrompt="1"/>
          </p:nvPr>
        </p:nvSpPr>
        <p:spPr>
          <a:xfrm>
            <a:off x="5749636" y="0"/>
            <a:ext cx="6442364" cy="6858000"/>
          </a:xfrm>
          <a:prstGeom prst="rect">
            <a:avLst/>
          </a:prstGeom>
          <a:solidFill>
            <a:schemeClr val="tx2">
              <a:lumMod val="10000"/>
              <a:lumOff val="90000"/>
            </a:schemeClr>
          </a:solidFill>
        </p:spPr>
        <p:txBody>
          <a:bodyPr anchor="ctr"/>
          <a:lstStyle>
            <a:lvl1pPr marL="0" indent="0" algn="ctr">
              <a:buNone/>
              <a:defRPr sz="1400">
                <a:latin typeface="Poppins Light" panose="00000400000000000000" pitchFamily="2" charset="0"/>
                <a:cs typeface="Poppins Light" panose="00000400000000000000" pitchFamily="2" charset="0"/>
              </a:defRPr>
            </a:lvl1pPr>
          </a:lstStyle>
          <a:p>
            <a:r>
              <a:rPr lang="en-GB"/>
              <a:t>Insert image over here</a:t>
            </a:r>
          </a:p>
        </p:txBody>
      </p:sp>
    </p:spTree>
    <p:extLst>
      <p:ext uri="{BB962C8B-B14F-4D97-AF65-F5344CB8AC3E}">
        <p14:creationId xmlns:p14="http://schemas.microsoft.com/office/powerpoint/2010/main" val="225897873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guide id="4" pos="25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NXP_LIGHT">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502920" y="6492240"/>
            <a:ext cx="11201400" cy="0"/>
          </a:xfrm>
          <a:prstGeom prst="line">
            <a:avLst/>
          </a:prstGeom>
          <a:noFill/>
          <a:ln w="10160">
            <a:solidFill>
              <a:srgbClr val="D5D8DC"/>
            </a:solidFill>
            <a:prstDash val="solid"/>
          </a:ln>
        </p:spPr>
        <p:txBody>
          <a:bodyPr/>
          <a:lstStyle/>
          <a:p>
            <a:endParaRPr lang="en-US"/>
          </a:p>
        </p:txBody>
      </p:sp>
      <p:sp>
        <p:nvSpPr>
          <p:cNvPr id="3" name="Text 1"/>
          <p:cNvSpPr/>
          <p:nvPr/>
        </p:nvSpPr>
        <p:spPr>
          <a:xfrm>
            <a:off x="566928" y="6547104"/>
            <a:ext cx="2286000" cy="164592"/>
          </a:xfrm>
          <a:prstGeom prst="rect">
            <a:avLst/>
          </a:prstGeom>
          <a:noFill/>
          <a:ln/>
        </p:spPr>
        <p:txBody>
          <a:bodyPr wrap="square" lIns="0" tIns="0" rIns="0" bIns="0" rtlCol="0" anchor="ctr"/>
          <a:lstStyle/>
          <a:p>
            <a:pPr marL="0" indent="0">
              <a:buNone/>
            </a:pPr>
            <a:r>
              <a:rPr lang="en-US" sz="800">
                <a:solidFill>
                  <a:srgbClr val="20252B"/>
                </a:solidFill>
                <a:latin typeface="Poppins" pitchFamily="34" charset="0"/>
                <a:ea typeface="Poppins" pitchFamily="34" charset="-122"/>
                <a:cs typeface="Poppins" pitchFamily="34" charset="-120"/>
              </a:rPr>
              <a:t>5   |   NXP   |   Internal</a:t>
            </a:r>
            <a:endParaRPr lang="en-US" sz="800"/>
          </a:p>
        </p:txBody>
      </p:sp>
      <p:sp>
        <p:nvSpPr>
          <p:cNvPr id="25" name="Slide Number Placeholder 0"/>
          <p:cNvSpPr>
            <a:spLocks noGrp="1"/>
          </p:cNvSpPr>
          <p:nvPr>
            <p:ph type="sldNum" sz="quarter" idx="4294967295"/>
          </p:nvPr>
        </p:nvSpPr>
        <p:spPr>
          <a:xfrm>
            <a:off x="0" y="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F7F8FA"/>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6414069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49372B4-79FF-1568-B3D6-7FCAAA20B7B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516624" y="0"/>
            <a:ext cx="5675376" cy="6858000"/>
          </a:xfrm>
          <a:prstGeom prst="rect">
            <a:avLst/>
          </a:prstGeom>
        </p:spPr>
      </p:pic>
      <p:sp>
        <p:nvSpPr>
          <p:cNvPr id="10" name="Text Placeholder 5">
            <a:extLst>
              <a:ext uri="{FF2B5EF4-FFF2-40B4-BE49-F238E27FC236}">
                <a16:creationId xmlns:a16="http://schemas.microsoft.com/office/drawing/2014/main" id="{B61CC271-180C-648D-087D-DEC613F81762}"/>
              </a:ext>
            </a:extLst>
          </p:cNvPr>
          <p:cNvSpPr txBox="1">
            <a:spLocks/>
          </p:cNvSpPr>
          <p:nvPr userDrawn="1"/>
        </p:nvSpPr>
        <p:spPr>
          <a:xfrm>
            <a:off x="1343025" y="6292680"/>
            <a:ext cx="5062539" cy="274863"/>
          </a:xfrm>
          <a:prstGeom prst="rect">
            <a:avLst/>
          </a:prstGeom>
        </p:spPr>
        <p:txBody>
          <a:bodyPr lIns="0" tIns="0" rIns="0" bIns="0" anchor="b"/>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b="0" i="0">
                <a:solidFill>
                  <a:schemeClr val="tx1">
                    <a:lumMod val="50000"/>
                  </a:schemeClr>
                </a:solidFill>
                <a:latin typeface="Poppins SemiBold" pitchFamily="2" charset="77"/>
                <a:cs typeface="Poppins SemiBold" pitchFamily="2" charset="77"/>
              </a:rPr>
              <a:t>|  Internal  |  </a:t>
            </a:r>
            <a:r>
              <a:rPr lang="en-US" sz="800" b="0" i="0">
                <a:solidFill>
                  <a:schemeClr val="tx1">
                    <a:lumMod val="50000"/>
                  </a:schemeClr>
                </a:solidFill>
                <a:latin typeface="Poppins" panose="00000500000000000000" pitchFamily="2" charset="0"/>
                <a:cs typeface="Poppins" panose="00000500000000000000" pitchFamily="2" charset="0"/>
              </a:rPr>
              <a:t>NXP and the NXP logo are trademarks of NXP B.V. All other product </a:t>
            </a:r>
            <a:br>
              <a:rPr lang="en-US" sz="800" b="0" i="0">
                <a:solidFill>
                  <a:schemeClr val="tx1">
                    <a:lumMod val="50000"/>
                  </a:schemeClr>
                </a:solidFill>
                <a:latin typeface="Poppins" panose="00000500000000000000" pitchFamily="2" charset="0"/>
                <a:cs typeface="Poppins" panose="00000500000000000000" pitchFamily="2" charset="0"/>
              </a:rPr>
            </a:br>
            <a:r>
              <a:rPr lang="en-US" sz="800" b="0" i="0">
                <a:solidFill>
                  <a:schemeClr val="tx1">
                    <a:lumMod val="50000"/>
                  </a:schemeClr>
                </a:solidFill>
                <a:latin typeface="Poppins" panose="00000500000000000000" pitchFamily="2" charset="0"/>
                <a:cs typeface="Poppins" panose="00000500000000000000" pitchFamily="2" charset="0"/>
              </a:rPr>
              <a:t>or service names are the property of their respective owners. © 2024 NXP B.V.</a:t>
            </a:r>
          </a:p>
        </p:txBody>
      </p:sp>
      <p:sp>
        <p:nvSpPr>
          <p:cNvPr id="19" name="Title 17">
            <a:extLst>
              <a:ext uri="{FF2B5EF4-FFF2-40B4-BE49-F238E27FC236}">
                <a16:creationId xmlns:a16="http://schemas.microsoft.com/office/drawing/2014/main" id="{7604B72C-3E22-5D39-D192-EC4666871B0F}"/>
              </a:ext>
            </a:extLst>
          </p:cNvPr>
          <p:cNvSpPr>
            <a:spLocks noGrp="1"/>
          </p:cNvSpPr>
          <p:nvPr>
            <p:ph type="title" hasCustomPrompt="1"/>
          </p:nvPr>
        </p:nvSpPr>
        <p:spPr>
          <a:xfrm>
            <a:off x="1343025" y="1616532"/>
            <a:ext cx="5062539" cy="2610984"/>
          </a:xfrm>
          <a:prstGeom prst="rect">
            <a:avLst/>
          </a:prstGeom>
        </p:spPr>
        <p:txBody>
          <a:bodyPr lIns="0" tIns="0" rIns="0" bIns="0" anchor="b"/>
          <a:lstStyle>
            <a:lvl1pPr>
              <a:defRPr lang="en-US" sz="4200" dirty="0">
                <a:latin typeface="Poppins SemiBold" panose="00000700000000000000" pitchFamily="2" charset="0"/>
                <a:ea typeface="+mn-ea"/>
                <a:cs typeface="Poppins SemiBold" panose="00000700000000000000" pitchFamily="2" charset="0"/>
              </a:defRPr>
            </a:lvl1pPr>
          </a:lstStyle>
          <a:p>
            <a:pPr marL="0" lvl="0" indent="0">
              <a:lnSpc>
                <a:spcPct val="100000"/>
              </a:lnSpc>
              <a:spcBef>
                <a:spcPts val="1000"/>
              </a:spcBef>
              <a:buFontTx/>
            </a:pPr>
            <a:r>
              <a:rPr lang="en-US"/>
              <a:t>The Presentation Title Goes Here</a:t>
            </a:r>
          </a:p>
        </p:txBody>
      </p:sp>
      <p:sp>
        <p:nvSpPr>
          <p:cNvPr id="22" name="Text Placeholder 20">
            <a:extLst>
              <a:ext uri="{FF2B5EF4-FFF2-40B4-BE49-F238E27FC236}">
                <a16:creationId xmlns:a16="http://schemas.microsoft.com/office/drawing/2014/main" id="{83503EB8-22AC-2652-541F-328652BFB8EE}"/>
              </a:ext>
            </a:extLst>
          </p:cNvPr>
          <p:cNvSpPr>
            <a:spLocks noGrp="1"/>
          </p:cNvSpPr>
          <p:nvPr>
            <p:ph type="body" sz="quarter" idx="13" hasCustomPrompt="1"/>
          </p:nvPr>
        </p:nvSpPr>
        <p:spPr>
          <a:xfrm>
            <a:off x="1342652" y="4695137"/>
            <a:ext cx="5062539" cy="423152"/>
          </a:xfrm>
          <a:prstGeom prst="rect">
            <a:avLst/>
          </a:prstGeom>
        </p:spPr>
        <p:txBody>
          <a:bodyPr lIns="0" tIns="0" rIns="0" bIns="0" anchor="b"/>
          <a:lstStyle>
            <a:lvl1pPr marL="0" indent="0">
              <a:lnSpc>
                <a:spcPct val="100000"/>
              </a:lnSpc>
              <a:buFontTx/>
              <a:buNone/>
              <a:defRPr sz="1800">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Subheading or speaker name</a:t>
            </a:r>
          </a:p>
        </p:txBody>
      </p:sp>
      <p:sp>
        <p:nvSpPr>
          <p:cNvPr id="24" name="Text Placeholder 20">
            <a:extLst>
              <a:ext uri="{FF2B5EF4-FFF2-40B4-BE49-F238E27FC236}">
                <a16:creationId xmlns:a16="http://schemas.microsoft.com/office/drawing/2014/main" id="{D8507CC8-D535-4BC6-E58E-11FA855D0C8A}"/>
              </a:ext>
            </a:extLst>
          </p:cNvPr>
          <p:cNvSpPr>
            <a:spLocks noGrp="1"/>
          </p:cNvSpPr>
          <p:nvPr>
            <p:ph type="body" sz="quarter" idx="14" hasCustomPrompt="1"/>
          </p:nvPr>
        </p:nvSpPr>
        <p:spPr>
          <a:xfrm>
            <a:off x="1342652" y="5223518"/>
            <a:ext cx="5062539" cy="847618"/>
          </a:xfrm>
          <a:prstGeom prst="rect">
            <a:avLst/>
          </a:prstGeom>
        </p:spPr>
        <p:txBody>
          <a:bodyPr lIns="0" tIns="0" rIns="0" bIns="0" anchor="t"/>
          <a:lstStyle>
            <a:lvl1pPr marL="0" indent="0">
              <a:lnSpc>
                <a:spcPct val="100000"/>
              </a:lnSpc>
              <a:buFontTx/>
              <a:buNone/>
              <a:defRPr sz="150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If required goes here | speaker title, date and/or additional information</a:t>
            </a:r>
          </a:p>
        </p:txBody>
      </p:sp>
      <p:grpSp>
        <p:nvGrpSpPr>
          <p:cNvPr id="4" name="Group 3">
            <a:extLst>
              <a:ext uri="{FF2B5EF4-FFF2-40B4-BE49-F238E27FC236}">
                <a16:creationId xmlns:a16="http://schemas.microsoft.com/office/drawing/2014/main" id="{1BEB20A5-EF9D-B4CD-8327-7B9564DB7690}"/>
              </a:ext>
            </a:extLst>
          </p:cNvPr>
          <p:cNvGrpSpPr/>
          <p:nvPr userDrawn="1"/>
        </p:nvGrpSpPr>
        <p:grpSpPr>
          <a:xfrm>
            <a:off x="532238" y="532263"/>
            <a:ext cx="1522954" cy="515204"/>
            <a:chOff x="532238" y="532263"/>
            <a:chExt cx="1522954" cy="515204"/>
          </a:xfrm>
        </p:grpSpPr>
        <p:sp>
          <p:nvSpPr>
            <p:cNvPr id="6" name="Freeform: Shape 5">
              <a:extLst>
                <a:ext uri="{FF2B5EF4-FFF2-40B4-BE49-F238E27FC236}">
                  <a16:creationId xmlns:a16="http://schemas.microsoft.com/office/drawing/2014/main" id="{4B8B0E0D-A07D-CED0-324D-F6B0BD7878E5}"/>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7" name="Freeform: Shape 6">
              <a:extLst>
                <a:ext uri="{FF2B5EF4-FFF2-40B4-BE49-F238E27FC236}">
                  <a16:creationId xmlns:a16="http://schemas.microsoft.com/office/drawing/2014/main" id="{E4B9C520-802F-607D-CD32-293B8F5FF939}"/>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9" name="Freeform: Shape 8">
              <a:extLst>
                <a:ext uri="{FF2B5EF4-FFF2-40B4-BE49-F238E27FC236}">
                  <a16:creationId xmlns:a16="http://schemas.microsoft.com/office/drawing/2014/main" id="{0CCDBBF9-3E97-0881-79C2-B541C6F19CD2}"/>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grpSp>
    </p:spTree>
    <p:extLst>
      <p:ext uri="{BB962C8B-B14F-4D97-AF65-F5344CB8AC3E}">
        <p14:creationId xmlns:p14="http://schemas.microsoft.com/office/powerpoint/2010/main" val="136988278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et in touch">
    <p:spTree>
      <p:nvGrpSpPr>
        <p:cNvPr id="1" name=""/>
        <p:cNvGrpSpPr/>
        <p:nvPr/>
      </p:nvGrpSpPr>
      <p:grpSpPr>
        <a:xfrm>
          <a:off x="0" y="0"/>
          <a:ext cx="0" cy="0"/>
          <a:chOff x="0" y="0"/>
          <a:chExt cx="0" cy="0"/>
        </a:xfrm>
      </p:grpSpPr>
      <p:sp>
        <p:nvSpPr>
          <p:cNvPr id="12" name="Rectangle: Rounded Corners 11">
            <a:hlinkClick r:id="rId2"/>
            <a:extLst>
              <a:ext uri="{FF2B5EF4-FFF2-40B4-BE49-F238E27FC236}">
                <a16:creationId xmlns:a16="http://schemas.microsoft.com/office/drawing/2014/main" id="{0E20C2A2-7AA6-B5F7-298D-A81D64A664DD}"/>
              </a:ext>
            </a:extLst>
          </p:cNvPr>
          <p:cNvSpPr/>
          <p:nvPr userDrawn="1"/>
        </p:nvSpPr>
        <p:spPr>
          <a:xfrm>
            <a:off x="1342652" y="5351951"/>
            <a:ext cx="1509927" cy="305544"/>
          </a:xfrm>
          <a:prstGeom prst="roundRect">
            <a:avLst>
              <a:gd name="adj" fmla="val 50000"/>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ctr"/>
          <a:lstStyle/>
          <a:p>
            <a:pPr algn="ctr"/>
            <a:r>
              <a:rPr lang="en-US" sz="1300">
                <a:solidFill>
                  <a:schemeClr val="tx1"/>
                </a:solidFill>
                <a:latin typeface="Poppins SemiBold" panose="00000700000000000000" pitchFamily="2" charset="0"/>
                <a:cs typeface="Poppins SemiBold" panose="00000700000000000000" pitchFamily="2" charset="0"/>
              </a:rPr>
              <a:t>nxp.com</a:t>
            </a:r>
          </a:p>
        </p:txBody>
      </p:sp>
      <p:pic>
        <p:nvPicPr>
          <p:cNvPr id="9" name="Picture 8">
            <a:extLst>
              <a:ext uri="{FF2B5EF4-FFF2-40B4-BE49-F238E27FC236}">
                <a16:creationId xmlns:a16="http://schemas.microsoft.com/office/drawing/2014/main" id="{C7945055-7586-B6AD-BFB3-A2A251B30B1F}"/>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516624" y="0"/>
            <a:ext cx="5675376" cy="6858000"/>
          </a:xfrm>
          <a:prstGeom prst="rect">
            <a:avLst/>
          </a:prstGeom>
        </p:spPr>
      </p:pic>
      <p:sp>
        <p:nvSpPr>
          <p:cNvPr id="14" name="Text Placeholder 20">
            <a:extLst>
              <a:ext uri="{FF2B5EF4-FFF2-40B4-BE49-F238E27FC236}">
                <a16:creationId xmlns:a16="http://schemas.microsoft.com/office/drawing/2014/main" id="{FE5A13CC-41AD-B8D9-9E1B-73CEF87EF736}"/>
              </a:ext>
            </a:extLst>
          </p:cNvPr>
          <p:cNvSpPr>
            <a:spLocks noGrp="1"/>
          </p:cNvSpPr>
          <p:nvPr>
            <p:ph type="body" sz="quarter" idx="13" hasCustomPrompt="1"/>
          </p:nvPr>
        </p:nvSpPr>
        <p:spPr>
          <a:xfrm>
            <a:off x="1342650" y="4184148"/>
            <a:ext cx="5122488" cy="423152"/>
          </a:xfrm>
          <a:prstGeom prst="rect">
            <a:avLst/>
          </a:prstGeom>
        </p:spPr>
        <p:txBody>
          <a:bodyPr lIns="0" tIns="0" rIns="0" bIns="0" anchor="b"/>
          <a:lstStyle>
            <a:lvl1pPr marL="0" indent="0">
              <a:lnSpc>
                <a:spcPct val="100000"/>
              </a:lnSpc>
              <a:buFontTx/>
              <a:buNone/>
              <a:defRPr sz="1500">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name, Last name</a:t>
            </a:r>
          </a:p>
        </p:txBody>
      </p:sp>
      <p:sp>
        <p:nvSpPr>
          <p:cNvPr id="16" name="Text Placeholder 20">
            <a:extLst>
              <a:ext uri="{FF2B5EF4-FFF2-40B4-BE49-F238E27FC236}">
                <a16:creationId xmlns:a16="http://schemas.microsoft.com/office/drawing/2014/main" id="{3128669A-EC9C-6B64-81BD-C3297B926353}"/>
              </a:ext>
            </a:extLst>
          </p:cNvPr>
          <p:cNvSpPr>
            <a:spLocks noGrp="1"/>
          </p:cNvSpPr>
          <p:nvPr>
            <p:ph type="body" sz="quarter" idx="14" hasCustomPrompt="1"/>
          </p:nvPr>
        </p:nvSpPr>
        <p:spPr>
          <a:xfrm>
            <a:off x="1342652" y="4685635"/>
            <a:ext cx="5122486" cy="531824"/>
          </a:xfrm>
          <a:prstGeom prst="rect">
            <a:avLst/>
          </a:prstGeom>
        </p:spPr>
        <p:txBody>
          <a:bodyPr lIns="0" tIns="0" rIns="0" bIns="0" anchor="t"/>
          <a:lstStyle>
            <a:lvl1pPr marL="0" indent="0">
              <a:lnSpc>
                <a:spcPct val="100000"/>
              </a:lnSpc>
              <a:spcBef>
                <a:spcPts val="300"/>
              </a:spcBef>
              <a:buFontTx/>
              <a:buNone/>
              <a:defRPr sz="1500">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email@nxp.com</a:t>
            </a:r>
          </a:p>
          <a:p>
            <a:pPr lvl="0"/>
            <a:r>
              <a:rPr lang="en-US"/>
              <a:t>+00 000 000</a:t>
            </a:r>
          </a:p>
          <a:p>
            <a:pPr lvl="0"/>
            <a:endParaRPr lang="en-US"/>
          </a:p>
        </p:txBody>
      </p:sp>
      <p:sp>
        <p:nvSpPr>
          <p:cNvPr id="20" name="Text Placeholder 5">
            <a:extLst>
              <a:ext uri="{FF2B5EF4-FFF2-40B4-BE49-F238E27FC236}">
                <a16:creationId xmlns:a16="http://schemas.microsoft.com/office/drawing/2014/main" id="{04C421D2-45C3-344D-F5A9-B20EDBE60D16}"/>
              </a:ext>
            </a:extLst>
          </p:cNvPr>
          <p:cNvSpPr txBox="1">
            <a:spLocks/>
          </p:cNvSpPr>
          <p:nvPr userDrawn="1"/>
        </p:nvSpPr>
        <p:spPr>
          <a:xfrm>
            <a:off x="1343025" y="6292680"/>
            <a:ext cx="5062539" cy="274863"/>
          </a:xfrm>
          <a:prstGeom prst="rect">
            <a:avLst/>
          </a:prstGeom>
        </p:spPr>
        <p:txBody>
          <a:bodyPr lIns="0" tIns="0" rIns="0" bIns="0" anchor="b"/>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b="0" i="0">
                <a:solidFill>
                  <a:schemeClr val="tx1">
                    <a:lumMod val="50000"/>
                  </a:schemeClr>
                </a:solidFill>
                <a:latin typeface="Poppins SemiBold" pitchFamily="2" charset="77"/>
                <a:cs typeface="Poppins SemiBold" pitchFamily="2" charset="77"/>
              </a:rPr>
              <a:t>|  Internal  |  </a:t>
            </a:r>
            <a:r>
              <a:rPr lang="en-US" sz="800" b="0" i="0">
                <a:solidFill>
                  <a:schemeClr val="tx1">
                    <a:lumMod val="50000"/>
                  </a:schemeClr>
                </a:solidFill>
                <a:latin typeface="Poppins" panose="00000500000000000000" pitchFamily="2" charset="0"/>
                <a:cs typeface="Poppins" panose="00000500000000000000" pitchFamily="2" charset="0"/>
              </a:rPr>
              <a:t>NXP and the NXP logo are trademarks of NXP B.V. All other product </a:t>
            </a:r>
            <a:br>
              <a:rPr lang="en-US" sz="800" b="0" i="0">
                <a:solidFill>
                  <a:schemeClr val="tx1">
                    <a:lumMod val="50000"/>
                  </a:schemeClr>
                </a:solidFill>
                <a:latin typeface="Poppins" panose="00000500000000000000" pitchFamily="2" charset="0"/>
                <a:cs typeface="Poppins" panose="00000500000000000000" pitchFamily="2" charset="0"/>
              </a:rPr>
            </a:br>
            <a:r>
              <a:rPr lang="en-US" sz="800" b="0" i="0">
                <a:solidFill>
                  <a:schemeClr val="tx1">
                    <a:lumMod val="50000"/>
                  </a:schemeClr>
                </a:solidFill>
                <a:latin typeface="Poppins" panose="00000500000000000000" pitchFamily="2" charset="0"/>
                <a:cs typeface="Poppins" panose="00000500000000000000" pitchFamily="2" charset="0"/>
              </a:rPr>
              <a:t>or service names are the property of their respective owners. © 2024 NXP B.V.</a:t>
            </a:r>
          </a:p>
        </p:txBody>
      </p:sp>
      <p:sp>
        <p:nvSpPr>
          <p:cNvPr id="7" name="Title 6">
            <a:extLst>
              <a:ext uri="{FF2B5EF4-FFF2-40B4-BE49-F238E27FC236}">
                <a16:creationId xmlns:a16="http://schemas.microsoft.com/office/drawing/2014/main" id="{0407169C-F128-91C7-AC49-586C9613B8BF}"/>
              </a:ext>
            </a:extLst>
          </p:cNvPr>
          <p:cNvSpPr>
            <a:spLocks noGrp="1"/>
          </p:cNvSpPr>
          <p:nvPr>
            <p:ph type="title" hasCustomPrompt="1"/>
          </p:nvPr>
        </p:nvSpPr>
        <p:spPr>
          <a:xfrm>
            <a:off x="1342650" y="2122688"/>
            <a:ext cx="5122863" cy="1593836"/>
          </a:xfrm>
          <a:prstGeom prst="rect">
            <a:avLst/>
          </a:prstGeom>
        </p:spPr>
        <p:txBody>
          <a:bodyPr lIns="0" tIns="0" rIns="0" bIns="0" anchor="b"/>
          <a:lstStyle>
            <a:lvl1pPr>
              <a:lnSpc>
                <a:spcPct val="100000"/>
              </a:lnSpc>
              <a:defRPr lang="en-US" sz="4200" b="1" i="0" kern="1200" dirty="0">
                <a:solidFill>
                  <a:schemeClr val="tx2"/>
                </a:solidFill>
                <a:latin typeface="Poppins SemiBold" pitchFamily="2" charset="77"/>
                <a:ea typeface="+mn-ea"/>
                <a:cs typeface="Poppins SemiBold" pitchFamily="2" charset="77"/>
              </a:defRPr>
            </a:lvl1pPr>
          </a:lstStyle>
          <a:p>
            <a:r>
              <a:rPr lang="en-US"/>
              <a:t>Get in touch</a:t>
            </a:r>
          </a:p>
        </p:txBody>
      </p:sp>
      <p:grpSp>
        <p:nvGrpSpPr>
          <p:cNvPr id="3" name="Group 2">
            <a:extLst>
              <a:ext uri="{FF2B5EF4-FFF2-40B4-BE49-F238E27FC236}">
                <a16:creationId xmlns:a16="http://schemas.microsoft.com/office/drawing/2014/main" id="{EAEF5EDE-2021-9571-F58B-D3AF5A979807}"/>
              </a:ext>
            </a:extLst>
          </p:cNvPr>
          <p:cNvGrpSpPr/>
          <p:nvPr userDrawn="1"/>
        </p:nvGrpSpPr>
        <p:grpSpPr>
          <a:xfrm>
            <a:off x="532238" y="532263"/>
            <a:ext cx="1522954" cy="515204"/>
            <a:chOff x="532238" y="532263"/>
            <a:chExt cx="1522954" cy="515204"/>
          </a:xfrm>
        </p:grpSpPr>
        <p:sp>
          <p:nvSpPr>
            <p:cNvPr id="6" name="Freeform: Shape 5">
              <a:extLst>
                <a:ext uri="{FF2B5EF4-FFF2-40B4-BE49-F238E27FC236}">
                  <a16:creationId xmlns:a16="http://schemas.microsoft.com/office/drawing/2014/main" id="{05109736-310E-A974-DDC5-8F49907B1669}"/>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10" name="Freeform: Shape 9">
              <a:extLst>
                <a:ext uri="{FF2B5EF4-FFF2-40B4-BE49-F238E27FC236}">
                  <a16:creationId xmlns:a16="http://schemas.microsoft.com/office/drawing/2014/main" id="{EF7413E9-6D3A-96D8-051C-13A354A5AA14}"/>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11" name="Freeform: Shape 10">
              <a:extLst>
                <a:ext uri="{FF2B5EF4-FFF2-40B4-BE49-F238E27FC236}">
                  <a16:creationId xmlns:a16="http://schemas.microsoft.com/office/drawing/2014/main" id="{2D78B0F1-E317-7DC9-E5B0-502657A7FAD0}"/>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grpSp>
    </p:spTree>
    <p:extLst>
      <p:ext uri="{BB962C8B-B14F-4D97-AF65-F5344CB8AC3E}">
        <p14:creationId xmlns:p14="http://schemas.microsoft.com/office/powerpoint/2010/main" val="28356353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XP + logo ">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591696F-04D1-9B06-1237-744CE5322B65}"/>
              </a:ext>
            </a:extLst>
          </p:cNvPr>
          <p:cNvGrpSpPr/>
          <p:nvPr userDrawn="1"/>
        </p:nvGrpSpPr>
        <p:grpSpPr>
          <a:xfrm>
            <a:off x="1329004" y="2629430"/>
            <a:ext cx="2894619" cy="979228"/>
            <a:chOff x="532238" y="532263"/>
            <a:chExt cx="1522954" cy="515204"/>
          </a:xfrm>
        </p:grpSpPr>
        <p:sp>
          <p:nvSpPr>
            <p:cNvPr id="4" name="Freeform: Shape 3">
              <a:extLst>
                <a:ext uri="{FF2B5EF4-FFF2-40B4-BE49-F238E27FC236}">
                  <a16:creationId xmlns:a16="http://schemas.microsoft.com/office/drawing/2014/main" id="{012B66B9-7611-B714-8794-C580ADF153EF}"/>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5" name="Freeform: Shape 4">
              <a:extLst>
                <a:ext uri="{FF2B5EF4-FFF2-40B4-BE49-F238E27FC236}">
                  <a16:creationId xmlns:a16="http://schemas.microsoft.com/office/drawing/2014/main" id="{CBB59CCC-1A5B-6EE8-1831-4D7D0F91EA95}"/>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8" name="Freeform: Shape 7">
              <a:extLst>
                <a:ext uri="{FF2B5EF4-FFF2-40B4-BE49-F238E27FC236}">
                  <a16:creationId xmlns:a16="http://schemas.microsoft.com/office/drawing/2014/main" id="{40A97240-CCE8-5488-76AC-CF0E9B035643}"/>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grpSp>
      <p:sp>
        <p:nvSpPr>
          <p:cNvPr id="12" name="Rectangle: Rounded Corners 11">
            <a:hlinkClick r:id="rId2"/>
            <a:extLst>
              <a:ext uri="{FF2B5EF4-FFF2-40B4-BE49-F238E27FC236}">
                <a16:creationId xmlns:a16="http://schemas.microsoft.com/office/drawing/2014/main" id="{75A8E5E3-17F6-9917-83F2-08D1544F023A}"/>
              </a:ext>
            </a:extLst>
          </p:cNvPr>
          <p:cNvSpPr/>
          <p:nvPr userDrawn="1"/>
        </p:nvSpPr>
        <p:spPr>
          <a:xfrm>
            <a:off x="1342652" y="5761384"/>
            <a:ext cx="1509927" cy="305544"/>
          </a:xfrm>
          <a:prstGeom prst="roundRect">
            <a:avLst>
              <a:gd name="adj" fmla="val 50000"/>
            </a:avLst>
          </a:prstGeom>
          <a:solidFill>
            <a:schemeClr val="bg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ctr"/>
          <a:lstStyle/>
          <a:p>
            <a:pPr algn="ctr"/>
            <a:r>
              <a:rPr lang="en-US" sz="1300">
                <a:solidFill>
                  <a:schemeClr val="tx2">
                    <a:lumMod val="10000"/>
                    <a:lumOff val="90000"/>
                  </a:schemeClr>
                </a:solidFill>
                <a:latin typeface="Poppins SemiBold" panose="00000700000000000000" pitchFamily="2" charset="0"/>
                <a:cs typeface="Poppins SemiBold" panose="00000700000000000000" pitchFamily="2" charset="0"/>
              </a:rPr>
              <a:t>nxp.com</a:t>
            </a:r>
          </a:p>
        </p:txBody>
      </p:sp>
      <p:pic>
        <p:nvPicPr>
          <p:cNvPr id="7" name="Picture 6">
            <a:extLst>
              <a:ext uri="{FF2B5EF4-FFF2-40B4-BE49-F238E27FC236}">
                <a16:creationId xmlns:a16="http://schemas.microsoft.com/office/drawing/2014/main" id="{8A73A6ED-42EE-B8D0-D9FF-38A04D959106}"/>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63340" y="0"/>
            <a:ext cx="8328660" cy="6858000"/>
          </a:xfrm>
          <a:prstGeom prst="rect">
            <a:avLst/>
          </a:prstGeom>
        </p:spPr>
      </p:pic>
      <p:sp>
        <p:nvSpPr>
          <p:cNvPr id="3" name="Text Placeholder 5">
            <a:extLst>
              <a:ext uri="{FF2B5EF4-FFF2-40B4-BE49-F238E27FC236}">
                <a16:creationId xmlns:a16="http://schemas.microsoft.com/office/drawing/2014/main" id="{0430BA5F-BFE6-F50D-6334-D0BC11439464}"/>
              </a:ext>
            </a:extLst>
          </p:cNvPr>
          <p:cNvSpPr txBox="1">
            <a:spLocks/>
          </p:cNvSpPr>
          <p:nvPr userDrawn="1"/>
        </p:nvSpPr>
        <p:spPr>
          <a:xfrm>
            <a:off x="1343025" y="6292680"/>
            <a:ext cx="5062539" cy="274863"/>
          </a:xfrm>
          <a:prstGeom prst="rect">
            <a:avLst/>
          </a:prstGeom>
        </p:spPr>
        <p:txBody>
          <a:bodyPr lIns="0" tIns="0" rIns="0" bIns="0" anchor="b"/>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b="0" i="0">
                <a:solidFill>
                  <a:schemeClr val="tx1">
                    <a:lumMod val="50000"/>
                  </a:schemeClr>
                </a:solidFill>
                <a:latin typeface="Poppins SemiBold" pitchFamily="2" charset="77"/>
                <a:cs typeface="Poppins SemiBold" pitchFamily="2" charset="77"/>
              </a:rPr>
              <a:t>|  Internal  |  </a:t>
            </a:r>
            <a:r>
              <a:rPr lang="en-US" sz="800" b="0" i="0">
                <a:solidFill>
                  <a:schemeClr val="tx1">
                    <a:lumMod val="50000"/>
                  </a:schemeClr>
                </a:solidFill>
                <a:latin typeface="Poppins" panose="00000500000000000000" pitchFamily="2" charset="0"/>
                <a:cs typeface="Poppins" panose="00000500000000000000" pitchFamily="2" charset="0"/>
              </a:rPr>
              <a:t>NXP and the NXP logo are trademarks of NXP B.V. All other product </a:t>
            </a:r>
            <a:br>
              <a:rPr lang="en-US" sz="800" b="0" i="0">
                <a:solidFill>
                  <a:schemeClr val="tx1">
                    <a:lumMod val="50000"/>
                  </a:schemeClr>
                </a:solidFill>
                <a:latin typeface="Poppins" panose="00000500000000000000" pitchFamily="2" charset="0"/>
                <a:cs typeface="Poppins" panose="00000500000000000000" pitchFamily="2" charset="0"/>
              </a:rPr>
            </a:br>
            <a:r>
              <a:rPr lang="en-US" sz="800" b="0" i="0">
                <a:solidFill>
                  <a:schemeClr val="tx1">
                    <a:lumMod val="50000"/>
                  </a:schemeClr>
                </a:solidFill>
                <a:latin typeface="Poppins" panose="00000500000000000000" pitchFamily="2" charset="0"/>
                <a:cs typeface="Poppins" panose="00000500000000000000" pitchFamily="2" charset="0"/>
              </a:rPr>
              <a:t>or service names are the property of their respective owners. © 2024 NXP B.V.</a:t>
            </a:r>
          </a:p>
        </p:txBody>
      </p:sp>
    </p:spTree>
    <p:extLst>
      <p:ext uri="{BB962C8B-B14F-4D97-AF65-F5344CB8AC3E}">
        <p14:creationId xmlns:p14="http://schemas.microsoft.com/office/powerpoint/2010/main" val="217710216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846">
          <p15:clr>
            <a:srgbClr val="FBAE40"/>
          </p15:clr>
        </p15:guide>
        <p15:guide id="3"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NXP_MASTER">
    <p:bg>
      <p:bgPr>
        <a:solidFill>
          <a:srgbClr val="F6F7F5"/>
        </a:solidFill>
        <a:effectLst/>
      </p:bgPr>
    </p:bg>
    <p:spTree>
      <p:nvGrpSpPr>
        <p:cNvPr id="1" name=""/>
        <p:cNvGrpSpPr/>
        <p:nvPr/>
      </p:nvGrpSpPr>
      <p:grpSpPr>
        <a:xfrm>
          <a:off x="0" y="0"/>
          <a:ext cx="0" cy="0"/>
          <a:chOff x="0" y="0"/>
          <a:chExt cx="0" cy="0"/>
        </a:xfrm>
      </p:grpSpPr>
      <p:sp>
        <p:nvSpPr>
          <p:cNvPr id="3" name="Text 1"/>
          <p:cNvSpPr/>
          <p:nvPr/>
        </p:nvSpPr>
        <p:spPr>
          <a:xfrm>
            <a:off x="11201400" y="201168"/>
            <a:ext cx="502920" cy="228600"/>
          </a:xfrm>
          <a:prstGeom prst="rect">
            <a:avLst/>
          </a:prstGeom>
          <a:noFill/>
          <a:ln/>
        </p:spPr>
        <p:txBody>
          <a:bodyPr wrap="square" lIns="0" tIns="0" rIns="0" bIns="0" rtlCol="0" anchor="ctr"/>
          <a:lstStyle/>
          <a:p>
            <a:pPr marL="0" indent="0" algn="r">
              <a:buNone/>
            </a:pPr>
            <a:r>
              <a:rPr lang="en-US" sz="1100" b="1">
                <a:solidFill>
                  <a:srgbClr val="5C6670"/>
                </a:solidFill>
                <a:latin typeface="Poppins" pitchFamily="34" charset="0"/>
                <a:ea typeface="Poppins" pitchFamily="34" charset="-122"/>
                <a:cs typeface="Poppins" pitchFamily="34" charset="-120"/>
              </a:rPr>
              <a:t>NXP</a:t>
            </a:r>
            <a:endParaRPr lang="en-US" sz="1100"/>
          </a:p>
        </p:txBody>
      </p:sp>
    </p:spTree>
    <p:extLst>
      <p:ext uri="{BB962C8B-B14F-4D97-AF65-F5344CB8AC3E}">
        <p14:creationId xmlns:p14="http://schemas.microsoft.com/office/powerpoint/2010/main" val="1472642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3.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D9C3E4-C661-B4D6-DE5D-2765EE14C5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11B4C8-255F-52E1-1941-8DD1C525FF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AEC41-52EC-BC67-1B77-2B9A280E92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B17B00-C8F2-45BE-A378-E13B8688C9EB}" type="datetimeFigureOut">
              <a:rPr lang="en-US" smtClean="0"/>
              <a:t>9/25/2026</a:t>
            </a:fld>
            <a:endParaRPr lang="en-US"/>
          </a:p>
        </p:txBody>
      </p:sp>
      <p:sp>
        <p:nvSpPr>
          <p:cNvPr id="5" name="Footer Placeholder 4">
            <a:extLst>
              <a:ext uri="{FF2B5EF4-FFF2-40B4-BE49-F238E27FC236}">
                <a16:creationId xmlns:a16="http://schemas.microsoft.com/office/drawing/2014/main" id="{FAB00A22-1E6C-7F90-4731-D26B277F2B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AEE673-E9AE-29FA-82CB-315470C49E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DA0E67-ACBC-4A33-8222-ED30D182CBCE}" type="slidenum">
              <a:rPr lang="en-US" smtClean="0"/>
              <a:t>‹#›</a:t>
            </a:fld>
            <a:endParaRPr lang="en-US"/>
          </a:p>
        </p:txBody>
      </p:sp>
      <p:sp>
        <p:nvSpPr>
          <p:cNvPr id="8" name="TextBox 7">
            <a:extLst>
              <a:ext uri="{FF2B5EF4-FFF2-40B4-BE49-F238E27FC236}">
                <a16:creationId xmlns:a16="http://schemas.microsoft.com/office/drawing/2014/main" id="{69222106-CF31-1332-4F45-7D6EFF57A838}"/>
              </a:ext>
            </a:extLst>
          </p:cNvPr>
          <p:cNvSpPr txBox="1"/>
          <p:nvPr userDrawn="1">
            <p:extLst>
              <p:ext uri="{1162E1C5-73C7-4A58-AE30-91384D911F3F}">
                <p184:classification xmlns:p184="http://schemas.microsoft.com/office/powerpoint/2018/4/main" val="ftr"/>
              </p:ext>
            </p:extLst>
          </p:nvPr>
        </p:nvSpPr>
        <p:spPr>
          <a:xfrm>
            <a:off x="5754688" y="6642100"/>
            <a:ext cx="70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NXP Internal</a:t>
            </a:r>
          </a:p>
        </p:txBody>
      </p:sp>
    </p:spTree>
    <p:extLst>
      <p:ext uri="{BB962C8B-B14F-4D97-AF65-F5344CB8AC3E}">
        <p14:creationId xmlns:p14="http://schemas.microsoft.com/office/powerpoint/2010/main" val="37579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746" r:id="rId14"/>
    <p:sldLayoutId id="2147483747" r:id="rId15"/>
    <p:sldLayoutId id="2147483750" r:id="rId16"/>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786DBEC6-2685-F2FC-298D-5F4CBBF49425}"/>
              </a:ext>
            </a:extLst>
          </p:cNvPr>
          <p:cNvSpPr>
            <a:spLocks noGrp="1"/>
          </p:cNvSpPr>
          <p:nvPr>
            <p:ph type="ftr" sz="quarter" idx="3"/>
          </p:nvPr>
        </p:nvSpPr>
        <p:spPr>
          <a:xfrm>
            <a:off x="2206358" y="6229255"/>
            <a:ext cx="9605538" cy="365125"/>
          </a:xfrm>
          <a:prstGeom prst="rect">
            <a:avLst/>
          </a:prstGeom>
        </p:spPr>
        <p:txBody>
          <a:bodyPr vert="horz" lIns="0" tIns="0" rIns="0" bIns="0" rtlCol="0" anchor="b"/>
          <a:lstStyle>
            <a:lvl1pPr algn="l">
              <a:defRPr sz="800">
                <a:solidFill>
                  <a:schemeClr val="tx1">
                    <a:tint val="82000"/>
                  </a:schemeClr>
                </a:solidFill>
              </a:defRPr>
            </a:lvl1pPr>
          </a:lstStyle>
          <a:p>
            <a:r>
              <a:rPr lang="en-US"/>
              <a:t>Notes and sources</a:t>
            </a:r>
          </a:p>
        </p:txBody>
      </p:sp>
      <p:sp>
        <p:nvSpPr>
          <p:cNvPr id="2" name="Text Placeholder 5">
            <a:extLst>
              <a:ext uri="{FF2B5EF4-FFF2-40B4-BE49-F238E27FC236}">
                <a16:creationId xmlns:a16="http://schemas.microsoft.com/office/drawing/2014/main" id="{46577CEF-2EB4-A5BD-C2E7-01DE34F946D7}"/>
              </a:ext>
            </a:extLst>
          </p:cNvPr>
          <p:cNvSpPr txBox="1">
            <a:spLocks/>
          </p:cNvSpPr>
          <p:nvPr/>
        </p:nvSpPr>
        <p:spPr>
          <a:xfrm>
            <a:off x="628624" y="6400258"/>
            <a:ext cx="40570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0">
                <a:latin typeface="Poppins SemiBold" pitchFamily="2" charset="77"/>
                <a:cs typeface="Poppins SemiBold" pitchFamily="2" charset="77"/>
              </a:rPr>
              <a:t>|  NXP  |  </a:t>
            </a:r>
            <a:r>
              <a:rPr lang="en-GB">
                <a:latin typeface="Poppins" panose="00000500000000000000" pitchFamily="2" charset="0"/>
                <a:cs typeface="Poppins" panose="00000500000000000000" pitchFamily="2" charset="0"/>
              </a:rPr>
              <a:t>Internal</a:t>
            </a:r>
          </a:p>
        </p:txBody>
      </p:sp>
      <p:sp>
        <p:nvSpPr>
          <p:cNvPr id="3" name="Text Placeholder 5">
            <a:extLst>
              <a:ext uri="{FF2B5EF4-FFF2-40B4-BE49-F238E27FC236}">
                <a16:creationId xmlns:a16="http://schemas.microsoft.com/office/drawing/2014/main" id="{AB4950E6-5C50-BC58-56EA-C3A4D033D3BC}"/>
              </a:ext>
            </a:extLst>
          </p:cNvPr>
          <p:cNvSpPr txBox="1">
            <a:spLocks/>
          </p:cNvSpPr>
          <p:nvPr/>
        </p:nvSpPr>
        <p:spPr>
          <a:xfrm>
            <a:off x="407988" y="6400258"/>
            <a:ext cx="164667" cy="171297"/>
          </a:xfrm>
          <a:prstGeom prst="rect">
            <a:avLst/>
          </a:prstGeom>
        </p:spPr>
        <p:txBody>
          <a:bodyPr lIns="0" tIns="0" rIns="0" bIns="0" anchor="t"/>
          <a:lstStyle>
            <a:lvl1pPr marL="0" indent="0" algn="l" defTabSz="914400" rtl="0" eaLnBrk="1" latinLnBrk="0" hangingPunct="1">
              <a:lnSpc>
                <a:spcPts val="1680"/>
              </a:lnSpc>
              <a:spcBef>
                <a:spcPts val="0"/>
              </a:spcBef>
              <a:buFont typeface="Arial" panose="020B0604020202020204" pitchFamily="34" charset="0"/>
              <a:buNone/>
              <a:defRPr sz="800" b="0" i="0" kern="1200">
                <a:solidFill>
                  <a:schemeClr val="tx2"/>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6FFD177A-E7F6-2540-A05E-14D21F0E46FB}" type="slidenum">
              <a:rPr lang="en-GB" smtClean="0">
                <a:latin typeface="Poppins" panose="00000500000000000000" pitchFamily="2" charset="0"/>
                <a:cs typeface="Poppins" panose="00000500000000000000" pitchFamily="2" charset="0"/>
              </a:rPr>
              <a:t>‹#›</a:t>
            </a:fld>
            <a:endParaRPr lang="en-GB">
              <a:latin typeface="Poppins" panose="00000500000000000000" pitchFamily="2" charset="0"/>
              <a:cs typeface="Poppins" panose="00000500000000000000" pitchFamily="2" charset="0"/>
            </a:endParaRPr>
          </a:p>
        </p:txBody>
      </p:sp>
      <p:sp>
        <p:nvSpPr>
          <p:cNvPr id="21" name="Title Placeholder 16">
            <a:extLst>
              <a:ext uri="{FF2B5EF4-FFF2-40B4-BE49-F238E27FC236}">
                <a16:creationId xmlns:a16="http://schemas.microsoft.com/office/drawing/2014/main" id="{F57F4805-F012-B4DF-F69C-5B6FDD5165B2}"/>
              </a:ext>
            </a:extLst>
          </p:cNvPr>
          <p:cNvSpPr>
            <a:spLocks noGrp="1"/>
          </p:cNvSpPr>
          <p:nvPr>
            <p:ph type="title"/>
          </p:nvPr>
        </p:nvSpPr>
        <p:spPr>
          <a:xfrm>
            <a:off x="378721" y="376520"/>
            <a:ext cx="11432484" cy="677732"/>
          </a:xfrm>
          <a:prstGeom prst="rect">
            <a:avLst/>
          </a:prstGeom>
        </p:spPr>
        <p:txBody>
          <a:bodyPr vert="horz" lIns="0" tIns="0" rIns="0" bIns="0" rtlCol="0" anchor="t">
            <a:normAutofit/>
          </a:bodyPr>
          <a:lstStyle/>
          <a:p>
            <a:pPr lvl="0">
              <a:lnSpc>
                <a:spcPct val="100000"/>
              </a:lnSpc>
            </a:pPr>
            <a:r>
              <a:rPr lang="en-US"/>
              <a:t>Click to edit Master title style</a:t>
            </a:r>
          </a:p>
        </p:txBody>
      </p:sp>
      <p:sp>
        <p:nvSpPr>
          <p:cNvPr id="22" name="Text Placeholder 17">
            <a:extLst>
              <a:ext uri="{FF2B5EF4-FFF2-40B4-BE49-F238E27FC236}">
                <a16:creationId xmlns:a16="http://schemas.microsoft.com/office/drawing/2014/main" id="{45E28841-3942-0C14-E018-4E1A6C0C59D7}"/>
              </a:ext>
            </a:extLst>
          </p:cNvPr>
          <p:cNvSpPr>
            <a:spLocks noGrp="1"/>
          </p:cNvSpPr>
          <p:nvPr>
            <p:ph type="body" idx="1"/>
          </p:nvPr>
        </p:nvSpPr>
        <p:spPr>
          <a:xfrm>
            <a:off x="378720" y="1150936"/>
            <a:ext cx="11432483" cy="4781549"/>
          </a:xfrm>
          <a:prstGeom prst="rect">
            <a:avLst/>
          </a:prstGeom>
        </p:spPr>
        <p:txBody>
          <a:bodyPr vert="horz" lIns="0" tIns="0" rIns="0" bIns="0" rtlCol="0">
            <a:normAutofit/>
          </a:bodyPr>
          <a:lstStyle/>
          <a:p>
            <a:pPr marL="171450" lvl="0" indent="-171450">
              <a:lnSpc>
                <a:spcPct val="110000"/>
              </a:lnSpc>
              <a:spcBef>
                <a:spcPts val="600"/>
              </a:spcBef>
            </a:pPr>
            <a:r>
              <a:rPr lang="en-US"/>
              <a:t>Click to edit Master text styles</a:t>
            </a:r>
          </a:p>
          <a:p>
            <a:pPr marL="171450" lvl="1" indent="-171450">
              <a:lnSpc>
                <a:spcPct val="110000"/>
              </a:lnSpc>
              <a:spcBef>
                <a:spcPts val="600"/>
              </a:spcBef>
            </a:pPr>
            <a:r>
              <a:rPr lang="en-US"/>
              <a:t>Second level</a:t>
            </a:r>
          </a:p>
          <a:p>
            <a:pPr marL="171450" lvl="2" indent="-171450">
              <a:lnSpc>
                <a:spcPct val="110000"/>
              </a:lnSpc>
              <a:spcBef>
                <a:spcPts val="600"/>
              </a:spcBef>
            </a:pPr>
            <a:r>
              <a:rPr lang="en-US"/>
              <a:t>Third level</a:t>
            </a:r>
          </a:p>
          <a:p>
            <a:pPr marL="171450" lvl="3" indent="-171450">
              <a:lnSpc>
                <a:spcPct val="110000"/>
              </a:lnSpc>
              <a:spcBef>
                <a:spcPts val="600"/>
              </a:spcBef>
            </a:pPr>
            <a:r>
              <a:rPr lang="en-US"/>
              <a:t>Fourth level</a:t>
            </a:r>
          </a:p>
          <a:p>
            <a:pPr marL="171450" lvl="4" indent="-171450">
              <a:lnSpc>
                <a:spcPct val="110000"/>
              </a:lnSpc>
              <a:spcBef>
                <a:spcPts val="600"/>
              </a:spcBef>
            </a:pPr>
            <a:r>
              <a:rPr lang="en-US"/>
              <a:t>Fifth level</a:t>
            </a:r>
          </a:p>
        </p:txBody>
      </p:sp>
      <p:sp>
        <p:nvSpPr>
          <p:cNvPr id="5" name="TextBox 4">
            <a:extLst>
              <a:ext uri="{FF2B5EF4-FFF2-40B4-BE49-F238E27FC236}">
                <a16:creationId xmlns:a16="http://schemas.microsoft.com/office/drawing/2014/main" id="{ABD9E62D-D793-AC89-6DB9-285B4C123188}"/>
              </a:ext>
            </a:extLst>
          </p:cNvPr>
          <p:cNvSpPr txBox="1"/>
          <p:nvPr userDrawn="1">
            <p:extLst>
              <p:ext uri="{1162E1C5-73C7-4A58-AE30-91384D911F3F}">
                <p184:classification xmlns:p184="http://schemas.microsoft.com/office/powerpoint/2018/4/main" val="ftr"/>
              </p:ext>
            </p:extLst>
          </p:nvPr>
        </p:nvSpPr>
        <p:spPr>
          <a:xfrm>
            <a:off x="5754688" y="6642100"/>
            <a:ext cx="70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NXP Internal</a:t>
            </a:r>
          </a:p>
        </p:txBody>
      </p:sp>
    </p:spTree>
    <p:extLst>
      <p:ext uri="{BB962C8B-B14F-4D97-AF65-F5344CB8AC3E}">
        <p14:creationId xmlns:p14="http://schemas.microsoft.com/office/powerpoint/2010/main" val="136460286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749" r:id="rId26"/>
  </p:sldLayoutIdLst>
  <mc:AlternateContent xmlns:mc="http://schemas.openxmlformats.org/markup-compatibility/2006">
    <mc:Choice xmlns:p14="http://schemas.microsoft.com/office/powerpoint/2010/main" Requires="p14">
      <p:transition p14:dur="10"/>
    </mc:Choice>
    <mc:Fallback>
      <p:transition/>
    </mc:Fallback>
  </mc:AlternateContent>
  <p:hf hdr="0" ftr="0" dt="0"/>
  <p:txStyles>
    <p:titleStyle>
      <a:lvl1pPr algn="l" defTabSz="914400" rtl="0" eaLnBrk="1" latinLnBrk="0" hangingPunct="1">
        <a:lnSpc>
          <a:spcPct val="90000"/>
        </a:lnSpc>
        <a:spcBef>
          <a:spcPct val="0"/>
        </a:spcBef>
        <a:buNone/>
        <a:defRPr lang="en-US" sz="2200" b="1" i="0" kern="1200" smtClean="0">
          <a:solidFill>
            <a:schemeClr val="tx2"/>
          </a:solidFill>
          <a:latin typeface="Poppins SemiBold" pitchFamily="2" charset="77"/>
          <a:ea typeface="+mn-ea"/>
          <a:cs typeface="Poppins Semi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000" kern="1200" smtClean="0">
          <a:solidFill>
            <a:schemeClr val="tx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tx1"/>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smtClean="0">
          <a:solidFill>
            <a:schemeClr val="tx1"/>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400" kern="1200" smtClean="0">
          <a:solidFill>
            <a:schemeClr val="tx1"/>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smtClean="0">
          <a:solidFill>
            <a:schemeClr val="tx1"/>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57">
          <p15:clr>
            <a:srgbClr val="F26B43"/>
          </p15:clr>
        </p15:guide>
        <p15:guide id="2" pos="846">
          <p15:clr>
            <a:srgbClr val="F26B43"/>
          </p15:clr>
        </p15:guide>
        <p15:guide id="3" orient="horz" pos="459">
          <p15:clr>
            <a:srgbClr val="F26B43"/>
          </p15:clr>
        </p15:guide>
        <p15:guide id="4" orient="horz" pos="4133">
          <p15:clr>
            <a:srgbClr val="F26B43"/>
          </p15:clr>
        </p15:guide>
        <p15:guide id="5"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0F4720-11E0-028B-A745-D9AF70194988}"/>
              </a:ext>
            </a:extLst>
          </p:cNvPr>
          <p:cNvSpPr txBox="1"/>
          <p:nvPr userDrawn="1">
            <p:extLst>
              <p:ext uri="{1162E1C5-73C7-4A58-AE30-91384D911F3F}">
                <p184:classification xmlns:p184="http://schemas.microsoft.com/office/powerpoint/2018/4/main" val="ftr"/>
              </p:ext>
            </p:extLst>
          </p:nvPr>
        </p:nvSpPr>
        <p:spPr>
          <a:xfrm>
            <a:off x="5754688" y="6642100"/>
            <a:ext cx="70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NXP Internal</a:t>
            </a:r>
          </a:p>
        </p:txBody>
      </p:sp>
    </p:spTree>
    <p:extLst>
      <p:ext uri="{BB962C8B-B14F-4D97-AF65-F5344CB8AC3E}">
        <p14:creationId xmlns:p14="http://schemas.microsoft.com/office/powerpoint/2010/main" val="39799766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48" r:id="rId4"/>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8.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microsoft.com/office/2007/relationships/media" Target="../media/media3.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2.xml"/><Relationship Id="rId7" Type="http://schemas.openxmlformats.org/officeDocument/2006/relationships/image" Target="../media/image14.svg"/><Relationship Id="rId2" Type="http://schemas.microsoft.com/office/2007/relationships/media" Target="../media/media5.mp3"/><Relationship Id="rId1" Type="http://schemas.openxmlformats.org/officeDocument/2006/relationships/audio" Target="NULL" TargetMode="Externa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media" Target="../media/media6.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7.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8.png"/><Relationship Id="rId2" Type="http://schemas.microsoft.com/office/2007/relationships/media" Target="../media/media8.mp3"/><Relationship Id="rId1" Type="http://schemas.openxmlformats.org/officeDocument/2006/relationships/audio" Target="NULL" TargetMode="Externa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microsoft.com/office/2007/relationships/media" Target="../media/media9.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2.xml"/><Relationship Id="rId7" Type="http://schemas.openxmlformats.org/officeDocument/2006/relationships/image" Target="../media/image21.png"/><Relationship Id="rId2" Type="http://schemas.microsoft.com/office/2007/relationships/media" Target="../media/media10.mp3"/><Relationship Id="rId1" Type="http://schemas.openxmlformats.org/officeDocument/2006/relationships/audio" Target="NULL" TargetMode="Externa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media" Target="../media/media11.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8.png"/><Relationship Id="rId2" Type="http://schemas.microsoft.com/office/2007/relationships/media" Target="../media/media12.mp3"/><Relationship Id="rId1" Type="http://schemas.openxmlformats.org/officeDocument/2006/relationships/audio" Target="NULL" TargetMode="Externa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5.xml"/><Relationship Id="rId7" Type="http://schemas.openxmlformats.org/officeDocument/2006/relationships/image" Target="../media/image26.svg"/><Relationship Id="rId2" Type="http://schemas.microsoft.com/office/2007/relationships/media" Target="../media/media13.mp3"/><Relationship Id="rId1" Type="http://schemas.openxmlformats.org/officeDocument/2006/relationships/audio" Target="NULL" TargetMode="Externa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14.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5.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27.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6.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7.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8.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9.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20.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1.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2.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31.jpe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3.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24.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33.jpeg"/><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microsoft.com/office/2007/relationships/media" Target="../media/media25.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34.jpe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36.jpeg"/><Relationship Id="rId2" Type="http://schemas.microsoft.com/office/2007/relationships/media" Target="../media/media26.mp3"/><Relationship Id="rId1" Type="http://schemas.openxmlformats.org/officeDocument/2006/relationships/audio" Target="NULL" TargetMode="External"/><Relationship Id="rId6" Type="http://schemas.openxmlformats.org/officeDocument/2006/relationships/image" Target="../media/image35.emf"/><Relationship Id="rId5" Type="http://schemas.openxmlformats.org/officeDocument/2006/relationships/hyperlink" Target="https://join.personifyhealth.com/nxp" TargetMode="External"/><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7.xml"/><Relationship Id="rId7" Type="http://schemas.openxmlformats.org/officeDocument/2006/relationships/image" Target="../media/image39.svg"/><Relationship Id="rId2" Type="http://schemas.microsoft.com/office/2007/relationships/media" Target="../media/media27.mp3"/><Relationship Id="rId1" Type="http://schemas.openxmlformats.org/officeDocument/2006/relationships/audio" Target="NULL" TargetMode="Externa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8.png"/><Relationship Id="rId4" Type="http://schemas.openxmlformats.org/officeDocument/2006/relationships/notesSlide" Target="../notesSlides/notesSlide26.xml"/><Relationship Id="rId9"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7.xml"/><Relationship Id="rId7" Type="http://schemas.openxmlformats.org/officeDocument/2006/relationships/image" Target="../media/image43.png"/><Relationship Id="rId2" Type="http://schemas.microsoft.com/office/2007/relationships/media" Target="../media/media28.mp3"/><Relationship Id="rId1" Type="http://schemas.openxmlformats.org/officeDocument/2006/relationships/audio" Target="NULL" TargetMode="External"/><Relationship Id="rId6" Type="http://schemas.openxmlformats.org/officeDocument/2006/relationships/hyperlink" Target="https://www4.benefitsolver.com/benefits/BenefitSolverView?page_name=signon&amp;co_num=35469&amp;co_affid=null" TargetMode="External"/><Relationship Id="rId5" Type="http://schemas.openxmlformats.org/officeDocument/2006/relationships/image" Target="../media/image42.png"/><Relationship Id="rId10" Type="http://schemas.openxmlformats.org/officeDocument/2006/relationships/image" Target="../media/image8.png"/><Relationship Id="rId4" Type="http://schemas.openxmlformats.org/officeDocument/2006/relationships/notesSlide" Target="../notesSlides/notesSlide27.xml"/><Relationship Id="rId9" Type="http://schemas.openxmlformats.org/officeDocument/2006/relationships/image" Target="../media/image45.png"/></Relationships>
</file>

<file path=ppt/slides/_rels/slide3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7.xml"/><Relationship Id="rId7" Type="http://schemas.openxmlformats.org/officeDocument/2006/relationships/image" Target="../media/image48.png"/><Relationship Id="rId12" Type="http://schemas.openxmlformats.org/officeDocument/2006/relationships/image" Target="../media/image8.png"/><Relationship Id="rId2" Type="http://schemas.microsoft.com/office/2007/relationships/media" Target="../media/media29.mp3"/><Relationship Id="rId1" Type="http://schemas.openxmlformats.org/officeDocument/2006/relationships/audio" Target="NULL" TargetMode="Externa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notesSlide" Target="../notesSlides/notesSlide28.xml"/><Relationship Id="rId9"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hyperlink" Target="https://www.yammer.com/nxp.com/#/threads/inGroup?type=in_group&amp;feedId=16866222080&amp;view=all" TargetMode="External"/><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microsoft.com/office/2007/relationships/media" Target="../media/media30.mp3"/><Relationship Id="rId1" Type="http://schemas.openxmlformats.org/officeDocument/2006/relationships/audio" Target="NULL" TargetMode="External"/><Relationship Id="rId6" Type="http://schemas.openxmlformats.org/officeDocument/2006/relationships/image" Target="../media/image8.png"/><Relationship Id="rId5" Type="http://schemas.openxmlformats.org/officeDocument/2006/relationships/image" Target="../media/image54.jpeg"/><Relationship Id="rId4"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microsoft.com/office/2007/relationships/media" Target="../media/media31.mp3"/><Relationship Id="rId1" Type="http://schemas.openxmlformats.org/officeDocument/2006/relationships/audio" Target="NULL" TargetMode="External"/><Relationship Id="rId6" Type="http://schemas.openxmlformats.org/officeDocument/2006/relationships/hyperlink" Target="http://www.nxp.com/benefits" TargetMode="External"/><Relationship Id="rId5" Type="http://schemas.openxmlformats.org/officeDocument/2006/relationships/image" Target="../media/image55.emf"/><Relationship Id="rId4"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8" Type="http://schemas.openxmlformats.org/officeDocument/2006/relationships/hyperlink" Target="https://nb.fidelity.com/public/nb/default/home?option=planningSummary" TargetMode="External"/><Relationship Id="rId3" Type="http://schemas.openxmlformats.org/officeDocument/2006/relationships/slideLayout" Target="../slideLayouts/slideLayout7.xml"/><Relationship Id="rId7" Type="http://schemas.openxmlformats.org/officeDocument/2006/relationships/hyperlink" Target="https://nb.fidelity.com/public/nbpreloginnav/spa/fidelitywork/core/online-financial-education-workshops" TargetMode="External"/><Relationship Id="rId12" Type="http://schemas.openxmlformats.org/officeDocument/2006/relationships/image" Target="../media/image8.png"/><Relationship Id="rId2" Type="http://schemas.microsoft.com/office/2007/relationships/media" Target="../media/media32.mp3"/><Relationship Id="rId1" Type="http://schemas.openxmlformats.org/officeDocument/2006/relationships/audio" Target="NULL" TargetMode="External"/><Relationship Id="rId6" Type="http://schemas.openxmlformats.org/officeDocument/2006/relationships/hyperlink" Target="https://www.fidelity.com/go/NetBenefitsapp" TargetMode="External"/><Relationship Id="rId11" Type="http://schemas.openxmlformats.org/officeDocument/2006/relationships/image" Target="../media/image58.png"/><Relationship Id="rId5" Type="http://schemas.openxmlformats.org/officeDocument/2006/relationships/image" Target="../media/image56.png"/><Relationship Id="rId10" Type="http://schemas.openxmlformats.org/officeDocument/2006/relationships/image" Target="../media/image57.png"/><Relationship Id="rId4" Type="http://schemas.openxmlformats.org/officeDocument/2006/relationships/notesSlide" Target="../notesSlides/notesSlide31.xml"/><Relationship Id="rId9" Type="http://schemas.openxmlformats.org/officeDocument/2006/relationships/hyperlink" Target="https://nb.fidelity.com/public/nb/default/home?option=ngIAWellnessMoneyCheckup"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33.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6.xml"/><Relationship Id="rId7" Type="http://schemas.openxmlformats.org/officeDocument/2006/relationships/image" Target="../media/image61.png"/><Relationship Id="rId2" Type="http://schemas.microsoft.com/office/2007/relationships/media" Target="../media/media34.mp3"/><Relationship Id="rId1" Type="http://schemas.openxmlformats.org/officeDocument/2006/relationships/audio" Target="NULL" TargetMode="External"/><Relationship Id="rId6" Type="http://schemas.openxmlformats.org/officeDocument/2006/relationships/image" Target="../media/image60.png"/><Relationship Id="rId5" Type="http://schemas.openxmlformats.org/officeDocument/2006/relationships/hyperlink" Target="https://nxp1.sharepoint.com/sites/HR_Online/SitePages/compensation_espp.aspx" TargetMode="External"/><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media" Target="../media/media35.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notesSlide" Target="../notesSlides/notesSlide3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microsoft.com/office/2007/relationships/media" Target="../media/media36.mp3"/><Relationship Id="rId1" Type="http://schemas.openxmlformats.org/officeDocument/2006/relationships/audio" Target="NULL" TargetMode="External"/><Relationship Id="rId6" Type="http://schemas.openxmlformats.org/officeDocument/2006/relationships/image" Target="../media/image62.svg"/><Relationship Id="rId5" Type="http://schemas.openxmlformats.org/officeDocument/2006/relationships/hyperlink" Target="http://www.nxp.com/benefits" TargetMode="External"/><Relationship Id="rId4"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37.mp3"/><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hyperlink" Target="mailto:usbenefits.office@nx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0604B34-2BC8-C7AC-E96E-CBF798515128}"/>
              </a:ext>
            </a:extLst>
          </p:cNvPr>
          <p:cNvSpPr>
            <a:spLocks noGrp="1"/>
          </p:cNvSpPr>
          <p:nvPr>
            <p:ph type="title"/>
          </p:nvPr>
        </p:nvSpPr>
        <p:spPr>
          <a:xfrm>
            <a:off x="7989569" y="2183130"/>
            <a:ext cx="4060269" cy="2423159"/>
          </a:xfrm>
        </p:spPr>
        <p:txBody>
          <a:bodyPr vert="horz" lIns="91440" tIns="45720" rIns="91440" bIns="45720" rtlCol="0" anchor="b">
            <a:normAutofit/>
          </a:bodyPr>
          <a:lstStyle/>
          <a:p>
            <a:r>
              <a:rPr lang="en-US" sz="2400">
                <a:solidFill>
                  <a:schemeClr val="bg1"/>
                </a:solidFill>
                <a:latin typeface="Poppins bold" panose="00000800000000000000" pitchFamily="2" charset="0"/>
                <a:cs typeface="Poppins bold" panose="00000800000000000000" pitchFamily="2" charset="0"/>
              </a:rPr>
              <a:t>2027 U.S. Benefits Annual Enrollment</a:t>
            </a:r>
            <a:br>
              <a:rPr lang="en-US" sz="2400" spc="-50">
                <a:solidFill>
                  <a:schemeClr val="bg1"/>
                </a:solidFill>
              </a:rPr>
            </a:br>
            <a:br>
              <a:rPr lang="en-US" sz="2400" spc="-50">
                <a:solidFill>
                  <a:schemeClr val="bg1"/>
                </a:solidFill>
              </a:rPr>
            </a:br>
            <a:r>
              <a:rPr lang="en-US" sz="2400">
                <a:solidFill>
                  <a:schemeClr val="bg1"/>
                </a:solidFill>
                <a:latin typeface="Poppins SemiBold" panose="00000700000000000000" pitchFamily="2" charset="0"/>
                <a:cs typeface="Poppins SemiBold" panose="00000700000000000000" pitchFamily="2" charset="0"/>
              </a:rPr>
              <a:t>October 19 – October 30</a:t>
            </a:r>
            <a:br>
              <a:rPr lang="en-US" sz="2200">
                <a:solidFill>
                  <a:schemeClr val="bg1"/>
                </a:solidFill>
              </a:rPr>
            </a:br>
            <a:endParaRPr lang="en-US" sz="2200" b="0">
              <a:solidFill>
                <a:schemeClr val="bg1"/>
              </a:solidFill>
            </a:endParaRPr>
          </a:p>
        </p:txBody>
      </p:sp>
      <p:grpSp>
        <p:nvGrpSpPr>
          <p:cNvPr id="8" name="Group 1">
            <a:extLst>
              <a:ext uri="{FF2B5EF4-FFF2-40B4-BE49-F238E27FC236}">
                <a16:creationId xmlns:a16="http://schemas.microsoft.com/office/drawing/2014/main" id="{82332DBB-C39C-FF3C-3CD3-E67642375D26}"/>
              </a:ext>
            </a:extLst>
          </p:cNvPr>
          <p:cNvGrpSpPr/>
          <p:nvPr/>
        </p:nvGrpSpPr>
        <p:grpSpPr>
          <a:xfrm>
            <a:off x="10549840" y="6063955"/>
            <a:ext cx="1499999" cy="507600"/>
            <a:chOff x="532238" y="532263"/>
            <a:chExt cx="1522954" cy="515204"/>
          </a:xfrm>
        </p:grpSpPr>
        <p:sp>
          <p:nvSpPr>
            <p:cNvPr id="9" name="Freeform: Shape 3">
              <a:extLst>
                <a:ext uri="{FF2B5EF4-FFF2-40B4-BE49-F238E27FC236}">
                  <a16:creationId xmlns:a16="http://schemas.microsoft.com/office/drawing/2014/main" id="{BAD5DF28-901C-85CB-5EE9-A9C2F63FC336}"/>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10" name="Freeform: Shape 4">
              <a:extLst>
                <a:ext uri="{FF2B5EF4-FFF2-40B4-BE49-F238E27FC236}">
                  <a16:creationId xmlns:a16="http://schemas.microsoft.com/office/drawing/2014/main" id="{CE731AB2-5715-1209-1AEB-2F8817845288}"/>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11" name="Freeform: Shape 7">
              <a:extLst>
                <a:ext uri="{FF2B5EF4-FFF2-40B4-BE49-F238E27FC236}">
                  <a16:creationId xmlns:a16="http://schemas.microsoft.com/office/drawing/2014/main" id="{64214513-198F-72BF-C4F1-AEF60F4B033A}"/>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grpSp>
      <p:pic>
        <p:nvPicPr>
          <p:cNvPr id="18" name="Picture 17">
            <a:extLst>
              <a:ext uri="{FF2B5EF4-FFF2-40B4-BE49-F238E27FC236}">
                <a16:creationId xmlns:a16="http://schemas.microsoft.com/office/drawing/2014/main" id="{0EED7978-911B-0877-4EEA-C91B3E31151C}"/>
              </a:ext>
            </a:extLst>
          </p:cNvPr>
          <p:cNvPicPr>
            <a:picLocks noChangeAspect="1"/>
          </p:cNvPicPr>
          <p:nvPr/>
        </p:nvPicPr>
        <p:blipFill>
          <a:blip r:embed="rId5"/>
          <a:srcRect l="1200" r="3195"/>
          <a:stretch>
            <a:fillRect/>
          </a:stretch>
        </p:blipFill>
        <p:spPr>
          <a:xfrm>
            <a:off x="0" y="0"/>
            <a:ext cx="7543800" cy="6857999"/>
          </a:xfrm>
          <a:prstGeom prst="rect">
            <a:avLst/>
          </a:prstGeom>
        </p:spPr>
      </p:pic>
      <p:sp>
        <p:nvSpPr>
          <p:cNvPr id="80"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11}" type="slidenum">
              <a:rPr lang="en-GB" sz="800">
                <a:solidFill>
                  <a:schemeClr val="tx1">
                    <a:lumMod val="65000"/>
                  </a:schemeClr>
                </a:solidFill>
                <a:latin typeface="Poppins" panose="00000500000000000000" pitchFamily="2" charset="0"/>
                <a:cs typeface="Poppins" panose="00000500000000000000" pitchFamily="2" charset="0"/>
              </a:rPr>
              <a:t>1</a:t>
            </a:fld>
            <a:endParaRPr lang="en-GB" sz="800">
              <a:solidFill>
                <a:schemeClr val="tx1">
                  <a:lumMod val="65000"/>
                </a:schemeClr>
              </a:solidFill>
              <a:latin typeface="Poppins" panose="00000500000000000000" pitchFamily="2" charset="0"/>
              <a:cs typeface="Poppins" panose="00000500000000000000" pitchFamily="2" charset="0"/>
            </a:endParaRPr>
          </a:p>
        </p:txBody>
      </p:sp>
      <p:sp>
        <p:nvSpPr>
          <p:cNvPr id="81" name="Footer Text"/>
          <p:cNvSpPr txBox="1"/>
          <p:nvPr/>
        </p:nvSpPr>
        <p:spPr>
          <a:xfrm>
            <a:off x="628624" y="6400258"/>
            <a:ext cx="2500000" cy="171297"/>
          </a:xfrm>
          <a:prstGeom prst="rect">
            <a:avLst/>
          </a:prstGeom>
          <a:noFill/>
          <a:ln>
            <a:noFill/>
          </a:ln>
        </p:spPr>
        <p:txBody>
          <a:bodyPr lIns="0" tIns="0" rIns="0" bIns="0" anchor="t"/>
          <a:lstStyle/>
          <a:p>
            <a:r>
              <a:rPr lang="en-GB" sz="800" b="1" i="0">
                <a:solidFill>
                  <a:schemeClr val="tx1">
                    <a:lumMod val="65000"/>
                  </a:schemeClr>
                </a:solidFill>
                <a:latin typeface="Poppins SemiBold" pitchFamily="2" charset="77"/>
                <a:cs typeface="Poppins SemiBold" pitchFamily="2" charset="77"/>
              </a:rPr>
              <a:t>|  NXP  |  </a:t>
            </a:r>
            <a:r>
              <a:rPr lang="en-GB" sz="800">
                <a:solidFill>
                  <a:schemeClr val="tx1">
                    <a:lumMod val="65000"/>
                  </a:schemeClr>
                </a:solidFill>
                <a:latin typeface="Poppins" panose="00000500000000000000" pitchFamily="2" charset="0"/>
                <a:cs typeface="Poppins" panose="00000500000000000000" pitchFamily="2" charset="0"/>
              </a:rPr>
              <a:t>Internal</a:t>
            </a:r>
          </a:p>
        </p:txBody>
      </p:sp>
      <p:pic>
        <p:nvPicPr>
          <p:cNvPr id="5" name="ElevenLabs_2026-09-22T18_51_39_Adam - Engaging, Friendly and Bright_pvc_sp95_s75_sb75_se40_b_m2">
            <a:hlinkClick r:id="" action="ppaction://media"/>
            <a:extLst>
              <a:ext uri="{FF2B5EF4-FFF2-40B4-BE49-F238E27FC236}">
                <a16:creationId xmlns:a16="http://schemas.microsoft.com/office/drawing/2014/main" id="{26D8A2F2-243E-CEBF-AC2C-68C2CB8D72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55927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8127" y="6455420"/>
            <a:ext cx="1021715" cy="143510"/>
          </a:xfrm>
          <a:prstGeom prst="rect">
            <a:avLst/>
          </a:prstGeom>
        </p:spPr>
        <p:txBody>
          <a:bodyPr vert="horz" wrap="square" lIns="0" tIns="5715" rIns="0" bIns="0" rtlCol="0">
            <a:spAutoFit/>
          </a:bodyPr>
          <a:lstStyle/>
          <a:p>
            <a:pPr>
              <a:lnSpc>
                <a:spcPct val="100000"/>
              </a:lnSpc>
              <a:spcBef>
                <a:spcPts val="45"/>
              </a:spcBef>
              <a:tabLst>
                <a:tab pos="220345" algn="l"/>
              </a:tabLst>
            </a:pPr>
            <a:r>
              <a:rPr sz="800" spc="-50">
                <a:solidFill>
                  <a:srgbClr val="A6A6A6"/>
                </a:solidFill>
                <a:latin typeface="Poppins"/>
                <a:cs typeface="Poppins"/>
              </a:rPr>
              <a:t>4</a:t>
            </a:r>
            <a:r>
              <a:rPr sz="800">
                <a:solidFill>
                  <a:srgbClr val="A6A6A6"/>
                </a:solidFill>
                <a:latin typeface="Poppins"/>
                <a:cs typeface="Poppins"/>
              </a:rPr>
              <a:t>	</a:t>
            </a:r>
            <a:r>
              <a:rPr sz="800" b="1">
                <a:solidFill>
                  <a:srgbClr val="A6A6A6"/>
                </a:solidFill>
                <a:latin typeface="Poppins SemiBold"/>
                <a:cs typeface="Poppins SemiBold"/>
              </a:rPr>
              <a:t>|</a:t>
            </a:r>
            <a:r>
              <a:rPr sz="800" b="1" spc="170">
                <a:solidFill>
                  <a:srgbClr val="A6A6A6"/>
                </a:solidFill>
                <a:latin typeface="Poppins SemiBold"/>
                <a:cs typeface="Poppins SemiBold"/>
              </a:rPr>
              <a:t> </a:t>
            </a:r>
            <a:r>
              <a:rPr sz="800" b="1">
                <a:solidFill>
                  <a:srgbClr val="A6A6A6"/>
                </a:solidFill>
                <a:latin typeface="Poppins SemiBold"/>
                <a:cs typeface="Poppins SemiBold"/>
              </a:rPr>
              <a:t>NXP</a:t>
            </a:r>
            <a:r>
              <a:rPr sz="800" b="1" spc="170">
                <a:solidFill>
                  <a:srgbClr val="A6A6A6"/>
                </a:solidFill>
                <a:latin typeface="Poppins SemiBold"/>
                <a:cs typeface="Poppins SemiBold"/>
              </a:rPr>
              <a:t> </a:t>
            </a:r>
            <a:r>
              <a:rPr sz="800" b="1">
                <a:solidFill>
                  <a:srgbClr val="A6A6A6"/>
                </a:solidFill>
                <a:latin typeface="Poppins SemiBold"/>
                <a:cs typeface="Poppins SemiBold"/>
              </a:rPr>
              <a:t>|</a:t>
            </a:r>
            <a:r>
              <a:rPr sz="800" b="1" spc="175">
                <a:solidFill>
                  <a:srgbClr val="A6A6A6"/>
                </a:solidFill>
                <a:latin typeface="Poppins SemiBold"/>
                <a:cs typeface="Poppins SemiBold"/>
              </a:rPr>
              <a:t> </a:t>
            </a:r>
            <a:r>
              <a:rPr sz="800" spc="-10">
                <a:solidFill>
                  <a:srgbClr val="A6A6A6"/>
                </a:solidFill>
                <a:latin typeface="Poppins"/>
                <a:cs typeface="Poppins"/>
              </a:rPr>
              <a:t>Internal</a:t>
            </a:r>
            <a:endParaRPr sz="800">
              <a:latin typeface="Poppins"/>
              <a:cs typeface="Poppins"/>
            </a:endParaRPr>
          </a:p>
        </p:txBody>
      </p:sp>
      <p:sp>
        <p:nvSpPr>
          <p:cNvPr id="3" name="object 3"/>
          <p:cNvSpPr txBox="1"/>
          <p:nvPr/>
        </p:nvSpPr>
        <p:spPr>
          <a:xfrm>
            <a:off x="6684644" y="6447840"/>
            <a:ext cx="1047115" cy="148590"/>
          </a:xfrm>
          <a:prstGeom prst="rect">
            <a:avLst/>
          </a:prstGeom>
        </p:spPr>
        <p:txBody>
          <a:bodyPr vert="horz" wrap="square" lIns="0" tIns="13335" rIns="0" bIns="0" rtlCol="0">
            <a:spAutoFit/>
          </a:bodyPr>
          <a:lstStyle/>
          <a:p>
            <a:pPr marL="12700">
              <a:lnSpc>
                <a:spcPct val="100000"/>
              </a:lnSpc>
              <a:spcBef>
                <a:spcPts val="105"/>
              </a:spcBef>
              <a:tabLst>
                <a:tab pos="233045" algn="l"/>
              </a:tabLst>
            </a:pPr>
            <a:r>
              <a:rPr sz="800" spc="-50">
                <a:solidFill>
                  <a:srgbClr val="F7F5F0"/>
                </a:solidFill>
                <a:latin typeface="Poppins"/>
                <a:cs typeface="Poppins"/>
              </a:rPr>
              <a:t>4</a:t>
            </a:r>
            <a:r>
              <a:rPr sz="800">
                <a:solidFill>
                  <a:srgbClr val="F7F5F0"/>
                </a:solidFill>
                <a:latin typeface="Poppins"/>
                <a:cs typeface="Poppins"/>
              </a:rPr>
              <a:t>	</a:t>
            </a:r>
            <a:r>
              <a:rPr sz="800" b="1">
                <a:solidFill>
                  <a:srgbClr val="F7F5F0"/>
                </a:solidFill>
                <a:latin typeface="Poppins SemiBold"/>
                <a:cs typeface="Poppins SemiBold"/>
              </a:rPr>
              <a:t>|</a:t>
            </a:r>
            <a:r>
              <a:rPr sz="800" b="1" spc="170">
                <a:solidFill>
                  <a:srgbClr val="F7F5F0"/>
                </a:solidFill>
                <a:latin typeface="Poppins SemiBold"/>
                <a:cs typeface="Poppins SemiBold"/>
              </a:rPr>
              <a:t> </a:t>
            </a:r>
            <a:r>
              <a:rPr sz="800" b="1">
                <a:solidFill>
                  <a:srgbClr val="F7F5F0"/>
                </a:solidFill>
                <a:latin typeface="Poppins SemiBold"/>
                <a:cs typeface="Poppins SemiBold"/>
              </a:rPr>
              <a:t>NXP</a:t>
            </a:r>
            <a:r>
              <a:rPr sz="800" b="1" spc="170">
                <a:solidFill>
                  <a:srgbClr val="F7F5F0"/>
                </a:solidFill>
                <a:latin typeface="Poppins SemiBold"/>
                <a:cs typeface="Poppins SemiBold"/>
              </a:rPr>
              <a:t> </a:t>
            </a:r>
            <a:r>
              <a:rPr sz="800" b="1">
                <a:solidFill>
                  <a:srgbClr val="F7F5F0"/>
                </a:solidFill>
                <a:latin typeface="Poppins SemiBold"/>
                <a:cs typeface="Poppins SemiBold"/>
              </a:rPr>
              <a:t>|</a:t>
            </a:r>
            <a:r>
              <a:rPr sz="800" b="1" spc="175">
                <a:solidFill>
                  <a:srgbClr val="F7F5F0"/>
                </a:solidFill>
                <a:latin typeface="Poppins SemiBold"/>
                <a:cs typeface="Poppins SemiBold"/>
              </a:rPr>
              <a:t> </a:t>
            </a:r>
            <a:r>
              <a:rPr sz="800" spc="-10">
                <a:solidFill>
                  <a:srgbClr val="F7F5F0"/>
                </a:solidFill>
                <a:latin typeface="Poppins"/>
                <a:cs typeface="Poppins"/>
              </a:rPr>
              <a:t>Internal</a:t>
            </a:r>
            <a:endParaRPr sz="800">
              <a:latin typeface="Poppins"/>
              <a:cs typeface="Poppins"/>
            </a:endParaRPr>
          </a:p>
        </p:txBody>
      </p:sp>
      <p:pic>
        <p:nvPicPr>
          <p:cNvPr id="4" name="object 4"/>
          <p:cNvPicPr/>
          <p:nvPr/>
        </p:nvPicPr>
        <p:blipFill>
          <a:blip r:embed="rId5" cstate="print"/>
          <a:stretch>
            <a:fillRect/>
          </a:stretch>
        </p:blipFill>
        <p:spPr>
          <a:xfrm>
            <a:off x="6694931" y="2445130"/>
            <a:ext cx="5040884" cy="47879"/>
          </a:xfrm>
          <a:prstGeom prst="rect">
            <a:avLst/>
          </a:prstGeom>
        </p:spPr>
      </p:pic>
      <p:sp>
        <p:nvSpPr>
          <p:cNvPr id="5" name="object 5" descr="$PPTXTitle"/>
          <p:cNvSpPr txBox="1">
            <a:spLocks noGrp="1"/>
          </p:cNvSpPr>
          <p:nvPr>
            <p:ph type="ctrTitle"/>
          </p:nvPr>
        </p:nvSpPr>
        <p:spPr>
          <a:xfrm>
            <a:off x="6672198" y="1740730"/>
            <a:ext cx="1562100" cy="382156"/>
          </a:xfrm>
          <a:prstGeom prst="rect">
            <a:avLst/>
          </a:prstGeom>
        </p:spPr>
        <p:txBody>
          <a:bodyPr vert="horz" wrap="square" lIns="0" tIns="12700" rIns="0" bIns="0" rtlCol="0">
            <a:spAutoFit/>
          </a:bodyPr>
          <a:lstStyle/>
          <a:p>
            <a:pPr marL="12700">
              <a:lnSpc>
                <a:spcPct val="100000"/>
              </a:lnSpc>
              <a:spcBef>
                <a:spcPts val="100"/>
              </a:spcBef>
            </a:pPr>
            <a:r>
              <a:rPr sz="2400" spc="-10">
                <a:solidFill>
                  <a:srgbClr val="F7F5F0"/>
                </a:solidFill>
              </a:rPr>
              <a:t>Agenda</a:t>
            </a:r>
            <a:endParaRPr sz="2400"/>
          </a:p>
        </p:txBody>
      </p:sp>
      <p:sp>
        <p:nvSpPr>
          <p:cNvPr id="6" name="object 6"/>
          <p:cNvSpPr txBox="1"/>
          <p:nvPr/>
        </p:nvSpPr>
        <p:spPr>
          <a:xfrm>
            <a:off x="6649464" y="2764713"/>
            <a:ext cx="5063617" cy="2422202"/>
          </a:xfrm>
          <a:prstGeom prst="rect">
            <a:avLst/>
          </a:prstGeom>
        </p:spPr>
        <p:txBody>
          <a:bodyPr vert="horz" wrap="square" lIns="0" tIns="12700" rIns="0" bIns="0" rtlCol="0" anchor="t">
            <a:spAutoFit/>
          </a:bodyPr>
          <a:lstStyle/>
          <a:p>
            <a:pPr marL="12700">
              <a:lnSpc>
                <a:spcPct val="200000"/>
              </a:lnSpc>
              <a:spcBef>
                <a:spcPts val="100"/>
              </a:spcBef>
            </a:pPr>
            <a:r>
              <a:rPr lang="en-US" sz="1600">
                <a:solidFill>
                  <a:srgbClr val="FFFFFF"/>
                </a:solidFill>
                <a:latin typeface="Poppins"/>
                <a:cs typeface="Poppins"/>
              </a:rPr>
              <a:t>Introduction and Overview</a:t>
            </a:r>
            <a:endParaRPr lang="en-US"/>
          </a:p>
          <a:p>
            <a:pPr marL="12700">
              <a:lnSpc>
                <a:spcPct val="200000"/>
              </a:lnSpc>
              <a:spcBef>
                <a:spcPts val="100"/>
              </a:spcBef>
            </a:pPr>
            <a:r>
              <a:rPr lang="en-US" sz="1600">
                <a:solidFill>
                  <a:srgbClr val="FFFFFF"/>
                </a:solidFill>
                <a:latin typeface="Poppins"/>
                <a:cs typeface="Poppins"/>
              </a:rPr>
              <a:t>What to Expect in 2027</a:t>
            </a:r>
            <a:endParaRPr lang="en-US" sz="1600">
              <a:latin typeface="Poppins"/>
              <a:cs typeface="Poppins"/>
            </a:endParaRPr>
          </a:p>
          <a:p>
            <a:pPr marL="12700" marR="5080">
              <a:lnSpc>
                <a:spcPct val="200000"/>
              </a:lnSpc>
            </a:pPr>
            <a:r>
              <a:rPr lang="en-US" sz="1600">
                <a:solidFill>
                  <a:srgbClr val="FFFFFF"/>
                </a:solidFill>
                <a:latin typeface="Poppins"/>
                <a:cs typeface="Poppins"/>
              </a:rPr>
              <a:t>Benefits to Support Your Wellbeing</a:t>
            </a:r>
          </a:p>
          <a:p>
            <a:pPr marL="12700" marR="5080">
              <a:lnSpc>
                <a:spcPct val="200000"/>
              </a:lnSpc>
            </a:pPr>
            <a:r>
              <a:rPr lang="en-US" sz="1600">
                <a:solidFill>
                  <a:srgbClr val="FFFFFF"/>
                </a:solidFill>
                <a:latin typeface="Poppins"/>
                <a:cs typeface="Poppins"/>
              </a:rPr>
              <a:t>Your 401(k) Plan</a:t>
            </a:r>
          </a:p>
          <a:p>
            <a:pPr marL="12700" marR="5080">
              <a:lnSpc>
                <a:spcPct val="200000"/>
              </a:lnSpc>
            </a:pPr>
            <a:r>
              <a:rPr lang="en-US" sz="1600">
                <a:solidFill>
                  <a:srgbClr val="FFFFFF"/>
                </a:solidFill>
                <a:latin typeface="Poppins"/>
                <a:cs typeface="Poppins"/>
              </a:rPr>
              <a:t>Enrollment Reminders</a:t>
            </a:r>
            <a:endParaRPr lang="en-US" sz="1600">
              <a:latin typeface="Poppins"/>
              <a:cs typeface="Poppins"/>
            </a:endParaRPr>
          </a:p>
        </p:txBody>
      </p:sp>
      <p:pic>
        <p:nvPicPr>
          <p:cNvPr id="7" name="object 7"/>
          <p:cNvPicPr/>
          <p:nvPr/>
        </p:nvPicPr>
        <p:blipFill>
          <a:blip r:embed="rId6" cstate="print"/>
          <a:stretch>
            <a:fillRect/>
          </a:stretch>
        </p:blipFill>
        <p:spPr>
          <a:xfrm>
            <a:off x="0" y="0"/>
            <a:ext cx="6096000" cy="6858000"/>
          </a:xfrm>
          <a:prstGeom prst="rect">
            <a:avLst/>
          </a:prstGeom>
        </p:spPr>
      </p:pic>
      <p:pic>
        <p:nvPicPr>
          <p:cNvPr id="8" name="ElevenLabs_2026-09-25T14_45_02_Adam - Engaging, Friendly and Bright_pvc_sp95_s75_sb75_se40_b_m2">
            <a:hlinkClick r:id="" action="ppaction://media"/>
            <a:extLst>
              <a:ext uri="{FF2B5EF4-FFF2-40B4-BE49-F238E27FC236}">
                <a16:creationId xmlns:a16="http://schemas.microsoft.com/office/drawing/2014/main" id="{A3725862-1FCF-A3D8-851C-913010CA9959}"/>
              </a:ext>
            </a:extLst>
          </p:cNvPr>
          <p:cNvPicPr>
            <a:picLocks noChangeAspect="1"/>
          </p:cNvPicPr>
          <p:nvPr>
            <a:audioFile r:link="rId1"/>
            <p:extLst>
              <p:ext uri="{DAA4B4D4-6D71-4841-9C94-3DE7FCFB9230}">
                <p14:media xmlns:p14="http://schemas.microsoft.com/office/powerpoint/2010/main" r:embed="rId2">
                  <p14:trim st="1857"/>
                </p14:media>
              </p:ext>
            </p:extLst>
          </p:nvPr>
        </p:nvPicPr>
        <p:blipFill>
          <a:blip r:embed="rId7"/>
          <a:stretch>
            <a:fillRect/>
          </a:stretch>
        </p:blipFill>
        <p:spPr>
          <a:xfrm>
            <a:off x="5851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1" cy="1"/>
          <a:chOff x="0" y="0"/>
          <a:chExt cx="1" cy="1"/>
        </a:xfrm>
      </p:grpSpPr>
      <p:sp>
        <p:nvSpPr>
          <p:cNvPr id="58" name="Shape 66">
            <a:extLst>
              <a:ext uri="{FF2B5EF4-FFF2-40B4-BE49-F238E27FC236}">
                <a16:creationId xmlns:a16="http://schemas.microsoft.com/office/drawing/2014/main" id="{CD50A53A-941A-168E-5D31-52ABC1DA4AD2}"/>
              </a:ext>
            </a:extLst>
          </p:cNvPr>
          <p:cNvSpPr/>
          <p:nvPr/>
        </p:nvSpPr>
        <p:spPr>
          <a:xfrm>
            <a:off x="6202589" y="3862313"/>
            <a:ext cx="5482011" cy="388652"/>
          </a:xfrm>
          <a:prstGeom prst="rect">
            <a:avLst/>
          </a:prstGeom>
          <a:solidFill>
            <a:srgbClr val="F3F6F4"/>
          </a:solidFill>
          <a:ln w="12700">
            <a:solidFill>
              <a:srgbClr val="F3F6F4"/>
            </a:solidFill>
            <a:prstDash val="solid"/>
          </a:ln>
        </p:spPr>
        <p:txBody>
          <a:bodyPr/>
          <a:lstStyle/>
          <a:p>
            <a:endParaRPr lang="en-US" sz="1000"/>
          </a:p>
        </p:txBody>
      </p:sp>
      <p:sp>
        <p:nvSpPr>
          <p:cNvPr id="2" name="Text 0"/>
          <p:cNvSpPr/>
          <p:nvPr/>
        </p:nvSpPr>
        <p:spPr>
          <a:xfrm>
            <a:off x="502920" y="256032"/>
            <a:ext cx="6858000" cy="411480"/>
          </a:xfrm>
          <a:prstGeom prst="rect">
            <a:avLst/>
          </a:prstGeom>
          <a:noFill/>
          <a:ln/>
        </p:spPr>
        <p:txBody>
          <a:bodyPr wrap="square" lIns="0" tIns="0" rIns="0" bIns="0" rtlCol="0" anchor="ctr"/>
          <a:lstStyle/>
          <a:p>
            <a:pPr marL="0" indent="0">
              <a:buNone/>
            </a:pPr>
            <a:r>
              <a:rPr lang="en-US" sz="2400" b="1">
                <a:solidFill>
                  <a:schemeClr val="bg1"/>
                </a:solidFill>
                <a:latin typeface="Poppins SemiBold"/>
                <a:ea typeface="Poppins" pitchFamily="34" charset="-122"/>
                <a:cs typeface="Poppins SemiBold"/>
              </a:rPr>
              <a:t>On-Site Benefits Events</a:t>
            </a:r>
            <a:endParaRPr lang="en-US" sz="2400">
              <a:solidFill>
                <a:schemeClr val="bg1"/>
              </a:solidFill>
              <a:latin typeface="Poppins SemiBold"/>
              <a:cs typeface="Poppins SemiBold"/>
            </a:endParaRPr>
          </a:p>
        </p:txBody>
      </p:sp>
      <p:grpSp>
        <p:nvGrpSpPr>
          <p:cNvPr id="43" name="Group 42">
            <a:extLst>
              <a:ext uri="{FF2B5EF4-FFF2-40B4-BE49-F238E27FC236}">
                <a16:creationId xmlns:a16="http://schemas.microsoft.com/office/drawing/2014/main" id="{297B3A37-FADC-2367-DE89-CCCFE5E93B6A}"/>
              </a:ext>
            </a:extLst>
          </p:cNvPr>
          <p:cNvGrpSpPr/>
          <p:nvPr/>
        </p:nvGrpSpPr>
        <p:grpSpPr>
          <a:xfrm>
            <a:off x="6093714" y="920447"/>
            <a:ext cx="5699760" cy="1971344"/>
            <a:chOff x="6199632" y="1063839"/>
            <a:chExt cx="5486400" cy="1396812"/>
          </a:xfrm>
        </p:grpSpPr>
        <p:sp>
          <p:nvSpPr>
            <p:cNvPr id="27" name="Shape 25"/>
            <p:cNvSpPr/>
            <p:nvPr/>
          </p:nvSpPr>
          <p:spPr>
            <a:xfrm>
              <a:off x="6199632" y="1078992"/>
              <a:ext cx="5486400" cy="1381659"/>
            </a:xfrm>
            <a:prstGeom prst="roundRect">
              <a:avLst>
                <a:gd name="adj" fmla="val 3000"/>
              </a:avLst>
            </a:prstGeom>
            <a:solidFill>
              <a:srgbClr val="FFFFFF"/>
            </a:solidFill>
            <a:ln w="10160">
              <a:solidFill>
                <a:srgbClr val="D5DAD7"/>
              </a:solidFill>
              <a:prstDash val="solid"/>
            </a:ln>
            <a:effectLst>
              <a:outerShdw blurRad="19050" dist="50800" dir="2700000" algn="bl" rotWithShape="0">
                <a:srgbClr val="A7AEAA">
                  <a:alpha val="14000"/>
                </a:srgbClr>
              </a:outerShdw>
            </a:effectLst>
          </p:spPr>
          <p:txBody>
            <a:bodyPr/>
            <a:lstStyle/>
            <a:p>
              <a:endParaRPr lang="en-US" sz="1000"/>
            </a:p>
          </p:txBody>
        </p:sp>
        <p:sp>
          <p:nvSpPr>
            <p:cNvPr id="28" name="Shape 26"/>
            <p:cNvSpPr/>
            <p:nvPr/>
          </p:nvSpPr>
          <p:spPr>
            <a:xfrm>
              <a:off x="6208775" y="1063839"/>
              <a:ext cx="5468112" cy="329184"/>
            </a:xfrm>
            <a:prstGeom prst="rect">
              <a:avLst/>
            </a:prstGeom>
            <a:solidFill>
              <a:srgbClr val="89C541"/>
            </a:solidFill>
            <a:ln w="12700">
              <a:solidFill>
                <a:srgbClr val="89C541"/>
              </a:solidFill>
              <a:prstDash val="solid"/>
            </a:ln>
          </p:spPr>
          <p:txBody>
            <a:bodyPr/>
            <a:lstStyle/>
            <a:p>
              <a:endParaRPr lang="en-US" sz="1000"/>
            </a:p>
          </p:txBody>
        </p:sp>
        <p:sp>
          <p:nvSpPr>
            <p:cNvPr id="29" name="Text 27"/>
            <p:cNvSpPr/>
            <p:nvPr/>
          </p:nvSpPr>
          <p:spPr>
            <a:xfrm>
              <a:off x="6306522" y="1178420"/>
              <a:ext cx="5193792" cy="164592"/>
            </a:xfrm>
            <a:prstGeom prst="rect">
              <a:avLst/>
            </a:prstGeom>
            <a:noFill/>
            <a:ln/>
          </p:spPr>
          <p:txBody>
            <a:bodyPr wrap="square" lIns="0" tIns="0" rIns="0" bIns="0" rtlCol="0" anchor="ctr"/>
            <a:lstStyle/>
            <a:p>
              <a:pPr marL="0" indent="0" algn="ctr">
                <a:buNone/>
              </a:pPr>
              <a:r>
                <a:rPr lang="en-US" sz="1000" b="1" kern="0" spc="80">
                  <a:solidFill>
                    <a:srgbClr val="000000"/>
                  </a:solidFill>
                  <a:latin typeface="Poppins" pitchFamily="34" charset="0"/>
                  <a:ea typeface="Poppins" pitchFamily="34" charset="-122"/>
                  <a:cs typeface="Poppins" pitchFamily="34" charset="-120"/>
                </a:rPr>
                <a:t>OAK HILL</a:t>
              </a:r>
              <a:endParaRPr lang="en-US" sz="1000">
                <a:solidFill>
                  <a:srgbClr val="000000"/>
                </a:solidFill>
              </a:endParaRPr>
            </a:p>
          </p:txBody>
        </p:sp>
        <p:sp>
          <p:nvSpPr>
            <p:cNvPr id="30" name="Text 28"/>
            <p:cNvSpPr/>
            <p:nvPr/>
          </p:nvSpPr>
          <p:spPr>
            <a:xfrm>
              <a:off x="6309360" y="1472184"/>
              <a:ext cx="1422075" cy="256032"/>
            </a:xfrm>
            <a:prstGeom prst="rect">
              <a:avLst/>
            </a:prstGeom>
            <a:noFill/>
            <a:ln/>
          </p:spPr>
          <p:txBody>
            <a:bodyPr wrap="square" lIns="508" tIns="508" rIns="508" bIns="508" rtlCol="0" anchor="ctr"/>
            <a:lstStyle/>
            <a:p>
              <a:pPr marL="0" indent="0">
                <a:buNone/>
              </a:pPr>
              <a:r>
                <a:rPr lang="en-US" sz="1000" b="1">
                  <a:solidFill>
                    <a:srgbClr val="000000"/>
                  </a:solidFill>
                </a:rPr>
                <a:t>EVENT</a:t>
              </a:r>
              <a:endParaRPr lang="en-US" sz="1000">
                <a:solidFill>
                  <a:srgbClr val="000000"/>
                </a:solidFill>
              </a:endParaRPr>
            </a:p>
          </p:txBody>
        </p:sp>
        <p:sp>
          <p:nvSpPr>
            <p:cNvPr id="31" name="Text 29"/>
            <p:cNvSpPr/>
            <p:nvPr/>
          </p:nvSpPr>
          <p:spPr>
            <a:xfrm>
              <a:off x="7731435" y="1472184"/>
              <a:ext cx="948050" cy="256032"/>
            </a:xfrm>
            <a:prstGeom prst="rect">
              <a:avLst/>
            </a:prstGeom>
            <a:noFill/>
            <a:ln/>
          </p:spPr>
          <p:txBody>
            <a:bodyPr wrap="square" lIns="508" tIns="508" rIns="508" bIns="508" rtlCol="0" anchor="ctr"/>
            <a:lstStyle/>
            <a:p>
              <a:pPr marL="0" indent="0">
                <a:buNone/>
              </a:pPr>
              <a:r>
                <a:rPr lang="en-US" sz="1000" b="1">
                  <a:solidFill>
                    <a:srgbClr val="000000"/>
                  </a:solidFill>
                </a:rPr>
                <a:t>DATE</a:t>
              </a:r>
              <a:endParaRPr lang="en-US" sz="1000">
                <a:solidFill>
                  <a:srgbClr val="000000"/>
                </a:solidFill>
              </a:endParaRPr>
            </a:p>
          </p:txBody>
        </p:sp>
        <p:sp>
          <p:nvSpPr>
            <p:cNvPr id="32" name="Text 30"/>
            <p:cNvSpPr/>
            <p:nvPr/>
          </p:nvSpPr>
          <p:spPr>
            <a:xfrm>
              <a:off x="8679485" y="1472184"/>
              <a:ext cx="1158728" cy="256032"/>
            </a:xfrm>
            <a:prstGeom prst="rect">
              <a:avLst/>
            </a:prstGeom>
            <a:noFill/>
            <a:ln/>
          </p:spPr>
          <p:txBody>
            <a:bodyPr wrap="square" lIns="508" tIns="508" rIns="508" bIns="508" rtlCol="0" anchor="ctr"/>
            <a:lstStyle/>
            <a:p>
              <a:pPr marL="0" indent="0">
                <a:buNone/>
              </a:pPr>
              <a:r>
                <a:rPr lang="en-US" sz="1000" b="1">
                  <a:solidFill>
                    <a:srgbClr val="000000"/>
                  </a:solidFill>
                </a:rPr>
                <a:t>TIME</a:t>
              </a:r>
              <a:endParaRPr lang="en-US" sz="1000">
                <a:solidFill>
                  <a:srgbClr val="000000"/>
                </a:solidFill>
              </a:endParaRPr>
            </a:p>
          </p:txBody>
        </p:sp>
        <p:sp>
          <p:nvSpPr>
            <p:cNvPr id="33" name="Text 31"/>
            <p:cNvSpPr/>
            <p:nvPr/>
          </p:nvSpPr>
          <p:spPr>
            <a:xfrm>
              <a:off x="9838212" y="1472184"/>
              <a:ext cx="1738092" cy="256032"/>
            </a:xfrm>
            <a:prstGeom prst="rect">
              <a:avLst/>
            </a:prstGeom>
            <a:noFill/>
            <a:ln/>
          </p:spPr>
          <p:txBody>
            <a:bodyPr wrap="square" lIns="508" tIns="508" rIns="508" bIns="508" rtlCol="0" anchor="ctr"/>
            <a:lstStyle/>
            <a:p>
              <a:pPr marL="0" indent="0">
                <a:buNone/>
              </a:pPr>
              <a:r>
                <a:rPr lang="en-US" sz="1000" b="1">
                  <a:solidFill>
                    <a:srgbClr val="000000"/>
                  </a:solidFill>
                </a:rPr>
                <a:t>ROOM / LOCATION</a:t>
              </a:r>
              <a:endParaRPr lang="en-US" sz="1000">
                <a:solidFill>
                  <a:srgbClr val="000000"/>
                </a:solidFill>
              </a:endParaRPr>
            </a:p>
          </p:txBody>
        </p:sp>
        <p:sp>
          <p:nvSpPr>
            <p:cNvPr id="34" name="Shape 32"/>
            <p:cNvSpPr/>
            <p:nvPr/>
          </p:nvSpPr>
          <p:spPr>
            <a:xfrm>
              <a:off x="6309360" y="1728216"/>
              <a:ext cx="5266944" cy="221285"/>
            </a:xfrm>
            <a:prstGeom prst="rect">
              <a:avLst/>
            </a:prstGeom>
            <a:solidFill>
              <a:srgbClr val="F3F6F4"/>
            </a:solidFill>
            <a:ln w="12700">
              <a:solidFill>
                <a:srgbClr val="F3F6F4"/>
              </a:solidFill>
              <a:prstDash val="solid"/>
            </a:ln>
          </p:spPr>
          <p:txBody>
            <a:bodyPr/>
            <a:lstStyle/>
            <a:p>
              <a:endParaRPr lang="en-US" sz="1000"/>
            </a:p>
          </p:txBody>
        </p:sp>
        <p:sp>
          <p:nvSpPr>
            <p:cNvPr id="35" name="Text 33"/>
            <p:cNvSpPr/>
            <p:nvPr/>
          </p:nvSpPr>
          <p:spPr>
            <a:xfrm>
              <a:off x="6327648" y="1737360"/>
              <a:ext cx="1385499" cy="207569"/>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Flu Shots</a:t>
              </a:r>
              <a:endParaRPr lang="en-US" sz="1000">
                <a:solidFill>
                  <a:srgbClr val="000000"/>
                </a:solidFill>
              </a:endParaRPr>
            </a:p>
          </p:txBody>
        </p:sp>
        <p:sp>
          <p:nvSpPr>
            <p:cNvPr id="36" name="Text 34"/>
            <p:cNvSpPr/>
            <p:nvPr/>
          </p:nvSpPr>
          <p:spPr>
            <a:xfrm>
              <a:off x="7749723" y="1737360"/>
              <a:ext cx="911474" cy="207569"/>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13 &amp; Wed., Oct. 14</a:t>
              </a:r>
              <a:endParaRPr lang="en-US" sz="1000">
                <a:solidFill>
                  <a:srgbClr val="000000"/>
                </a:solidFill>
              </a:endParaRPr>
            </a:p>
          </p:txBody>
        </p:sp>
        <p:sp>
          <p:nvSpPr>
            <p:cNvPr id="37" name="Text 35"/>
            <p:cNvSpPr/>
            <p:nvPr/>
          </p:nvSpPr>
          <p:spPr>
            <a:xfrm>
              <a:off x="8697773" y="1737360"/>
              <a:ext cx="1122152"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2 p.m.</a:t>
              </a:r>
              <a:endParaRPr lang="en-US" sz="1000">
                <a:solidFill>
                  <a:srgbClr val="000000"/>
                </a:solidFill>
              </a:endParaRPr>
            </a:p>
          </p:txBody>
        </p:sp>
        <p:sp>
          <p:nvSpPr>
            <p:cNvPr id="38" name="Text 36"/>
            <p:cNvSpPr/>
            <p:nvPr/>
          </p:nvSpPr>
          <p:spPr>
            <a:xfrm>
              <a:off x="9856500" y="1737360"/>
              <a:ext cx="1701516"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Oak Hill Café</a:t>
              </a:r>
              <a:endParaRPr lang="en-US" sz="1000">
                <a:solidFill>
                  <a:srgbClr val="000000"/>
                </a:solidFill>
              </a:endParaRPr>
            </a:p>
          </p:txBody>
        </p:sp>
        <p:sp>
          <p:nvSpPr>
            <p:cNvPr id="44" name="Shape 42"/>
            <p:cNvSpPr/>
            <p:nvPr/>
          </p:nvSpPr>
          <p:spPr>
            <a:xfrm>
              <a:off x="6309360" y="1949501"/>
              <a:ext cx="5266944" cy="1"/>
            </a:xfrm>
            <a:prstGeom prst="line">
              <a:avLst/>
            </a:prstGeom>
            <a:noFill/>
            <a:ln w="4445">
              <a:solidFill>
                <a:srgbClr val="DDE2DF"/>
              </a:solidFill>
              <a:prstDash val="solid"/>
            </a:ln>
          </p:spPr>
          <p:txBody>
            <a:bodyPr/>
            <a:lstStyle/>
            <a:p>
              <a:endParaRPr lang="en-US" sz="1000"/>
            </a:p>
          </p:txBody>
        </p:sp>
        <p:sp>
          <p:nvSpPr>
            <p:cNvPr id="45" name="Shape 43"/>
            <p:cNvSpPr/>
            <p:nvPr/>
          </p:nvSpPr>
          <p:spPr>
            <a:xfrm>
              <a:off x="6309360" y="1949501"/>
              <a:ext cx="5266944" cy="221285"/>
            </a:xfrm>
            <a:prstGeom prst="rect">
              <a:avLst/>
            </a:prstGeom>
            <a:solidFill>
              <a:schemeClr val="bg1"/>
            </a:solidFill>
            <a:ln w="12700">
              <a:solidFill>
                <a:srgbClr val="F3F6F4"/>
              </a:solidFill>
              <a:prstDash val="solid"/>
            </a:ln>
          </p:spPr>
          <p:txBody>
            <a:bodyPr/>
            <a:lstStyle/>
            <a:p>
              <a:endParaRPr lang="en-US" sz="1000"/>
            </a:p>
          </p:txBody>
        </p:sp>
        <p:sp>
          <p:nvSpPr>
            <p:cNvPr id="46" name="Text 44"/>
            <p:cNvSpPr/>
            <p:nvPr/>
          </p:nvSpPr>
          <p:spPr>
            <a:xfrm>
              <a:off x="6327648" y="1958645"/>
              <a:ext cx="1385499" cy="207569"/>
            </a:xfrm>
            <a:prstGeom prst="rect">
              <a:avLst/>
            </a:prstGeom>
            <a:noFill/>
            <a:ln/>
          </p:spPr>
          <p:txBody>
            <a:bodyPr wrap="square" lIns="254" tIns="254" rIns="254" bIns="254" rtlCol="0" anchor="ctr">
              <a:no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Presentation</a:t>
              </a:r>
              <a:endParaRPr lang="en-US" sz="1000">
                <a:solidFill>
                  <a:srgbClr val="000000"/>
                </a:solidFill>
              </a:endParaRPr>
            </a:p>
          </p:txBody>
        </p:sp>
        <p:sp>
          <p:nvSpPr>
            <p:cNvPr id="47" name="Text 45"/>
            <p:cNvSpPr/>
            <p:nvPr/>
          </p:nvSpPr>
          <p:spPr>
            <a:xfrm>
              <a:off x="7749723" y="1958645"/>
              <a:ext cx="911474"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Tue., Oct. 13</a:t>
              </a:r>
              <a:endParaRPr lang="en-US" sz="1000">
                <a:solidFill>
                  <a:srgbClr val="000000"/>
                </a:solidFill>
              </a:endParaRPr>
            </a:p>
          </p:txBody>
        </p:sp>
        <p:sp>
          <p:nvSpPr>
            <p:cNvPr id="48" name="Text 46"/>
            <p:cNvSpPr/>
            <p:nvPr/>
          </p:nvSpPr>
          <p:spPr>
            <a:xfrm>
              <a:off x="8697773" y="1958645"/>
              <a:ext cx="1122152"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1 – 2 p.m.</a:t>
              </a:r>
              <a:endParaRPr lang="en-US" sz="1000">
                <a:solidFill>
                  <a:srgbClr val="000000"/>
                </a:solidFill>
              </a:endParaRPr>
            </a:p>
          </p:txBody>
        </p:sp>
        <p:sp>
          <p:nvSpPr>
            <p:cNvPr id="49" name="Text 47"/>
            <p:cNvSpPr/>
            <p:nvPr/>
          </p:nvSpPr>
          <p:spPr>
            <a:xfrm>
              <a:off x="9856500" y="1958645"/>
              <a:ext cx="1701516"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Oak Hill Café</a:t>
              </a:r>
              <a:endParaRPr lang="en-US" sz="1000">
                <a:solidFill>
                  <a:srgbClr val="000000"/>
                </a:solidFill>
              </a:endParaRPr>
            </a:p>
          </p:txBody>
        </p:sp>
        <p:sp>
          <p:nvSpPr>
            <p:cNvPr id="50" name="Shape 48"/>
            <p:cNvSpPr/>
            <p:nvPr/>
          </p:nvSpPr>
          <p:spPr>
            <a:xfrm>
              <a:off x="6309360" y="2170786"/>
              <a:ext cx="5266944" cy="1"/>
            </a:xfrm>
            <a:prstGeom prst="line">
              <a:avLst/>
            </a:prstGeom>
            <a:noFill/>
            <a:ln w="4445">
              <a:solidFill>
                <a:srgbClr val="DDE2DF"/>
              </a:solidFill>
              <a:prstDash val="solid"/>
            </a:ln>
          </p:spPr>
          <p:txBody>
            <a:bodyPr/>
            <a:lstStyle/>
            <a:p>
              <a:endParaRPr lang="en-US" sz="1000"/>
            </a:p>
          </p:txBody>
        </p:sp>
        <p:sp>
          <p:nvSpPr>
            <p:cNvPr id="51" name="Text 49"/>
            <p:cNvSpPr/>
            <p:nvPr/>
          </p:nvSpPr>
          <p:spPr>
            <a:xfrm>
              <a:off x="6327648" y="2179930"/>
              <a:ext cx="1385499" cy="207569"/>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Table</a:t>
              </a:r>
              <a:endParaRPr lang="en-US" sz="1000">
                <a:solidFill>
                  <a:srgbClr val="000000"/>
                </a:solidFill>
              </a:endParaRPr>
            </a:p>
          </p:txBody>
        </p:sp>
        <p:sp>
          <p:nvSpPr>
            <p:cNvPr id="52" name="Text 50"/>
            <p:cNvSpPr/>
            <p:nvPr/>
          </p:nvSpPr>
          <p:spPr>
            <a:xfrm>
              <a:off x="7749723" y="2179930"/>
              <a:ext cx="911474" cy="207569"/>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13 &amp; Wed., Oct. 14</a:t>
              </a:r>
              <a:endParaRPr lang="en-US" sz="1000">
                <a:solidFill>
                  <a:srgbClr val="000000"/>
                </a:solidFill>
              </a:endParaRPr>
            </a:p>
          </p:txBody>
        </p:sp>
        <p:sp>
          <p:nvSpPr>
            <p:cNvPr id="53" name="Text 51"/>
            <p:cNvSpPr/>
            <p:nvPr/>
          </p:nvSpPr>
          <p:spPr>
            <a:xfrm>
              <a:off x="8697773" y="2179930"/>
              <a:ext cx="1122152"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3 p.m.</a:t>
              </a:r>
              <a:endParaRPr lang="en-US" sz="1000">
                <a:solidFill>
                  <a:srgbClr val="000000"/>
                </a:solidFill>
              </a:endParaRPr>
            </a:p>
          </p:txBody>
        </p:sp>
        <p:sp>
          <p:nvSpPr>
            <p:cNvPr id="54" name="Text 52"/>
            <p:cNvSpPr/>
            <p:nvPr/>
          </p:nvSpPr>
          <p:spPr>
            <a:xfrm>
              <a:off x="9856500" y="2179930"/>
              <a:ext cx="1701516" cy="207569"/>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Oak Hill Café</a:t>
              </a:r>
              <a:endParaRPr lang="en-US" sz="1000">
                <a:solidFill>
                  <a:srgbClr val="000000"/>
                </a:solidFill>
              </a:endParaRPr>
            </a:p>
          </p:txBody>
        </p:sp>
      </p:grpSp>
      <p:grpSp>
        <p:nvGrpSpPr>
          <p:cNvPr id="56" name="Group 55">
            <a:extLst>
              <a:ext uri="{FF2B5EF4-FFF2-40B4-BE49-F238E27FC236}">
                <a16:creationId xmlns:a16="http://schemas.microsoft.com/office/drawing/2014/main" id="{0F24D2AF-5B8A-C7BC-426A-2999C59D6988}"/>
              </a:ext>
            </a:extLst>
          </p:cNvPr>
          <p:cNvGrpSpPr/>
          <p:nvPr/>
        </p:nvGrpSpPr>
        <p:grpSpPr>
          <a:xfrm>
            <a:off x="6096000" y="3058669"/>
            <a:ext cx="5768340" cy="3341589"/>
            <a:chOff x="502920" y="3127248"/>
            <a:chExt cx="5486400" cy="2601468"/>
          </a:xfrm>
        </p:grpSpPr>
        <p:sp>
          <p:nvSpPr>
            <p:cNvPr id="61" name="Shape 59"/>
            <p:cNvSpPr/>
            <p:nvPr/>
          </p:nvSpPr>
          <p:spPr>
            <a:xfrm>
              <a:off x="502920" y="3127248"/>
              <a:ext cx="5486400" cy="2601468"/>
            </a:xfrm>
            <a:prstGeom prst="roundRect">
              <a:avLst>
                <a:gd name="adj" fmla="val 1690"/>
              </a:avLst>
            </a:prstGeom>
            <a:solidFill>
              <a:srgbClr val="FFFFFF"/>
            </a:solidFill>
            <a:ln w="10160">
              <a:solidFill>
                <a:srgbClr val="D5DAD7"/>
              </a:solidFill>
              <a:prstDash val="solid"/>
            </a:ln>
            <a:effectLst>
              <a:outerShdw blurRad="19050" dist="50800" dir="2700000" algn="bl" rotWithShape="0">
                <a:srgbClr val="A7AEAA">
                  <a:alpha val="14000"/>
                </a:srgbClr>
              </a:outerShdw>
            </a:effectLst>
          </p:spPr>
          <p:txBody>
            <a:bodyPr/>
            <a:lstStyle/>
            <a:p>
              <a:endParaRPr lang="en-US" sz="1000"/>
            </a:p>
          </p:txBody>
        </p:sp>
        <p:sp>
          <p:nvSpPr>
            <p:cNvPr id="62" name="Shape 60"/>
            <p:cNvSpPr/>
            <p:nvPr/>
          </p:nvSpPr>
          <p:spPr>
            <a:xfrm>
              <a:off x="512064" y="3136392"/>
              <a:ext cx="5468112" cy="329184"/>
            </a:xfrm>
            <a:prstGeom prst="rect">
              <a:avLst/>
            </a:prstGeom>
            <a:solidFill>
              <a:srgbClr val="58C3E8"/>
            </a:solidFill>
            <a:ln w="12700">
              <a:solidFill>
                <a:srgbClr val="58C3E8"/>
              </a:solidFill>
              <a:prstDash val="solid"/>
            </a:ln>
          </p:spPr>
          <p:txBody>
            <a:bodyPr/>
            <a:lstStyle/>
            <a:p>
              <a:endParaRPr lang="en-US" sz="1000"/>
            </a:p>
          </p:txBody>
        </p:sp>
        <p:sp>
          <p:nvSpPr>
            <p:cNvPr id="63" name="Text 61"/>
            <p:cNvSpPr/>
            <p:nvPr/>
          </p:nvSpPr>
          <p:spPr>
            <a:xfrm>
              <a:off x="649224" y="3200400"/>
              <a:ext cx="5193792" cy="164592"/>
            </a:xfrm>
            <a:prstGeom prst="rect">
              <a:avLst/>
            </a:prstGeom>
            <a:noFill/>
            <a:ln/>
          </p:spPr>
          <p:txBody>
            <a:bodyPr wrap="square" lIns="0" tIns="0" rIns="0" bIns="0" rtlCol="0" anchor="ctr"/>
            <a:lstStyle/>
            <a:p>
              <a:pPr marL="0" indent="0" algn="ctr">
                <a:buNone/>
              </a:pPr>
              <a:r>
                <a:rPr lang="en-US" sz="1000" b="1" kern="0" spc="80">
                  <a:solidFill>
                    <a:srgbClr val="000000"/>
                  </a:solidFill>
                  <a:latin typeface="Poppins" pitchFamily="34" charset="0"/>
                  <a:ea typeface="Poppins" pitchFamily="34" charset="-122"/>
                  <a:cs typeface="Poppins" pitchFamily="34" charset="-120"/>
                </a:rPr>
                <a:t>ED BLUESTEIN</a:t>
              </a:r>
              <a:endParaRPr lang="en-US" sz="1000">
                <a:solidFill>
                  <a:srgbClr val="000000"/>
                </a:solidFill>
              </a:endParaRPr>
            </a:p>
          </p:txBody>
        </p:sp>
        <p:sp>
          <p:nvSpPr>
            <p:cNvPr id="64" name="Text 62"/>
            <p:cNvSpPr/>
            <p:nvPr/>
          </p:nvSpPr>
          <p:spPr>
            <a:xfrm>
              <a:off x="612648" y="3520440"/>
              <a:ext cx="1422075" cy="256032"/>
            </a:xfrm>
            <a:prstGeom prst="rect">
              <a:avLst/>
            </a:prstGeom>
            <a:noFill/>
            <a:ln/>
          </p:spPr>
          <p:txBody>
            <a:bodyPr wrap="square" lIns="508" tIns="508" rIns="508" bIns="508" rtlCol="0" anchor="ctr"/>
            <a:lstStyle/>
            <a:p>
              <a:pPr marL="0" indent="0">
                <a:buNone/>
              </a:pPr>
              <a:r>
                <a:rPr lang="en-US" sz="1000" b="1">
                  <a:solidFill>
                    <a:srgbClr val="000000"/>
                  </a:solidFill>
                </a:rPr>
                <a:t>EVENT</a:t>
              </a:r>
              <a:endParaRPr lang="en-US" sz="1000">
                <a:solidFill>
                  <a:srgbClr val="000000"/>
                </a:solidFill>
              </a:endParaRPr>
            </a:p>
          </p:txBody>
        </p:sp>
        <p:sp>
          <p:nvSpPr>
            <p:cNvPr id="65" name="Text 63"/>
            <p:cNvSpPr/>
            <p:nvPr/>
          </p:nvSpPr>
          <p:spPr>
            <a:xfrm>
              <a:off x="2034723" y="3520440"/>
              <a:ext cx="948050" cy="256032"/>
            </a:xfrm>
            <a:prstGeom prst="rect">
              <a:avLst/>
            </a:prstGeom>
            <a:noFill/>
            <a:ln/>
          </p:spPr>
          <p:txBody>
            <a:bodyPr wrap="square" lIns="508" tIns="508" rIns="508" bIns="508" rtlCol="0" anchor="ctr"/>
            <a:lstStyle/>
            <a:p>
              <a:pPr marL="0" indent="0">
                <a:buNone/>
              </a:pPr>
              <a:r>
                <a:rPr lang="en-US" sz="1000" b="1">
                  <a:solidFill>
                    <a:srgbClr val="000000"/>
                  </a:solidFill>
                </a:rPr>
                <a:t>DATE</a:t>
              </a:r>
              <a:endParaRPr lang="en-US" sz="1000">
                <a:solidFill>
                  <a:srgbClr val="000000"/>
                </a:solidFill>
              </a:endParaRPr>
            </a:p>
          </p:txBody>
        </p:sp>
        <p:sp>
          <p:nvSpPr>
            <p:cNvPr id="66" name="Text 64"/>
            <p:cNvSpPr/>
            <p:nvPr/>
          </p:nvSpPr>
          <p:spPr>
            <a:xfrm>
              <a:off x="2982773" y="3520440"/>
              <a:ext cx="1158728" cy="256032"/>
            </a:xfrm>
            <a:prstGeom prst="rect">
              <a:avLst/>
            </a:prstGeom>
            <a:noFill/>
            <a:ln/>
          </p:spPr>
          <p:txBody>
            <a:bodyPr wrap="square" lIns="508" tIns="508" rIns="508" bIns="508" rtlCol="0" anchor="ctr"/>
            <a:lstStyle/>
            <a:p>
              <a:pPr marL="0" indent="0">
                <a:buNone/>
              </a:pPr>
              <a:r>
                <a:rPr lang="en-US" sz="1000" b="1">
                  <a:solidFill>
                    <a:srgbClr val="000000"/>
                  </a:solidFill>
                </a:rPr>
                <a:t>TIME</a:t>
              </a:r>
              <a:endParaRPr lang="en-US" sz="1000">
                <a:solidFill>
                  <a:srgbClr val="000000"/>
                </a:solidFill>
              </a:endParaRPr>
            </a:p>
          </p:txBody>
        </p:sp>
        <p:sp>
          <p:nvSpPr>
            <p:cNvPr id="67" name="Text 65"/>
            <p:cNvSpPr/>
            <p:nvPr/>
          </p:nvSpPr>
          <p:spPr>
            <a:xfrm>
              <a:off x="4141500" y="3520440"/>
              <a:ext cx="1738092" cy="256032"/>
            </a:xfrm>
            <a:prstGeom prst="rect">
              <a:avLst/>
            </a:prstGeom>
            <a:noFill/>
            <a:ln/>
          </p:spPr>
          <p:txBody>
            <a:bodyPr wrap="square" lIns="508" tIns="508" rIns="508" bIns="508" rtlCol="0" anchor="ctr"/>
            <a:lstStyle/>
            <a:p>
              <a:pPr marL="0" indent="0">
                <a:buNone/>
              </a:pPr>
              <a:r>
                <a:rPr lang="en-US" sz="1000" b="1">
                  <a:solidFill>
                    <a:srgbClr val="000000"/>
                  </a:solidFill>
                </a:rPr>
                <a:t>ROOM / LOCATION</a:t>
              </a:r>
              <a:endParaRPr lang="en-US" sz="1000">
                <a:solidFill>
                  <a:srgbClr val="000000"/>
                </a:solidFill>
              </a:endParaRPr>
            </a:p>
          </p:txBody>
        </p:sp>
        <p:sp>
          <p:nvSpPr>
            <p:cNvPr id="68" name="Shape 66"/>
            <p:cNvSpPr/>
            <p:nvPr/>
          </p:nvSpPr>
          <p:spPr>
            <a:xfrm>
              <a:off x="623630" y="4082636"/>
              <a:ext cx="5266944" cy="315468"/>
            </a:xfrm>
            <a:prstGeom prst="rect">
              <a:avLst/>
            </a:prstGeom>
            <a:solidFill>
              <a:srgbClr val="F3F6F4"/>
            </a:solidFill>
            <a:ln w="12700">
              <a:solidFill>
                <a:srgbClr val="F3F6F4"/>
              </a:solidFill>
              <a:prstDash val="solid"/>
            </a:ln>
          </p:spPr>
          <p:txBody>
            <a:bodyPr/>
            <a:lstStyle/>
            <a:p>
              <a:endParaRPr lang="en-US" sz="1000"/>
            </a:p>
          </p:txBody>
        </p:sp>
        <p:sp>
          <p:nvSpPr>
            <p:cNvPr id="69" name="Text 67"/>
            <p:cNvSpPr/>
            <p:nvPr/>
          </p:nvSpPr>
          <p:spPr>
            <a:xfrm>
              <a:off x="630936" y="3785616"/>
              <a:ext cx="1385499" cy="30175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Flu Shots</a:t>
              </a:r>
              <a:endParaRPr lang="en-US" sz="1000">
                <a:solidFill>
                  <a:srgbClr val="000000"/>
                </a:solidFill>
              </a:endParaRPr>
            </a:p>
          </p:txBody>
        </p:sp>
        <p:sp>
          <p:nvSpPr>
            <p:cNvPr id="70" name="Text 68"/>
            <p:cNvSpPr/>
            <p:nvPr/>
          </p:nvSpPr>
          <p:spPr>
            <a:xfrm>
              <a:off x="2053011" y="3785616"/>
              <a:ext cx="911474"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Tue., Oct. 20</a:t>
              </a:r>
              <a:endParaRPr lang="en-US" sz="1000">
                <a:solidFill>
                  <a:srgbClr val="000000"/>
                </a:solidFill>
              </a:endParaRPr>
            </a:p>
          </p:txBody>
        </p:sp>
        <p:sp>
          <p:nvSpPr>
            <p:cNvPr id="71" name="Text 69"/>
            <p:cNvSpPr/>
            <p:nvPr/>
          </p:nvSpPr>
          <p:spPr>
            <a:xfrm>
              <a:off x="3001061" y="3785616"/>
              <a:ext cx="1122152"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4 – 6:30 p.m.</a:t>
              </a:r>
              <a:endParaRPr lang="en-US" sz="1000">
                <a:solidFill>
                  <a:srgbClr val="000000"/>
                </a:solidFill>
              </a:endParaRPr>
            </a:p>
          </p:txBody>
        </p:sp>
        <p:sp>
          <p:nvSpPr>
            <p:cNvPr id="72" name="Text 70"/>
            <p:cNvSpPr/>
            <p:nvPr/>
          </p:nvSpPr>
          <p:spPr>
            <a:xfrm>
              <a:off x="4159788" y="3785616"/>
              <a:ext cx="1701516"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E/W Hallway, near fab breakroom</a:t>
              </a:r>
              <a:endParaRPr lang="en-US" sz="1000">
                <a:solidFill>
                  <a:srgbClr val="000000"/>
                </a:solidFill>
              </a:endParaRPr>
            </a:p>
          </p:txBody>
        </p:sp>
        <p:sp>
          <p:nvSpPr>
            <p:cNvPr id="73" name="Shape 71"/>
            <p:cNvSpPr/>
            <p:nvPr/>
          </p:nvSpPr>
          <p:spPr>
            <a:xfrm>
              <a:off x="612648" y="4091940"/>
              <a:ext cx="5266944" cy="1"/>
            </a:xfrm>
            <a:prstGeom prst="line">
              <a:avLst/>
            </a:prstGeom>
            <a:noFill/>
            <a:ln w="4445">
              <a:solidFill>
                <a:srgbClr val="DDE2DF"/>
              </a:solidFill>
              <a:prstDash val="solid"/>
            </a:ln>
          </p:spPr>
          <p:txBody>
            <a:bodyPr/>
            <a:lstStyle/>
            <a:p>
              <a:endParaRPr lang="en-US" sz="1000"/>
            </a:p>
          </p:txBody>
        </p:sp>
        <p:sp>
          <p:nvSpPr>
            <p:cNvPr id="74" name="Text 72"/>
            <p:cNvSpPr/>
            <p:nvPr/>
          </p:nvSpPr>
          <p:spPr>
            <a:xfrm>
              <a:off x="630936" y="4101084"/>
              <a:ext cx="1385499" cy="30175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Flu Shots</a:t>
              </a:r>
              <a:endParaRPr lang="en-US" sz="1000">
                <a:solidFill>
                  <a:srgbClr val="000000"/>
                </a:solidFill>
              </a:endParaRPr>
            </a:p>
          </p:txBody>
        </p:sp>
        <p:sp>
          <p:nvSpPr>
            <p:cNvPr id="75" name="Text 73"/>
            <p:cNvSpPr/>
            <p:nvPr/>
          </p:nvSpPr>
          <p:spPr>
            <a:xfrm>
              <a:off x="2053011" y="4101084"/>
              <a:ext cx="911474"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Wed., Oct. 21</a:t>
              </a:r>
              <a:endParaRPr lang="en-US" sz="1000">
                <a:solidFill>
                  <a:srgbClr val="000000"/>
                </a:solidFill>
              </a:endParaRPr>
            </a:p>
          </p:txBody>
        </p:sp>
        <p:sp>
          <p:nvSpPr>
            <p:cNvPr id="76" name="Text 74"/>
            <p:cNvSpPr/>
            <p:nvPr/>
          </p:nvSpPr>
          <p:spPr>
            <a:xfrm>
              <a:off x="3001061" y="4101084"/>
              <a:ext cx="1122152"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9 a.m. – 1 p.m.; 4 – 6:30 p.m.</a:t>
              </a:r>
              <a:endParaRPr lang="en-US" sz="1000">
                <a:solidFill>
                  <a:srgbClr val="000000"/>
                </a:solidFill>
              </a:endParaRPr>
            </a:p>
          </p:txBody>
        </p:sp>
        <p:sp>
          <p:nvSpPr>
            <p:cNvPr id="77" name="Text 75"/>
            <p:cNvSpPr/>
            <p:nvPr/>
          </p:nvSpPr>
          <p:spPr>
            <a:xfrm>
              <a:off x="4159788" y="4101084"/>
              <a:ext cx="1701516"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E/W Hallway, near fab breakroom</a:t>
              </a:r>
              <a:endParaRPr lang="en-US" sz="1000">
                <a:solidFill>
                  <a:srgbClr val="000000"/>
                </a:solidFill>
              </a:endParaRPr>
            </a:p>
          </p:txBody>
        </p:sp>
        <p:sp>
          <p:nvSpPr>
            <p:cNvPr id="78" name="Shape 76"/>
            <p:cNvSpPr/>
            <p:nvPr/>
          </p:nvSpPr>
          <p:spPr>
            <a:xfrm>
              <a:off x="612648" y="4402836"/>
              <a:ext cx="5266944" cy="1"/>
            </a:xfrm>
            <a:prstGeom prst="line">
              <a:avLst/>
            </a:prstGeom>
            <a:noFill/>
            <a:ln w="4445">
              <a:solidFill>
                <a:srgbClr val="DDE2DF"/>
              </a:solidFill>
              <a:prstDash val="solid"/>
            </a:ln>
          </p:spPr>
          <p:txBody>
            <a:bodyPr/>
            <a:lstStyle/>
            <a:p>
              <a:endParaRPr lang="en-US" sz="1000"/>
            </a:p>
          </p:txBody>
        </p:sp>
        <p:sp>
          <p:nvSpPr>
            <p:cNvPr id="79" name="Shape 77"/>
            <p:cNvSpPr/>
            <p:nvPr/>
          </p:nvSpPr>
          <p:spPr>
            <a:xfrm>
              <a:off x="612648" y="4402836"/>
              <a:ext cx="5266944" cy="315468"/>
            </a:xfrm>
            <a:prstGeom prst="rect">
              <a:avLst/>
            </a:prstGeom>
            <a:solidFill>
              <a:srgbClr val="F3F6F4"/>
            </a:solidFill>
            <a:ln w="12700">
              <a:solidFill>
                <a:srgbClr val="F3F6F4"/>
              </a:solidFill>
              <a:prstDash val="solid"/>
            </a:ln>
          </p:spPr>
          <p:txBody>
            <a:bodyPr/>
            <a:lstStyle/>
            <a:p>
              <a:endParaRPr lang="en-US" sz="1000"/>
            </a:p>
          </p:txBody>
        </p:sp>
        <p:sp>
          <p:nvSpPr>
            <p:cNvPr id="80" name="Text 78"/>
            <p:cNvSpPr/>
            <p:nvPr/>
          </p:nvSpPr>
          <p:spPr>
            <a:xfrm>
              <a:off x="630936" y="4411980"/>
              <a:ext cx="1385499" cy="30175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Flu Shots</a:t>
              </a:r>
              <a:endParaRPr lang="en-US" sz="1000">
                <a:solidFill>
                  <a:srgbClr val="000000"/>
                </a:solidFill>
              </a:endParaRPr>
            </a:p>
          </p:txBody>
        </p:sp>
        <p:sp>
          <p:nvSpPr>
            <p:cNvPr id="81" name="Text 79"/>
            <p:cNvSpPr/>
            <p:nvPr/>
          </p:nvSpPr>
          <p:spPr>
            <a:xfrm>
              <a:off x="2053011" y="4411980"/>
              <a:ext cx="911474"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Thu., Oct. 22</a:t>
              </a:r>
              <a:endParaRPr lang="en-US" sz="1000">
                <a:solidFill>
                  <a:srgbClr val="000000"/>
                </a:solidFill>
              </a:endParaRPr>
            </a:p>
          </p:txBody>
        </p:sp>
        <p:sp>
          <p:nvSpPr>
            <p:cNvPr id="82" name="Text 80"/>
            <p:cNvSpPr/>
            <p:nvPr/>
          </p:nvSpPr>
          <p:spPr>
            <a:xfrm>
              <a:off x="3001061" y="4411980"/>
              <a:ext cx="1122152"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1 p.m.</a:t>
              </a:r>
              <a:endParaRPr lang="en-US" sz="1000">
                <a:solidFill>
                  <a:srgbClr val="000000"/>
                </a:solidFill>
              </a:endParaRPr>
            </a:p>
          </p:txBody>
        </p:sp>
        <p:sp>
          <p:nvSpPr>
            <p:cNvPr id="83" name="Text 81"/>
            <p:cNvSpPr/>
            <p:nvPr/>
          </p:nvSpPr>
          <p:spPr>
            <a:xfrm>
              <a:off x="4159788" y="4411980"/>
              <a:ext cx="1701516"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E/W Hallway, near fab breakroom</a:t>
              </a:r>
              <a:endParaRPr lang="en-US" sz="1000">
                <a:solidFill>
                  <a:srgbClr val="000000"/>
                </a:solidFill>
              </a:endParaRPr>
            </a:p>
          </p:txBody>
        </p:sp>
        <p:sp>
          <p:nvSpPr>
            <p:cNvPr id="84" name="Shape 82"/>
            <p:cNvSpPr/>
            <p:nvPr/>
          </p:nvSpPr>
          <p:spPr>
            <a:xfrm>
              <a:off x="612648" y="4718304"/>
              <a:ext cx="5266944" cy="1"/>
            </a:xfrm>
            <a:prstGeom prst="line">
              <a:avLst/>
            </a:prstGeom>
            <a:noFill/>
            <a:ln w="4445">
              <a:solidFill>
                <a:srgbClr val="DDE2DF"/>
              </a:solidFill>
              <a:prstDash val="solid"/>
            </a:ln>
          </p:spPr>
          <p:txBody>
            <a:bodyPr/>
            <a:lstStyle/>
            <a:p>
              <a:endParaRPr lang="en-US" sz="1000"/>
            </a:p>
          </p:txBody>
        </p:sp>
        <p:sp>
          <p:nvSpPr>
            <p:cNvPr id="85" name="Text 83"/>
            <p:cNvSpPr/>
            <p:nvPr/>
          </p:nvSpPr>
          <p:spPr>
            <a:xfrm>
              <a:off x="630936" y="4727448"/>
              <a:ext cx="1385499" cy="301752"/>
            </a:xfrm>
            <a:prstGeom prst="rect">
              <a:avLst/>
            </a:prstGeom>
            <a:noFill/>
            <a:ln/>
          </p:spPr>
          <p:txBody>
            <a:bodyPr wrap="square" lIns="254" tIns="254" rIns="254" bIns="254" rtlCol="0" anchor="ctr">
              <a:no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Presentation</a:t>
              </a:r>
              <a:endParaRPr lang="en-US" sz="1000">
                <a:solidFill>
                  <a:srgbClr val="000000"/>
                </a:solidFill>
              </a:endParaRPr>
            </a:p>
          </p:txBody>
        </p:sp>
        <p:sp>
          <p:nvSpPr>
            <p:cNvPr id="86" name="Text 84"/>
            <p:cNvSpPr/>
            <p:nvPr/>
          </p:nvSpPr>
          <p:spPr>
            <a:xfrm>
              <a:off x="2053011" y="4727448"/>
              <a:ext cx="911474"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20 &amp; Thu., Oct. 22</a:t>
              </a:r>
              <a:endParaRPr lang="en-US" sz="1000">
                <a:solidFill>
                  <a:srgbClr val="000000"/>
                </a:solidFill>
              </a:endParaRPr>
            </a:p>
          </p:txBody>
        </p:sp>
        <p:sp>
          <p:nvSpPr>
            <p:cNvPr id="87" name="Text 85"/>
            <p:cNvSpPr/>
            <p:nvPr/>
          </p:nvSpPr>
          <p:spPr>
            <a:xfrm>
              <a:off x="3001061" y="4727448"/>
              <a:ext cx="1122152"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10 – 11 a.m.</a:t>
              </a:r>
              <a:endParaRPr lang="en-US" sz="1000">
                <a:solidFill>
                  <a:srgbClr val="000000"/>
                </a:solidFill>
              </a:endParaRPr>
            </a:p>
          </p:txBody>
        </p:sp>
        <p:sp>
          <p:nvSpPr>
            <p:cNvPr id="88" name="Text 86"/>
            <p:cNvSpPr/>
            <p:nvPr/>
          </p:nvSpPr>
          <p:spPr>
            <a:xfrm>
              <a:off x="4159788" y="4727448"/>
              <a:ext cx="1701516"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Manufacturing Conference Room</a:t>
              </a:r>
              <a:endParaRPr lang="en-US" sz="1000">
                <a:solidFill>
                  <a:srgbClr val="000000"/>
                </a:solidFill>
              </a:endParaRPr>
            </a:p>
          </p:txBody>
        </p:sp>
        <p:sp>
          <p:nvSpPr>
            <p:cNvPr id="95" name="Shape 93"/>
            <p:cNvSpPr/>
            <p:nvPr/>
          </p:nvSpPr>
          <p:spPr>
            <a:xfrm>
              <a:off x="612648" y="5029200"/>
              <a:ext cx="5266944" cy="1"/>
            </a:xfrm>
            <a:prstGeom prst="line">
              <a:avLst/>
            </a:prstGeom>
            <a:noFill/>
            <a:ln w="4445">
              <a:solidFill>
                <a:srgbClr val="DDE2DF"/>
              </a:solidFill>
              <a:prstDash val="solid"/>
            </a:ln>
          </p:spPr>
          <p:txBody>
            <a:bodyPr/>
            <a:lstStyle/>
            <a:p>
              <a:endParaRPr lang="en-US" sz="1000"/>
            </a:p>
          </p:txBody>
        </p:sp>
        <p:sp>
          <p:nvSpPr>
            <p:cNvPr id="96" name="Text 94"/>
            <p:cNvSpPr/>
            <p:nvPr/>
          </p:nvSpPr>
          <p:spPr>
            <a:xfrm>
              <a:off x="630936" y="5038344"/>
              <a:ext cx="1385499" cy="30175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Table</a:t>
              </a:r>
              <a:endParaRPr lang="en-US" sz="1000">
                <a:solidFill>
                  <a:srgbClr val="000000"/>
                </a:solidFill>
              </a:endParaRPr>
            </a:p>
          </p:txBody>
        </p:sp>
        <p:sp>
          <p:nvSpPr>
            <p:cNvPr id="97" name="Text 95"/>
            <p:cNvSpPr/>
            <p:nvPr/>
          </p:nvSpPr>
          <p:spPr>
            <a:xfrm>
              <a:off x="2053011" y="5038344"/>
              <a:ext cx="911474"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20 &amp; Wed., Oct. 21</a:t>
              </a:r>
              <a:endParaRPr lang="en-US" sz="1000">
                <a:solidFill>
                  <a:srgbClr val="000000"/>
                </a:solidFill>
              </a:endParaRPr>
            </a:p>
          </p:txBody>
        </p:sp>
        <p:sp>
          <p:nvSpPr>
            <p:cNvPr id="98" name="Text 96"/>
            <p:cNvSpPr/>
            <p:nvPr/>
          </p:nvSpPr>
          <p:spPr>
            <a:xfrm>
              <a:off x="3001061" y="5038344"/>
              <a:ext cx="1122152"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6:30 p.m.</a:t>
              </a:r>
              <a:endParaRPr lang="en-US" sz="1000">
                <a:solidFill>
                  <a:srgbClr val="000000"/>
                </a:solidFill>
              </a:endParaRPr>
            </a:p>
          </p:txBody>
        </p:sp>
        <p:sp>
          <p:nvSpPr>
            <p:cNvPr id="99" name="Text 97"/>
            <p:cNvSpPr/>
            <p:nvPr/>
          </p:nvSpPr>
          <p:spPr>
            <a:xfrm>
              <a:off x="4159788" y="5038344"/>
              <a:ext cx="1701516"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E/W Hallway, near fab breakroom</a:t>
              </a:r>
              <a:endParaRPr lang="en-US" sz="1000">
                <a:solidFill>
                  <a:srgbClr val="000000"/>
                </a:solidFill>
              </a:endParaRPr>
            </a:p>
          </p:txBody>
        </p:sp>
        <p:sp>
          <p:nvSpPr>
            <p:cNvPr id="106" name="Shape 104"/>
            <p:cNvSpPr/>
            <p:nvPr/>
          </p:nvSpPr>
          <p:spPr>
            <a:xfrm>
              <a:off x="612648" y="5340096"/>
              <a:ext cx="5266944" cy="1"/>
            </a:xfrm>
            <a:prstGeom prst="line">
              <a:avLst/>
            </a:prstGeom>
            <a:noFill/>
            <a:ln w="4445">
              <a:solidFill>
                <a:srgbClr val="DDE2DF"/>
              </a:solidFill>
              <a:prstDash val="solid"/>
            </a:ln>
          </p:spPr>
          <p:txBody>
            <a:bodyPr/>
            <a:lstStyle/>
            <a:p>
              <a:endParaRPr lang="en-US" sz="1000"/>
            </a:p>
          </p:txBody>
        </p:sp>
        <p:sp>
          <p:nvSpPr>
            <p:cNvPr id="107" name="Text 105"/>
            <p:cNvSpPr/>
            <p:nvPr/>
          </p:nvSpPr>
          <p:spPr>
            <a:xfrm>
              <a:off x="630936" y="5349240"/>
              <a:ext cx="1385499" cy="30175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Table</a:t>
              </a:r>
              <a:endParaRPr lang="en-US" sz="1000">
                <a:solidFill>
                  <a:srgbClr val="000000"/>
                </a:solidFill>
              </a:endParaRPr>
            </a:p>
          </p:txBody>
        </p:sp>
        <p:sp>
          <p:nvSpPr>
            <p:cNvPr id="108" name="Text 106"/>
            <p:cNvSpPr/>
            <p:nvPr/>
          </p:nvSpPr>
          <p:spPr>
            <a:xfrm>
              <a:off x="2053011" y="5349240"/>
              <a:ext cx="911474"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Thu., Oct. 22</a:t>
              </a:r>
              <a:endParaRPr lang="en-US" sz="1000">
                <a:solidFill>
                  <a:srgbClr val="000000"/>
                </a:solidFill>
              </a:endParaRPr>
            </a:p>
          </p:txBody>
        </p:sp>
        <p:sp>
          <p:nvSpPr>
            <p:cNvPr id="109" name="Text 107"/>
            <p:cNvSpPr/>
            <p:nvPr/>
          </p:nvSpPr>
          <p:spPr>
            <a:xfrm>
              <a:off x="3001061" y="5349240"/>
              <a:ext cx="1122152" cy="30175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2 p.m.</a:t>
              </a:r>
              <a:endParaRPr lang="en-US" sz="1000">
                <a:solidFill>
                  <a:srgbClr val="000000"/>
                </a:solidFill>
              </a:endParaRPr>
            </a:p>
          </p:txBody>
        </p:sp>
        <p:sp>
          <p:nvSpPr>
            <p:cNvPr id="110" name="Text 108"/>
            <p:cNvSpPr/>
            <p:nvPr/>
          </p:nvSpPr>
          <p:spPr>
            <a:xfrm>
              <a:off x="4159788" y="5349240"/>
              <a:ext cx="1701516" cy="301752"/>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E/W Hallway, near fab breakroom</a:t>
              </a:r>
              <a:endParaRPr lang="en-US" sz="1000">
                <a:solidFill>
                  <a:srgbClr val="000000"/>
                </a:solidFill>
              </a:endParaRPr>
            </a:p>
          </p:txBody>
        </p:sp>
      </p:grpSp>
      <p:grpSp>
        <p:nvGrpSpPr>
          <p:cNvPr id="55" name="Group 54">
            <a:extLst>
              <a:ext uri="{FF2B5EF4-FFF2-40B4-BE49-F238E27FC236}">
                <a16:creationId xmlns:a16="http://schemas.microsoft.com/office/drawing/2014/main" id="{425C33ED-984B-DC2F-32B3-F9168C7D7274}"/>
              </a:ext>
            </a:extLst>
          </p:cNvPr>
          <p:cNvGrpSpPr/>
          <p:nvPr/>
        </p:nvGrpSpPr>
        <p:grpSpPr>
          <a:xfrm>
            <a:off x="212736" y="3067674"/>
            <a:ext cx="5653278" cy="3332779"/>
            <a:chOff x="6199632" y="3127248"/>
            <a:chExt cx="5486400" cy="2119884"/>
          </a:xfrm>
        </p:grpSpPr>
        <p:sp>
          <p:nvSpPr>
            <p:cNvPr id="111" name="Shape 109"/>
            <p:cNvSpPr/>
            <p:nvPr/>
          </p:nvSpPr>
          <p:spPr>
            <a:xfrm>
              <a:off x="6199632" y="3127248"/>
              <a:ext cx="5486400" cy="2119884"/>
            </a:xfrm>
            <a:prstGeom prst="roundRect">
              <a:avLst>
                <a:gd name="adj" fmla="val 1690"/>
              </a:avLst>
            </a:prstGeom>
            <a:solidFill>
              <a:srgbClr val="FFFFFF"/>
            </a:solidFill>
            <a:ln w="10160">
              <a:solidFill>
                <a:srgbClr val="D5DAD7"/>
              </a:solidFill>
              <a:prstDash val="solid"/>
            </a:ln>
            <a:effectLst>
              <a:outerShdw blurRad="19050" dist="50800" dir="2700000" algn="bl" rotWithShape="0">
                <a:srgbClr val="A7AEAA">
                  <a:alpha val="14000"/>
                </a:srgbClr>
              </a:outerShdw>
            </a:effectLst>
          </p:spPr>
          <p:txBody>
            <a:bodyPr/>
            <a:lstStyle/>
            <a:p>
              <a:endParaRPr lang="en-US" sz="1000"/>
            </a:p>
          </p:txBody>
        </p:sp>
        <p:sp>
          <p:nvSpPr>
            <p:cNvPr id="112" name="Shape 110"/>
            <p:cNvSpPr/>
            <p:nvPr/>
          </p:nvSpPr>
          <p:spPr>
            <a:xfrm>
              <a:off x="6208776" y="3136392"/>
              <a:ext cx="5468112" cy="329184"/>
            </a:xfrm>
            <a:prstGeom prst="rect">
              <a:avLst/>
            </a:prstGeom>
            <a:solidFill>
              <a:srgbClr val="B8D55B"/>
            </a:solidFill>
            <a:ln w="12700">
              <a:solidFill>
                <a:srgbClr val="B8D55B"/>
              </a:solidFill>
              <a:prstDash val="solid"/>
            </a:ln>
          </p:spPr>
          <p:txBody>
            <a:bodyPr/>
            <a:lstStyle/>
            <a:p>
              <a:endParaRPr lang="en-US" sz="1000"/>
            </a:p>
          </p:txBody>
        </p:sp>
        <p:sp>
          <p:nvSpPr>
            <p:cNvPr id="113" name="Text 111"/>
            <p:cNvSpPr/>
            <p:nvPr/>
          </p:nvSpPr>
          <p:spPr>
            <a:xfrm>
              <a:off x="6345936" y="3200400"/>
              <a:ext cx="5193792" cy="164592"/>
            </a:xfrm>
            <a:prstGeom prst="rect">
              <a:avLst/>
            </a:prstGeom>
            <a:noFill/>
            <a:ln/>
          </p:spPr>
          <p:txBody>
            <a:bodyPr wrap="square" lIns="0" tIns="0" rIns="0" bIns="0" rtlCol="0" anchor="ctr"/>
            <a:lstStyle/>
            <a:p>
              <a:pPr marL="0" indent="0" algn="ctr">
                <a:buNone/>
              </a:pPr>
              <a:r>
                <a:rPr lang="en-US" sz="1000" b="1" kern="0" spc="80">
                  <a:solidFill>
                    <a:srgbClr val="000000"/>
                  </a:solidFill>
                  <a:latin typeface="Poppins" pitchFamily="34" charset="0"/>
                  <a:ea typeface="Poppins" pitchFamily="34" charset="-122"/>
                  <a:cs typeface="Poppins" pitchFamily="34" charset="-120"/>
                </a:rPr>
                <a:t>ARIZONA</a:t>
              </a:r>
              <a:endParaRPr lang="en-US" sz="1000">
                <a:solidFill>
                  <a:srgbClr val="000000"/>
                </a:solidFill>
              </a:endParaRPr>
            </a:p>
          </p:txBody>
        </p:sp>
        <p:sp>
          <p:nvSpPr>
            <p:cNvPr id="114" name="Text 112"/>
            <p:cNvSpPr/>
            <p:nvPr/>
          </p:nvSpPr>
          <p:spPr>
            <a:xfrm>
              <a:off x="6309360" y="3520440"/>
              <a:ext cx="1422075" cy="256032"/>
            </a:xfrm>
            <a:prstGeom prst="rect">
              <a:avLst/>
            </a:prstGeom>
            <a:noFill/>
            <a:ln/>
          </p:spPr>
          <p:txBody>
            <a:bodyPr wrap="square" lIns="508" tIns="508" rIns="508" bIns="508" rtlCol="0" anchor="ctr"/>
            <a:lstStyle/>
            <a:p>
              <a:pPr marL="0" indent="0">
                <a:buNone/>
              </a:pPr>
              <a:r>
                <a:rPr lang="en-US" sz="1000" b="1">
                  <a:solidFill>
                    <a:srgbClr val="000000"/>
                  </a:solidFill>
                </a:rPr>
                <a:t>EVENT</a:t>
              </a:r>
              <a:endParaRPr lang="en-US" sz="1000">
                <a:solidFill>
                  <a:srgbClr val="000000"/>
                </a:solidFill>
              </a:endParaRPr>
            </a:p>
          </p:txBody>
        </p:sp>
        <p:sp>
          <p:nvSpPr>
            <p:cNvPr id="115" name="Text 113"/>
            <p:cNvSpPr/>
            <p:nvPr/>
          </p:nvSpPr>
          <p:spPr>
            <a:xfrm>
              <a:off x="7731435" y="3520440"/>
              <a:ext cx="948050" cy="256032"/>
            </a:xfrm>
            <a:prstGeom prst="rect">
              <a:avLst/>
            </a:prstGeom>
            <a:noFill/>
            <a:ln/>
          </p:spPr>
          <p:txBody>
            <a:bodyPr wrap="square" lIns="508" tIns="508" rIns="508" bIns="508" rtlCol="0" anchor="ctr"/>
            <a:lstStyle/>
            <a:p>
              <a:pPr marL="0" indent="0">
                <a:buNone/>
              </a:pPr>
              <a:r>
                <a:rPr lang="en-US" sz="1000" b="1">
                  <a:solidFill>
                    <a:srgbClr val="000000"/>
                  </a:solidFill>
                </a:rPr>
                <a:t>DATE</a:t>
              </a:r>
              <a:endParaRPr lang="en-US" sz="1000">
                <a:solidFill>
                  <a:srgbClr val="000000"/>
                </a:solidFill>
              </a:endParaRPr>
            </a:p>
          </p:txBody>
        </p:sp>
        <p:sp>
          <p:nvSpPr>
            <p:cNvPr id="116" name="Text 114"/>
            <p:cNvSpPr/>
            <p:nvPr/>
          </p:nvSpPr>
          <p:spPr>
            <a:xfrm>
              <a:off x="8679485" y="3520440"/>
              <a:ext cx="1158728" cy="256032"/>
            </a:xfrm>
            <a:prstGeom prst="rect">
              <a:avLst/>
            </a:prstGeom>
            <a:noFill/>
            <a:ln/>
          </p:spPr>
          <p:txBody>
            <a:bodyPr wrap="square" lIns="508" tIns="508" rIns="508" bIns="508" rtlCol="0" anchor="ctr"/>
            <a:lstStyle/>
            <a:p>
              <a:pPr marL="0" indent="0">
                <a:buNone/>
              </a:pPr>
              <a:r>
                <a:rPr lang="en-US" sz="1000" b="1">
                  <a:solidFill>
                    <a:srgbClr val="000000"/>
                  </a:solidFill>
                </a:rPr>
                <a:t>TIME</a:t>
              </a:r>
              <a:endParaRPr lang="en-US" sz="1000">
                <a:solidFill>
                  <a:srgbClr val="000000"/>
                </a:solidFill>
              </a:endParaRPr>
            </a:p>
          </p:txBody>
        </p:sp>
        <p:sp>
          <p:nvSpPr>
            <p:cNvPr id="117" name="Text 115"/>
            <p:cNvSpPr/>
            <p:nvPr/>
          </p:nvSpPr>
          <p:spPr>
            <a:xfrm>
              <a:off x="9838212" y="3520440"/>
              <a:ext cx="1738092" cy="256032"/>
            </a:xfrm>
            <a:prstGeom prst="rect">
              <a:avLst/>
            </a:prstGeom>
            <a:noFill/>
            <a:ln/>
          </p:spPr>
          <p:txBody>
            <a:bodyPr wrap="square" lIns="508" tIns="508" rIns="508" bIns="508" rtlCol="0" anchor="ctr"/>
            <a:lstStyle/>
            <a:p>
              <a:pPr marL="0" indent="0">
                <a:buNone/>
              </a:pPr>
              <a:r>
                <a:rPr lang="en-US" sz="1000" b="1">
                  <a:solidFill>
                    <a:srgbClr val="000000"/>
                  </a:solidFill>
                </a:rPr>
                <a:t>ROOM / LOCATION</a:t>
              </a:r>
              <a:endParaRPr lang="en-US" sz="1000">
                <a:solidFill>
                  <a:srgbClr val="000000"/>
                </a:solidFill>
              </a:endParaRPr>
            </a:p>
          </p:txBody>
        </p:sp>
        <p:sp>
          <p:nvSpPr>
            <p:cNvPr id="118" name="Shape 116"/>
            <p:cNvSpPr/>
            <p:nvPr/>
          </p:nvSpPr>
          <p:spPr>
            <a:xfrm>
              <a:off x="6309360" y="3776472"/>
              <a:ext cx="5266944" cy="280416"/>
            </a:xfrm>
            <a:prstGeom prst="rect">
              <a:avLst/>
            </a:prstGeom>
            <a:solidFill>
              <a:srgbClr val="F3F6F4"/>
            </a:solidFill>
            <a:ln w="12700">
              <a:solidFill>
                <a:srgbClr val="F3F6F4"/>
              </a:solidFill>
              <a:prstDash val="solid"/>
            </a:ln>
          </p:spPr>
          <p:txBody>
            <a:bodyPr/>
            <a:lstStyle/>
            <a:p>
              <a:endParaRPr lang="en-US" sz="1000"/>
            </a:p>
          </p:txBody>
        </p:sp>
        <p:sp>
          <p:nvSpPr>
            <p:cNvPr id="119" name="Text 117"/>
            <p:cNvSpPr/>
            <p:nvPr/>
          </p:nvSpPr>
          <p:spPr>
            <a:xfrm>
              <a:off x="6327648" y="3785616"/>
              <a:ext cx="1385499" cy="266700"/>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Flu Shots</a:t>
              </a:r>
              <a:endParaRPr lang="en-US" sz="1000">
                <a:solidFill>
                  <a:srgbClr val="000000"/>
                </a:solidFill>
              </a:endParaRPr>
            </a:p>
          </p:txBody>
        </p:sp>
        <p:sp>
          <p:nvSpPr>
            <p:cNvPr id="59" name="Text 118"/>
            <p:cNvSpPr/>
            <p:nvPr/>
          </p:nvSpPr>
          <p:spPr>
            <a:xfrm>
              <a:off x="7749723" y="3785616"/>
              <a:ext cx="911474"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27 &amp; Wed., Oct. 28</a:t>
              </a:r>
              <a:endParaRPr lang="en-US" sz="1000">
                <a:solidFill>
                  <a:srgbClr val="000000"/>
                </a:solidFill>
              </a:endParaRPr>
            </a:p>
          </p:txBody>
        </p:sp>
        <p:sp>
          <p:nvSpPr>
            <p:cNvPr id="60" name="Text 119"/>
            <p:cNvSpPr/>
            <p:nvPr/>
          </p:nvSpPr>
          <p:spPr>
            <a:xfrm>
              <a:off x="8697773" y="3785616"/>
              <a:ext cx="1122152"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9 a.m. – 1 p.m.; 4 – 6 p.m.</a:t>
              </a:r>
              <a:endParaRPr lang="en-US" sz="1000">
                <a:solidFill>
                  <a:srgbClr val="000000"/>
                </a:solidFill>
              </a:endParaRPr>
            </a:p>
          </p:txBody>
        </p:sp>
        <p:sp>
          <p:nvSpPr>
            <p:cNvPr id="122" name="Text 120"/>
            <p:cNvSpPr/>
            <p:nvPr/>
          </p:nvSpPr>
          <p:spPr>
            <a:xfrm>
              <a:off x="9856500" y="3785616"/>
              <a:ext cx="1701516"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M Hallway, near Grand Canyon</a:t>
              </a:r>
              <a:endParaRPr lang="en-US" sz="1000">
                <a:solidFill>
                  <a:srgbClr val="000000"/>
                </a:solidFill>
              </a:endParaRPr>
            </a:p>
          </p:txBody>
        </p:sp>
        <p:sp>
          <p:nvSpPr>
            <p:cNvPr id="128" name="Shape 126"/>
            <p:cNvSpPr/>
            <p:nvPr/>
          </p:nvSpPr>
          <p:spPr>
            <a:xfrm>
              <a:off x="6309360" y="4056888"/>
              <a:ext cx="5266944" cy="1"/>
            </a:xfrm>
            <a:prstGeom prst="line">
              <a:avLst/>
            </a:prstGeom>
            <a:noFill/>
            <a:ln w="4445">
              <a:solidFill>
                <a:srgbClr val="DDE2DF"/>
              </a:solidFill>
              <a:prstDash val="solid"/>
            </a:ln>
          </p:spPr>
          <p:txBody>
            <a:bodyPr/>
            <a:lstStyle/>
            <a:p>
              <a:endParaRPr lang="en-US" sz="1000"/>
            </a:p>
          </p:txBody>
        </p:sp>
        <p:sp>
          <p:nvSpPr>
            <p:cNvPr id="129" name="Shape 127"/>
            <p:cNvSpPr/>
            <p:nvPr/>
          </p:nvSpPr>
          <p:spPr>
            <a:xfrm>
              <a:off x="6309360" y="4056888"/>
              <a:ext cx="5266944" cy="280416"/>
            </a:xfrm>
            <a:prstGeom prst="rect">
              <a:avLst/>
            </a:prstGeom>
            <a:solidFill>
              <a:schemeClr val="bg1"/>
            </a:solidFill>
            <a:ln w="12700">
              <a:solidFill>
                <a:srgbClr val="F3F6F4"/>
              </a:solidFill>
              <a:prstDash val="solid"/>
            </a:ln>
          </p:spPr>
          <p:txBody>
            <a:bodyPr/>
            <a:lstStyle/>
            <a:p>
              <a:endParaRPr lang="en-US" sz="1000"/>
            </a:p>
          </p:txBody>
        </p:sp>
        <p:sp>
          <p:nvSpPr>
            <p:cNvPr id="130" name="Text 128"/>
            <p:cNvSpPr/>
            <p:nvPr/>
          </p:nvSpPr>
          <p:spPr>
            <a:xfrm>
              <a:off x="6327648" y="4066032"/>
              <a:ext cx="1385499" cy="266700"/>
            </a:xfrm>
            <a:prstGeom prst="rect">
              <a:avLst/>
            </a:prstGeom>
            <a:noFill/>
            <a:ln/>
          </p:spPr>
          <p:txBody>
            <a:bodyPr wrap="square" lIns="254" tIns="254" rIns="254" bIns="254" rtlCol="0" anchor="ctr">
              <a:no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Presentation</a:t>
              </a:r>
              <a:endParaRPr lang="en-US" sz="1000">
                <a:solidFill>
                  <a:srgbClr val="000000"/>
                </a:solidFill>
              </a:endParaRPr>
            </a:p>
          </p:txBody>
        </p:sp>
        <p:sp>
          <p:nvSpPr>
            <p:cNvPr id="131" name="Text 129"/>
            <p:cNvSpPr/>
            <p:nvPr/>
          </p:nvSpPr>
          <p:spPr>
            <a:xfrm>
              <a:off x="7749723" y="4066032"/>
              <a:ext cx="911474"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27 &amp; Wed., Oct. 28</a:t>
              </a:r>
              <a:endParaRPr lang="en-US" sz="1000">
                <a:solidFill>
                  <a:srgbClr val="000000"/>
                </a:solidFill>
              </a:endParaRPr>
            </a:p>
          </p:txBody>
        </p:sp>
        <p:sp>
          <p:nvSpPr>
            <p:cNvPr id="132" name="Text 130"/>
            <p:cNvSpPr/>
            <p:nvPr/>
          </p:nvSpPr>
          <p:spPr>
            <a:xfrm>
              <a:off x="8697773" y="4066032"/>
              <a:ext cx="1122152" cy="266700"/>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 10 a.m.</a:t>
              </a:r>
              <a:endParaRPr lang="en-US" sz="1000">
                <a:solidFill>
                  <a:srgbClr val="000000"/>
                </a:solidFill>
              </a:endParaRPr>
            </a:p>
          </p:txBody>
        </p:sp>
        <p:sp>
          <p:nvSpPr>
            <p:cNvPr id="133" name="Text 131"/>
            <p:cNvSpPr/>
            <p:nvPr/>
          </p:nvSpPr>
          <p:spPr>
            <a:xfrm>
              <a:off x="9856500" y="4066032"/>
              <a:ext cx="1701516"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Grand Canyon &amp; Canyon de Chelly</a:t>
              </a:r>
              <a:endParaRPr lang="en-US" sz="1000">
                <a:solidFill>
                  <a:srgbClr val="000000"/>
                </a:solidFill>
              </a:endParaRPr>
            </a:p>
          </p:txBody>
        </p:sp>
        <p:sp>
          <p:nvSpPr>
            <p:cNvPr id="134" name="Shape 132"/>
            <p:cNvSpPr/>
            <p:nvPr/>
          </p:nvSpPr>
          <p:spPr>
            <a:xfrm>
              <a:off x="6309360" y="4337304"/>
              <a:ext cx="5266944" cy="1"/>
            </a:xfrm>
            <a:prstGeom prst="line">
              <a:avLst/>
            </a:prstGeom>
            <a:noFill/>
            <a:ln w="4445">
              <a:solidFill>
                <a:srgbClr val="DDE2DF"/>
              </a:solidFill>
              <a:prstDash val="solid"/>
            </a:ln>
          </p:spPr>
          <p:txBody>
            <a:bodyPr/>
            <a:lstStyle/>
            <a:p>
              <a:endParaRPr lang="en-US" sz="1000"/>
            </a:p>
          </p:txBody>
        </p:sp>
        <p:sp>
          <p:nvSpPr>
            <p:cNvPr id="135" name="Text 133"/>
            <p:cNvSpPr/>
            <p:nvPr/>
          </p:nvSpPr>
          <p:spPr>
            <a:xfrm>
              <a:off x="6327648" y="4346448"/>
              <a:ext cx="1385499" cy="266700"/>
            </a:xfrm>
            <a:prstGeom prst="rect">
              <a:avLst/>
            </a:prstGeom>
            <a:noFill/>
            <a:ln/>
          </p:spPr>
          <p:txBody>
            <a:bodyPr wrap="square" lIns="254" tIns="254" rIns="254" bIns="254" rtlCol="0" anchor="ctr">
              <a:no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Presentation</a:t>
              </a:r>
              <a:endParaRPr lang="en-US" sz="1000">
                <a:solidFill>
                  <a:srgbClr val="000000"/>
                </a:solidFill>
              </a:endParaRPr>
            </a:p>
          </p:txBody>
        </p:sp>
        <p:sp>
          <p:nvSpPr>
            <p:cNvPr id="136" name="Text 134"/>
            <p:cNvSpPr/>
            <p:nvPr/>
          </p:nvSpPr>
          <p:spPr>
            <a:xfrm>
              <a:off x="7749723" y="4346448"/>
              <a:ext cx="911474"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27 &amp; Wed., Oct. 28</a:t>
              </a:r>
              <a:endParaRPr lang="en-US" sz="1000">
                <a:solidFill>
                  <a:srgbClr val="000000"/>
                </a:solidFill>
              </a:endParaRPr>
            </a:p>
          </p:txBody>
        </p:sp>
        <p:sp>
          <p:nvSpPr>
            <p:cNvPr id="137" name="Text 135"/>
            <p:cNvSpPr/>
            <p:nvPr/>
          </p:nvSpPr>
          <p:spPr>
            <a:xfrm>
              <a:off x="8697773" y="4346448"/>
              <a:ext cx="1122152" cy="266700"/>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4:30 – 5:30 p.m.</a:t>
              </a:r>
              <a:endParaRPr lang="en-US" sz="1000">
                <a:solidFill>
                  <a:srgbClr val="000000"/>
                </a:solidFill>
              </a:endParaRPr>
            </a:p>
          </p:txBody>
        </p:sp>
        <p:sp>
          <p:nvSpPr>
            <p:cNvPr id="138" name="Text 136"/>
            <p:cNvSpPr/>
            <p:nvPr/>
          </p:nvSpPr>
          <p:spPr>
            <a:xfrm>
              <a:off x="9856500" y="4346448"/>
              <a:ext cx="1701516"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Grand Canyon &amp; Canyon de Chelly</a:t>
              </a:r>
              <a:endParaRPr lang="en-US" sz="1000">
                <a:solidFill>
                  <a:srgbClr val="000000"/>
                </a:solidFill>
              </a:endParaRPr>
            </a:p>
          </p:txBody>
        </p:sp>
        <p:sp>
          <p:nvSpPr>
            <p:cNvPr id="150" name="Shape 148"/>
            <p:cNvSpPr/>
            <p:nvPr/>
          </p:nvSpPr>
          <p:spPr>
            <a:xfrm>
              <a:off x="6309360" y="4613148"/>
              <a:ext cx="5266944" cy="1"/>
            </a:xfrm>
            <a:prstGeom prst="line">
              <a:avLst/>
            </a:prstGeom>
            <a:noFill/>
            <a:ln w="4445">
              <a:solidFill>
                <a:srgbClr val="DDE2DF"/>
              </a:solidFill>
              <a:prstDash val="solid"/>
            </a:ln>
          </p:spPr>
          <p:txBody>
            <a:bodyPr/>
            <a:lstStyle/>
            <a:p>
              <a:endParaRPr lang="en-US" sz="1000"/>
            </a:p>
          </p:txBody>
        </p:sp>
        <p:sp>
          <p:nvSpPr>
            <p:cNvPr id="151" name="Shape 149"/>
            <p:cNvSpPr/>
            <p:nvPr/>
          </p:nvSpPr>
          <p:spPr>
            <a:xfrm>
              <a:off x="6309360" y="4613148"/>
              <a:ext cx="5266944" cy="280416"/>
            </a:xfrm>
            <a:prstGeom prst="rect">
              <a:avLst/>
            </a:prstGeom>
            <a:solidFill>
              <a:srgbClr val="F3F6F4"/>
            </a:solidFill>
            <a:ln w="12700">
              <a:solidFill>
                <a:srgbClr val="F3F6F4"/>
              </a:solidFill>
              <a:prstDash val="solid"/>
            </a:ln>
          </p:spPr>
          <p:txBody>
            <a:bodyPr/>
            <a:lstStyle/>
            <a:p>
              <a:endParaRPr lang="en-US" sz="1000"/>
            </a:p>
          </p:txBody>
        </p:sp>
        <p:sp>
          <p:nvSpPr>
            <p:cNvPr id="152" name="Text 150"/>
            <p:cNvSpPr/>
            <p:nvPr/>
          </p:nvSpPr>
          <p:spPr>
            <a:xfrm>
              <a:off x="6327648" y="4622292"/>
              <a:ext cx="1385499" cy="266700"/>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Table</a:t>
              </a:r>
              <a:endParaRPr lang="en-US" sz="1000">
                <a:solidFill>
                  <a:srgbClr val="000000"/>
                </a:solidFill>
              </a:endParaRPr>
            </a:p>
          </p:txBody>
        </p:sp>
        <p:sp>
          <p:nvSpPr>
            <p:cNvPr id="153" name="Text 151"/>
            <p:cNvSpPr/>
            <p:nvPr/>
          </p:nvSpPr>
          <p:spPr>
            <a:xfrm>
              <a:off x="7749723" y="4622292"/>
              <a:ext cx="911474"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Tue., Oct. 27 &amp; Wed., Oct. 28</a:t>
              </a:r>
              <a:endParaRPr lang="en-US" sz="1000">
                <a:solidFill>
                  <a:srgbClr val="000000"/>
                </a:solidFill>
              </a:endParaRPr>
            </a:p>
          </p:txBody>
        </p:sp>
        <p:sp>
          <p:nvSpPr>
            <p:cNvPr id="154" name="Text 152"/>
            <p:cNvSpPr/>
            <p:nvPr/>
          </p:nvSpPr>
          <p:spPr>
            <a:xfrm>
              <a:off x="8697773" y="4622292"/>
              <a:ext cx="1122152" cy="266700"/>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6 p.m.</a:t>
              </a:r>
              <a:endParaRPr lang="en-US" sz="1000">
                <a:solidFill>
                  <a:srgbClr val="000000"/>
                </a:solidFill>
              </a:endParaRPr>
            </a:p>
          </p:txBody>
        </p:sp>
        <p:sp>
          <p:nvSpPr>
            <p:cNvPr id="155" name="Text 153"/>
            <p:cNvSpPr/>
            <p:nvPr/>
          </p:nvSpPr>
          <p:spPr>
            <a:xfrm>
              <a:off x="9856500" y="4622292"/>
              <a:ext cx="1701516"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M Hallway, near Grand Canyon</a:t>
              </a:r>
              <a:endParaRPr lang="en-US" sz="1000">
                <a:solidFill>
                  <a:srgbClr val="000000"/>
                </a:solidFill>
              </a:endParaRPr>
            </a:p>
          </p:txBody>
        </p:sp>
        <p:sp>
          <p:nvSpPr>
            <p:cNvPr id="161" name="Shape 159"/>
            <p:cNvSpPr/>
            <p:nvPr/>
          </p:nvSpPr>
          <p:spPr>
            <a:xfrm>
              <a:off x="6309360" y="4893564"/>
              <a:ext cx="5266944" cy="1"/>
            </a:xfrm>
            <a:prstGeom prst="line">
              <a:avLst/>
            </a:prstGeom>
            <a:noFill/>
            <a:ln w="4445">
              <a:solidFill>
                <a:srgbClr val="DDE2DF"/>
              </a:solidFill>
              <a:prstDash val="solid"/>
            </a:ln>
          </p:spPr>
          <p:txBody>
            <a:bodyPr/>
            <a:lstStyle/>
            <a:p>
              <a:endParaRPr lang="en-US" sz="1000"/>
            </a:p>
          </p:txBody>
        </p:sp>
        <p:sp>
          <p:nvSpPr>
            <p:cNvPr id="162" name="Shape 160"/>
            <p:cNvSpPr/>
            <p:nvPr/>
          </p:nvSpPr>
          <p:spPr>
            <a:xfrm>
              <a:off x="6309360" y="4893564"/>
              <a:ext cx="5266944" cy="280416"/>
            </a:xfrm>
            <a:prstGeom prst="rect">
              <a:avLst/>
            </a:prstGeom>
            <a:solidFill>
              <a:srgbClr val="F3F6F4"/>
            </a:solidFill>
            <a:ln w="12700">
              <a:solidFill>
                <a:srgbClr val="F3F6F4"/>
              </a:solidFill>
              <a:prstDash val="solid"/>
            </a:ln>
          </p:spPr>
          <p:txBody>
            <a:bodyPr/>
            <a:lstStyle/>
            <a:p>
              <a:endParaRPr lang="en-US" sz="1000"/>
            </a:p>
          </p:txBody>
        </p:sp>
        <p:sp>
          <p:nvSpPr>
            <p:cNvPr id="163" name="Text 161"/>
            <p:cNvSpPr/>
            <p:nvPr/>
          </p:nvSpPr>
          <p:spPr>
            <a:xfrm>
              <a:off x="6327648" y="4902708"/>
              <a:ext cx="1385499" cy="266700"/>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Table</a:t>
              </a:r>
              <a:endParaRPr lang="en-US" sz="1000">
                <a:solidFill>
                  <a:srgbClr val="000000"/>
                </a:solidFill>
              </a:endParaRPr>
            </a:p>
          </p:txBody>
        </p:sp>
        <p:sp>
          <p:nvSpPr>
            <p:cNvPr id="164" name="Text 162"/>
            <p:cNvSpPr/>
            <p:nvPr/>
          </p:nvSpPr>
          <p:spPr>
            <a:xfrm>
              <a:off x="7749723" y="4902708"/>
              <a:ext cx="911474" cy="266700"/>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Thu., Oct. 29</a:t>
              </a:r>
              <a:endParaRPr lang="en-US" sz="1000">
                <a:solidFill>
                  <a:srgbClr val="000000"/>
                </a:solidFill>
              </a:endParaRPr>
            </a:p>
          </p:txBody>
        </p:sp>
        <p:sp>
          <p:nvSpPr>
            <p:cNvPr id="165" name="Text 163"/>
            <p:cNvSpPr/>
            <p:nvPr/>
          </p:nvSpPr>
          <p:spPr>
            <a:xfrm>
              <a:off x="8697773" y="4902708"/>
              <a:ext cx="1122152" cy="266700"/>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1 p.m.</a:t>
              </a:r>
              <a:endParaRPr lang="en-US" sz="1000">
                <a:solidFill>
                  <a:srgbClr val="000000"/>
                </a:solidFill>
              </a:endParaRPr>
            </a:p>
          </p:txBody>
        </p:sp>
        <p:sp>
          <p:nvSpPr>
            <p:cNvPr id="166" name="Text 164"/>
            <p:cNvSpPr/>
            <p:nvPr/>
          </p:nvSpPr>
          <p:spPr>
            <a:xfrm>
              <a:off x="9856500" y="4902708"/>
              <a:ext cx="1701516" cy="266700"/>
            </a:xfrm>
            <a:prstGeom prst="rect">
              <a:avLst/>
            </a:prstGeom>
            <a:noFill/>
            <a:ln/>
          </p:spPr>
          <p:txBody>
            <a:bodyPr wrap="square" lIns="254" tIns="254" rIns="254" bIns="254" rtlCol="0" anchor="ctr">
              <a:noAutofit/>
            </a:bodyPr>
            <a:lstStyle/>
            <a:p>
              <a:pPr marL="0" indent="0">
                <a:buNone/>
              </a:pPr>
              <a:r>
                <a:rPr lang="en-US" sz="1000">
                  <a:solidFill>
                    <a:srgbClr val="000000"/>
                  </a:solidFill>
                  <a:latin typeface="Poppins" pitchFamily="34" charset="0"/>
                  <a:ea typeface="Poppins" pitchFamily="34" charset="-122"/>
                  <a:cs typeface="Poppins" pitchFamily="34" charset="-120"/>
                </a:rPr>
                <a:t>Bldg. M Hallway, near Grand Canyon</a:t>
              </a:r>
              <a:endParaRPr lang="en-US" sz="1000">
                <a:solidFill>
                  <a:srgbClr val="000000"/>
                </a:solidFill>
              </a:endParaRPr>
            </a:p>
          </p:txBody>
        </p:sp>
      </p:grpSp>
      <p:grpSp>
        <p:nvGrpSpPr>
          <p:cNvPr id="42" name="Group 41">
            <a:extLst>
              <a:ext uri="{FF2B5EF4-FFF2-40B4-BE49-F238E27FC236}">
                <a16:creationId xmlns:a16="http://schemas.microsoft.com/office/drawing/2014/main" id="{9A691EAD-B461-4329-8C95-407C2C864B0E}"/>
              </a:ext>
            </a:extLst>
          </p:cNvPr>
          <p:cNvGrpSpPr/>
          <p:nvPr/>
        </p:nvGrpSpPr>
        <p:grpSpPr>
          <a:xfrm>
            <a:off x="217170" y="962954"/>
            <a:ext cx="5646420" cy="1940265"/>
            <a:chOff x="502920" y="1077353"/>
            <a:chExt cx="5486400" cy="1830439"/>
          </a:xfrm>
        </p:grpSpPr>
        <p:sp>
          <p:nvSpPr>
            <p:cNvPr id="4" name="Shape 2"/>
            <p:cNvSpPr/>
            <p:nvPr/>
          </p:nvSpPr>
          <p:spPr>
            <a:xfrm>
              <a:off x="502920" y="1078992"/>
              <a:ext cx="5486400" cy="1828800"/>
            </a:xfrm>
            <a:prstGeom prst="roundRect">
              <a:avLst>
                <a:gd name="adj" fmla="val 3000"/>
              </a:avLst>
            </a:prstGeom>
            <a:solidFill>
              <a:srgbClr val="FFFFFF"/>
            </a:solidFill>
            <a:ln w="10160">
              <a:solidFill>
                <a:srgbClr val="D5DAD7"/>
              </a:solidFill>
              <a:prstDash val="solid"/>
            </a:ln>
            <a:effectLst>
              <a:outerShdw blurRad="19050" dist="50800" dir="2700000" algn="bl" rotWithShape="0">
                <a:srgbClr val="A7AEAA">
                  <a:alpha val="14000"/>
                </a:srgbClr>
              </a:outerShdw>
            </a:effectLst>
          </p:spPr>
          <p:txBody>
            <a:bodyPr/>
            <a:lstStyle/>
            <a:p>
              <a:endParaRPr lang="en-US" sz="1000"/>
            </a:p>
          </p:txBody>
        </p:sp>
        <p:sp>
          <p:nvSpPr>
            <p:cNvPr id="5" name="Shape 3"/>
            <p:cNvSpPr/>
            <p:nvPr/>
          </p:nvSpPr>
          <p:spPr>
            <a:xfrm>
              <a:off x="512064" y="1077353"/>
              <a:ext cx="5468112" cy="329184"/>
            </a:xfrm>
            <a:prstGeom prst="rect">
              <a:avLst/>
            </a:prstGeom>
            <a:solidFill>
              <a:srgbClr val="FFD100"/>
            </a:solidFill>
            <a:ln w="12700">
              <a:solidFill>
                <a:srgbClr val="FFD100"/>
              </a:solidFill>
              <a:prstDash val="solid"/>
            </a:ln>
          </p:spPr>
          <p:txBody>
            <a:bodyPr/>
            <a:lstStyle/>
            <a:p>
              <a:pPr algn="ctr"/>
              <a:endParaRPr lang="en-US" sz="1000"/>
            </a:p>
          </p:txBody>
        </p:sp>
        <p:sp>
          <p:nvSpPr>
            <p:cNvPr id="6" name="Text 4"/>
            <p:cNvSpPr/>
            <p:nvPr/>
          </p:nvSpPr>
          <p:spPr>
            <a:xfrm>
              <a:off x="649224" y="1152144"/>
              <a:ext cx="5193792" cy="164592"/>
            </a:xfrm>
            <a:prstGeom prst="rect">
              <a:avLst/>
            </a:prstGeom>
            <a:noFill/>
            <a:ln/>
          </p:spPr>
          <p:txBody>
            <a:bodyPr wrap="square" lIns="0" tIns="0" rIns="0" bIns="0" rtlCol="0" anchor="ctr"/>
            <a:lstStyle/>
            <a:p>
              <a:pPr marL="0" indent="0" algn="ctr">
                <a:buNone/>
              </a:pPr>
              <a:r>
                <a:rPr lang="en-US" sz="1000" b="1" kern="0" spc="80">
                  <a:solidFill>
                    <a:srgbClr val="000000"/>
                  </a:solidFill>
                  <a:latin typeface="Poppins" pitchFamily="34" charset="0"/>
                  <a:ea typeface="Poppins" pitchFamily="34" charset="-122"/>
                  <a:cs typeface="Poppins" pitchFamily="34" charset="-120"/>
                </a:rPr>
                <a:t>SAN JOSE</a:t>
              </a:r>
              <a:endParaRPr lang="en-US" sz="1000">
                <a:solidFill>
                  <a:srgbClr val="000000"/>
                </a:solidFill>
              </a:endParaRPr>
            </a:p>
          </p:txBody>
        </p:sp>
        <p:sp>
          <p:nvSpPr>
            <p:cNvPr id="7" name="Text 5"/>
            <p:cNvSpPr/>
            <p:nvPr/>
          </p:nvSpPr>
          <p:spPr>
            <a:xfrm>
              <a:off x="612648" y="1472184"/>
              <a:ext cx="1422075" cy="256032"/>
            </a:xfrm>
            <a:prstGeom prst="rect">
              <a:avLst/>
            </a:prstGeom>
            <a:noFill/>
            <a:ln/>
          </p:spPr>
          <p:txBody>
            <a:bodyPr wrap="square" lIns="508" tIns="508" rIns="508" bIns="508" rtlCol="0" anchor="ctr"/>
            <a:lstStyle/>
            <a:p>
              <a:pPr marL="0" indent="0">
                <a:buNone/>
              </a:pPr>
              <a:r>
                <a:rPr lang="en-US" sz="1000" b="1">
                  <a:solidFill>
                    <a:srgbClr val="000000"/>
                  </a:solidFill>
                </a:rPr>
                <a:t>EVENT</a:t>
              </a:r>
              <a:endParaRPr lang="en-US" sz="1000">
                <a:solidFill>
                  <a:srgbClr val="000000"/>
                </a:solidFill>
              </a:endParaRPr>
            </a:p>
          </p:txBody>
        </p:sp>
        <p:sp>
          <p:nvSpPr>
            <p:cNvPr id="8" name="Text 6"/>
            <p:cNvSpPr/>
            <p:nvPr/>
          </p:nvSpPr>
          <p:spPr>
            <a:xfrm>
              <a:off x="2034723" y="1472184"/>
              <a:ext cx="948050" cy="256032"/>
            </a:xfrm>
            <a:prstGeom prst="rect">
              <a:avLst/>
            </a:prstGeom>
            <a:noFill/>
            <a:ln/>
          </p:spPr>
          <p:txBody>
            <a:bodyPr wrap="square" lIns="508" tIns="508" rIns="508" bIns="508" rtlCol="0" anchor="ctr"/>
            <a:lstStyle/>
            <a:p>
              <a:pPr marL="0" indent="0">
                <a:buNone/>
              </a:pPr>
              <a:r>
                <a:rPr lang="en-US" sz="1000" b="1">
                  <a:solidFill>
                    <a:srgbClr val="000000"/>
                  </a:solidFill>
                </a:rPr>
                <a:t>DATE</a:t>
              </a:r>
              <a:endParaRPr lang="en-US" sz="1000">
                <a:solidFill>
                  <a:srgbClr val="000000"/>
                </a:solidFill>
              </a:endParaRPr>
            </a:p>
          </p:txBody>
        </p:sp>
        <p:sp>
          <p:nvSpPr>
            <p:cNvPr id="9" name="Text 7"/>
            <p:cNvSpPr/>
            <p:nvPr/>
          </p:nvSpPr>
          <p:spPr>
            <a:xfrm>
              <a:off x="2982773" y="1472184"/>
              <a:ext cx="1158728" cy="256032"/>
            </a:xfrm>
            <a:prstGeom prst="rect">
              <a:avLst/>
            </a:prstGeom>
            <a:noFill/>
            <a:ln/>
          </p:spPr>
          <p:txBody>
            <a:bodyPr wrap="square" lIns="508" tIns="508" rIns="508" bIns="508" rtlCol="0" anchor="ctr"/>
            <a:lstStyle/>
            <a:p>
              <a:pPr marL="0" indent="0">
                <a:buNone/>
              </a:pPr>
              <a:r>
                <a:rPr lang="en-US" sz="1000" b="1">
                  <a:solidFill>
                    <a:srgbClr val="000000"/>
                  </a:solidFill>
                </a:rPr>
                <a:t>TIME</a:t>
              </a:r>
              <a:endParaRPr lang="en-US" sz="1000">
                <a:solidFill>
                  <a:srgbClr val="000000"/>
                </a:solidFill>
              </a:endParaRPr>
            </a:p>
          </p:txBody>
        </p:sp>
        <p:sp>
          <p:nvSpPr>
            <p:cNvPr id="10" name="Text 8"/>
            <p:cNvSpPr/>
            <p:nvPr/>
          </p:nvSpPr>
          <p:spPr>
            <a:xfrm>
              <a:off x="4141500" y="1472184"/>
              <a:ext cx="1738092" cy="256032"/>
            </a:xfrm>
            <a:prstGeom prst="rect">
              <a:avLst/>
            </a:prstGeom>
            <a:noFill/>
            <a:ln/>
          </p:spPr>
          <p:txBody>
            <a:bodyPr wrap="square" lIns="508" tIns="508" rIns="508" bIns="508" rtlCol="0" anchor="ctr"/>
            <a:lstStyle/>
            <a:p>
              <a:pPr marL="0" indent="0">
                <a:buNone/>
              </a:pPr>
              <a:r>
                <a:rPr lang="en-US" sz="1000" b="1">
                  <a:solidFill>
                    <a:srgbClr val="000000"/>
                  </a:solidFill>
                </a:rPr>
                <a:t>ROOM / LOCATION</a:t>
              </a:r>
              <a:endParaRPr lang="en-US" sz="1000">
                <a:solidFill>
                  <a:srgbClr val="000000"/>
                </a:solidFill>
              </a:endParaRPr>
            </a:p>
          </p:txBody>
        </p:sp>
        <p:sp>
          <p:nvSpPr>
            <p:cNvPr id="11" name="Shape 9"/>
            <p:cNvSpPr/>
            <p:nvPr/>
          </p:nvSpPr>
          <p:spPr>
            <a:xfrm>
              <a:off x="612648" y="1728216"/>
              <a:ext cx="5266944" cy="368808"/>
            </a:xfrm>
            <a:prstGeom prst="rect">
              <a:avLst/>
            </a:prstGeom>
            <a:solidFill>
              <a:srgbClr val="F3F6F4"/>
            </a:solidFill>
            <a:ln w="12700">
              <a:solidFill>
                <a:srgbClr val="F3F6F4"/>
              </a:solidFill>
              <a:prstDash val="solid"/>
            </a:ln>
          </p:spPr>
          <p:txBody>
            <a:bodyPr/>
            <a:lstStyle/>
            <a:p>
              <a:endParaRPr lang="en-US" sz="1000"/>
            </a:p>
          </p:txBody>
        </p:sp>
        <p:sp>
          <p:nvSpPr>
            <p:cNvPr id="12" name="Text 10"/>
            <p:cNvSpPr/>
            <p:nvPr/>
          </p:nvSpPr>
          <p:spPr>
            <a:xfrm>
              <a:off x="630936" y="1737360"/>
              <a:ext cx="1385499" cy="35509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Flu Shots</a:t>
              </a:r>
              <a:endParaRPr lang="en-US" sz="1000">
                <a:solidFill>
                  <a:srgbClr val="000000"/>
                </a:solidFill>
              </a:endParaRPr>
            </a:p>
          </p:txBody>
        </p:sp>
        <p:sp>
          <p:nvSpPr>
            <p:cNvPr id="13" name="Text 11"/>
            <p:cNvSpPr/>
            <p:nvPr/>
          </p:nvSpPr>
          <p:spPr>
            <a:xfrm>
              <a:off x="2053011" y="1737360"/>
              <a:ext cx="911474"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Wed., Oct. 7</a:t>
              </a:r>
              <a:endParaRPr lang="en-US" sz="1000">
                <a:solidFill>
                  <a:srgbClr val="000000"/>
                </a:solidFill>
              </a:endParaRPr>
            </a:p>
          </p:txBody>
        </p:sp>
        <p:sp>
          <p:nvSpPr>
            <p:cNvPr id="14" name="Text 12"/>
            <p:cNvSpPr/>
            <p:nvPr/>
          </p:nvSpPr>
          <p:spPr>
            <a:xfrm>
              <a:off x="3001061" y="1737360"/>
              <a:ext cx="1122152"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2 p.m.</a:t>
              </a:r>
              <a:endParaRPr lang="en-US" sz="1000">
                <a:solidFill>
                  <a:srgbClr val="000000"/>
                </a:solidFill>
              </a:endParaRPr>
            </a:p>
          </p:txBody>
        </p:sp>
        <p:sp>
          <p:nvSpPr>
            <p:cNvPr id="15" name="Text 13"/>
            <p:cNvSpPr/>
            <p:nvPr/>
          </p:nvSpPr>
          <p:spPr>
            <a:xfrm>
              <a:off x="4159788" y="1737360"/>
              <a:ext cx="1701516"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Holger Way Lounge</a:t>
              </a:r>
              <a:endParaRPr lang="en-US" sz="1000">
                <a:solidFill>
                  <a:srgbClr val="000000"/>
                </a:solidFill>
              </a:endParaRPr>
            </a:p>
          </p:txBody>
        </p:sp>
        <p:sp>
          <p:nvSpPr>
            <p:cNvPr id="16" name="Shape 14"/>
            <p:cNvSpPr/>
            <p:nvPr/>
          </p:nvSpPr>
          <p:spPr>
            <a:xfrm>
              <a:off x="612648" y="2097024"/>
              <a:ext cx="5266944" cy="1"/>
            </a:xfrm>
            <a:prstGeom prst="line">
              <a:avLst/>
            </a:prstGeom>
            <a:noFill/>
            <a:ln w="4445">
              <a:solidFill>
                <a:srgbClr val="DDE2DF"/>
              </a:solidFill>
              <a:prstDash val="solid"/>
            </a:ln>
          </p:spPr>
          <p:txBody>
            <a:bodyPr/>
            <a:lstStyle/>
            <a:p>
              <a:endParaRPr lang="en-US" sz="1000"/>
            </a:p>
          </p:txBody>
        </p:sp>
        <p:sp>
          <p:nvSpPr>
            <p:cNvPr id="17" name="Text 15"/>
            <p:cNvSpPr/>
            <p:nvPr/>
          </p:nvSpPr>
          <p:spPr>
            <a:xfrm>
              <a:off x="630936" y="2106168"/>
              <a:ext cx="1385499" cy="35509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Presentation</a:t>
              </a:r>
              <a:endParaRPr lang="en-US" sz="1000">
                <a:solidFill>
                  <a:srgbClr val="000000"/>
                </a:solidFill>
              </a:endParaRPr>
            </a:p>
          </p:txBody>
        </p:sp>
        <p:sp>
          <p:nvSpPr>
            <p:cNvPr id="18" name="Text 16"/>
            <p:cNvSpPr/>
            <p:nvPr/>
          </p:nvSpPr>
          <p:spPr>
            <a:xfrm>
              <a:off x="2053011" y="2106168"/>
              <a:ext cx="911474" cy="355092"/>
            </a:xfrm>
            <a:prstGeom prst="rect">
              <a:avLst/>
            </a:prstGeom>
            <a:noFill/>
            <a:ln/>
          </p:spPr>
          <p:txBody>
            <a:bodyPr wrap="square" lIns="254" tIns="254" rIns="254" bIns="254" rtlCol="0" anchor="ctr">
              <a:normAutofit/>
            </a:bodyPr>
            <a:lstStyle/>
            <a:p>
              <a:pPr marL="0" indent="0">
                <a:buNone/>
              </a:pPr>
              <a:endParaRPr lang="en-US" sz="1000">
                <a:solidFill>
                  <a:srgbClr val="000000"/>
                </a:solidFill>
              </a:endParaRPr>
            </a:p>
          </p:txBody>
        </p:sp>
        <p:sp>
          <p:nvSpPr>
            <p:cNvPr id="19" name="Text 17"/>
            <p:cNvSpPr/>
            <p:nvPr/>
          </p:nvSpPr>
          <p:spPr>
            <a:xfrm>
              <a:off x="3001061" y="2106168"/>
              <a:ext cx="1122152"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2 – 3 p.m.</a:t>
              </a:r>
              <a:endParaRPr lang="en-US" sz="1000">
                <a:solidFill>
                  <a:srgbClr val="000000"/>
                </a:solidFill>
              </a:endParaRPr>
            </a:p>
          </p:txBody>
        </p:sp>
        <p:sp>
          <p:nvSpPr>
            <p:cNvPr id="20" name="Text 18"/>
            <p:cNvSpPr/>
            <p:nvPr/>
          </p:nvSpPr>
          <p:spPr>
            <a:xfrm>
              <a:off x="4159788" y="2106168"/>
              <a:ext cx="1701516" cy="355092"/>
            </a:xfrm>
            <a:prstGeom prst="rect">
              <a:avLst/>
            </a:prstGeom>
            <a:noFill/>
            <a:ln/>
          </p:spPr>
          <p:txBody>
            <a:bodyPr wrap="square" lIns="254" tIns="254" rIns="254" bIns="254" rtlCol="0" anchor="ctr">
              <a:normAutofit/>
            </a:bodyPr>
            <a:lstStyle/>
            <a:p>
              <a:pPr marL="0" indent="0">
                <a:buNone/>
              </a:pPr>
              <a:endParaRPr lang="en-US" sz="1000">
                <a:solidFill>
                  <a:srgbClr val="000000"/>
                </a:solidFill>
              </a:endParaRPr>
            </a:p>
          </p:txBody>
        </p:sp>
        <p:sp>
          <p:nvSpPr>
            <p:cNvPr id="21" name="Shape 19"/>
            <p:cNvSpPr/>
            <p:nvPr/>
          </p:nvSpPr>
          <p:spPr>
            <a:xfrm>
              <a:off x="612648" y="2461260"/>
              <a:ext cx="5266944" cy="1"/>
            </a:xfrm>
            <a:prstGeom prst="line">
              <a:avLst/>
            </a:prstGeom>
            <a:noFill/>
            <a:ln w="4445">
              <a:solidFill>
                <a:srgbClr val="DDE2DF"/>
              </a:solidFill>
              <a:prstDash val="solid"/>
            </a:ln>
          </p:spPr>
          <p:txBody>
            <a:bodyPr/>
            <a:lstStyle/>
            <a:p>
              <a:endParaRPr lang="en-US" sz="1000"/>
            </a:p>
          </p:txBody>
        </p:sp>
        <p:sp>
          <p:nvSpPr>
            <p:cNvPr id="22" name="Shape 20"/>
            <p:cNvSpPr/>
            <p:nvPr/>
          </p:nvSpPr>
          <p:spPr>
            <a:xfrm>
              <a:off x="612648" y="2461260"/>
              <a:ext cx="5266944" cy="368808"/>
            </a:xfrm>
            <a:prstGeom prst="rect">
              <a:avLst/>
            </a:prstGeom>
            <a:solidFill>
              <a:srgbClr val="F3F6F4"/>
            </a:solidFill>
            <a:ln w="12700">
              <a:solidFill>
                <a:srgbClr val="F3F6F4"/>
              </a:solidFill>
              <a:prstDash val="solid"/>
            </a:ln>
          </p:spPr>
          <p:txBody>
            <a:bodyPr/>
            <a:lstStyle/>
            <a:p>
              <a:endParaRPr lang="en-US" sz="1000"/>
            </a:p>
          </p:txBody>
        </p:sp>
        <p:sp>
          <p:nvSpPr>
            <p:cNvPr id="23" name="Text 21"/>
            <p:cNvSpPr/>
            <p:nvPr/>
          </p:nvSpPr>
          <p:spPr>
            <a:xfrm>
              <a:off x="630936" y="2470404"/>
              <a:ext cx="1385499" cy="355092"/>
            </a:xfrm>
            <a:prstGeom prst="rect">
              <a:avLst/>
            </a:prstGeom>
            <a:noFill/>
            <a:ln/>
          </p:spPr>
          <p:txBody>
            <a:bodyPr wrap="square" lIns="254" tIns="254" rIns="254" bIns="254" rtlCol="0" anchor="ctr">
              <a:normAutofit/>
            </a:bodyPr>
            <a:lstStyle/>
            <a:p>
              <a:pPr marL="0" indent="0">
                <a:buNone/>
              </a:pPr>
              <a:r>
                <a:rPr lang="en-US" sz="1000" b="1">
                  <a:solidFill>
                    <a:srgbClr val="000000"/>
                  </a:solidFill>
                  <a:latin typeface="Poppins" pitchFamily="34" charset="0"/>
                  <a:ea typeface="Poppins" pitchFamily="34" charset="-122"/>
                  <a:cs typeface="Poppins" pitchFamily="34" charset="-120"/>
                </a:rPr>
                <a:t>Benefits Table</a:t>
              </a:r>
              <a:endParaRPr lang="en-US" sz="1000">
                <a:solidFill>
                  <a:srgbClr val="000000"/>
                </a:solidFill>
              </a:endParaRPr>
            </a:p>
          </p:txBody>
        </p:sp>
        <p:sp>
          <p:nvSpPr>
            <p:cNvPr id="24" name="Text 22"/>
            <p:cNvSpPr/>
            <p:nvPr/>
          </p:nvSpPr>
          <p:spPr>
            <a:xfrm>
              <a:off x="2053011" y="2470404"/>
              <a:ext cx="911474" cy="355092"/>
            </a:xfrm>
            <a:prstGeom prst="rect">
              <a:avLst/>
            </a:prstGeom>
            <a:noFill/>
            <a:ln/>
          </p:spPr>
          <p:txBody>
            <a:bodyPr wrap="square" lIns="254" tIns="254" rIns="254" bIns="254" rtlCol="0" anchor="ctr">
              <a:normAutofit/>
            </a:bodyPr>
            <a:lstStyle/>
            <a:p>
              <a:pPr marL="0" indent="0">
                <a:buNone/>
              </a:pPr>
              <a:endParaRPr lang="en-US" sz="1000">
                <a:solidFill>
                  <a:srgbClr val="000000"/>
                </a:solidFill>
              </a:endParaRPr>
            </a:p>
          </p:txBody>
        </p:sp>
        <p:sp>
          <p:nvSpPr>
            <p:cNvPr id="25" name="Text 23"/>
            <p:cNvSpPr/>
            <p:nvPr/>
          </p:nvSpPr>
          <p:spPr>
            <a:xfrm>
              <a:off x="3001061" y="2470404"/>
              <a:ext cx="1122152"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9 a.m. – 3:30 p.m.</a:t>
              </a:r>
              <a:endParaRPr lang="en-US" sz="1000">
                <a:solidFill>
                  <a:srgbClr val="000000"/>
                </a:solidFill>
              </a:endParaRPr>
            </a:p>
          </p:txBody>
        </p:sp>
        <p:sp>
          <p:nvSpPr>
            <p:cNvPr id="26" name="Text 24"/>
            <p:cNvSpPr/>
            <p:nvPr/>
          </p:nvSpPr>
          <p:spPr>
            <a:xfrm>
              <a:off x="4159788" y="2470404"/>
              <a:ext cx="1701516" cy="355092"/>
            </a:xfrm>
            <a:prstGeom prst="rect">
              <a:avLst/>
            </a:prstGeom>
            <a:noFill/>
            <a:ln/>
          </p:spPr>
          <p:txBody>
            <a:bodyPr wrap="square" lIns="254" tIns="254" rIns="254" bIns="254" rtlCol="0" anchor="ctr">
              <a:normAutofit/>
            </a:bodyPr>
            <a:lstStyle/>
            <a:p>
              <a:pPr marL="0" indent="0">
                <a:buNone/>
              </a:pPr>
              <a:endParaRPr lang="en-US" sz="1000">
                <a:solidFill>
                  <a:srgbClr val="000000"/>
                </a:solidFill>
              </a:endParaRPr>
            </a:p>
          </p:txBody>
        </p:sp>
        <p:sp>
          <p:nvSpPr>
            <p:cNvPr id="3" name="Text 11">
              <a:extLst>
                <a:ext uri="{FF2B5EF4-FFF2-40B4-BE49-F238E27FC236}">
                  <a16:creationId xmlns:a16="http://schemas.microsoft.com/office/drawing/2014/main" id="{A3C282C5-338F-2338-424D-7425763AEA16}"/>
                </a:ext>
              </a:extLst>
            </p:cNvPr>
            <p:cNvSpPr/>
            <p:nvPr/>
          </p:nvSpPr>
          <p:spPr>
            <a:xfrm>
              <a:off x="2039873" y="2105222"/>
              <a:ext cx="911474"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Wed., Oct. 7</a:t>
              </a:r>
              <a:endParaRPr lang="en-US" sz="1000">
                <a:solidFill>
                  <a:srgbClr val="000000"/>
                </a:solidFill>
              </a:endParaRPr>
            </a:p>
          </p:txBody>
        </p:sp>
        <p:sp>
          <p:nvSpPr>
            <p:cNvPr id="39" name="Text 11">
              <a:extLst>
                <a:ext uri="{FF2B5EF4-FFF2-40B4-BE49-F238E27FC236}">
                  <a16:creationId xmlns:a16="http://schemas.microsoft.com/office/drawing/2014/main" id="{3F23F989-3CAA-E2DB-16D4-0800FB4403E8}"/>
                </a:ext>
              </a:extLst>
            </p:cNvPr>
            <p:cNvSpPr/>
            <p:nvPr/>
          </p:nvSpPr>
          <p:spPr>
            <a:xfrm>
              <a:off x="2013597" y="2473083"/>
              <a:ext cx="911474"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Wed., Oct. 7</a:t>
              </a:r>
              <a:endParaRPr lang="en-US" sz="1000">
                <a:solidFill>
                  <a:srgbClr val="000000"/>
                </a:solidFill>
              </a:endParaRPr>
            </a:p>
          </p:txBody>
        </p:sp>
        <p:sp>
          <p:nvSpPr>
            <p:cNvPr id="40" name="Text 13">
              <a:extLst>
                <a:ext uri="{FF2B5EF4-FFF2-40B4-BE49-F238E27FC236}">
                  <a16:creationId xmlns:a16="http://schemas.microsoft.com/office/drawing/2014/main" id="{E99928E0-DCC5-1F38-1916-C77911F3A3C3}"/>
                </a:ext>
              </a:extLst>
            </p:cNvPr>
            <p:cNvSpPr/>
            <p:nvPr/>
          </p:nvSpPr>
          <p:spPr>
            <a:xfrm>
              <a:off x="4146650" y="2092084"/>
              <a:ext cx="1701516"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Holger Way Lounge</a:t>
              </a:r>
              <a:endParaRPr lang="en-US" sz="1000">
                <a:solidFill>
                  <a:srgbClr val="000000"/>
                </a:solidFill>
              </a:endParaRPr>
            </a:p>
          </p:txBody>
        </p:sp>
        <p:sp>
          <p:nvSpPr>
            <p:cNvPr id="41" name="Text 13">
              <a:extLst>
                <a:ext uri="{FF2B5EF4-FFF2-40B4-BE49-F238E27FC236}">
                  <a16:creationId xmlns:a16="http://schemas.microsoft.com/office/drawing/2014/main" id="{A1F2EB0B-35FD-D0B5-1A56-BE1624F16EE3}"/>
                </a:ext>
              </a:extLst>
            </p:cNvPr>
            <p:cNvSpPr/>
            <p:nvPr/>
          </p:nvSpPr>
          <p:spPr>
            <a:xfrm>
              <a:off x="4146650" y="2473083"/>
              <a:ext cx="1701516" cy="355092"/>
            </a:xfrm>
            <a:prstGeom prst="rect">
              <a:avLst/>
            </a:prstGeom>
            <a:noFill/>
            <a:ln/>
          </p:spPr>
          <p:txBody>
            <a:bodyPr wrap="square" lIns="254" tIns="254" rIns="254" bIns="254" rtlCol="0" anchor="ctr">
              <a:normAutofit/>
            </a:bodyPr>
            <a:lstStyle/>
            <a:p>
              <a:pPr marL="0" indent="0">
                <a:buNone/>
              </a:pPr>
              <a:r>
                <a:rPr lang="en-US" sz="1000">
                  <a:solidFill>
                    <a:srgbClr val="000000"/>
                  </a:solidFill>
                  <a:latin typeface="Poppins" pitchFamily="34" charset="0"/>
                  <a:ea typeface="Poppins" pitchFamily="34" charset="-122"/>
                  <a:cs typeface="Poppins" pitchFamily="34" charset="-120"/>
                </a:rPr>
                <a:t>Holger Way Lounge</a:t>
              </a:r>
              <a:endParaRPr lang="en-US" sz="1000">
                <a:solidFill>
                  <a:srgbClr val="000000"/>
                </a:solidFill>
              </a:endParaRPr>
            </a:p>
          </p:txBody>
        </p:sp>
      </p:grpSp>
      <p:sp>
        <p:nvSpPr>
          <p:cNvPr id="120"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33}" type="slidenum">
              <a:rPr lang="en-GB" sz="800">
                <a:solidFill>
                  <a:schemeClr val="tx1">
                    <a:lumMod val="65000"/>
                  </a:schemeClr>
                </a:solidFill>
                <a:latin typeface="Poppins" panose="00000500000000000000" pitchFamily="2" charset="0"/>
                <a:cs typeface="Poppins" panose="00000500000000000000" pitchFamily="2" charset="0"/>
              </a:rPr>
              <a:t>3</a:t>
            </a:fld>
            <a:endParaRPr lang="en-GB" sz="800">
              <a:solidFill>
                <a:schemeClr val="tx1">
                  <a:lumMod val="65000"/>
                </a:schemeClr>
              </a:solidFill>
              <a:latin typeface="Poppins" panose="00000500000000000000" pitchFamily="2" charset="0"/>
              <a:cs typeface="Poppins" panose="00000500000000000000" pitchFamily="2" charset="0"/>
            </a:endParaRPr>
          </a:p>
        </p:txBody>
      </p:sp>
      <p:sp>
        <p:nvSpPr>
          <p:cNvPr id="121" name="Footer Text"/>
          <p:cNvSpPr txBox="1"/>
          <p:nvPr/>
        </p:nvSpPr>
        <p:spPr>
          <a:xfrm>
            <a:off x="628624" y="6400258"/>
            <a:ext cx="2500000" cy="171297"/>
          </a:xfrm>
          <a:prstGeom prst="rect">
            <a:avLst/>
          </a:prstGeom>
          <a:noFill/>
          <a:ln>
            <a:noFill/>
          </a:ln>
        </p:spPr>
        <p:txBody>
          <a:bodyPr lIns="0" tIns="0" rIns="0" bIns="0" anchor="t"/>
          <a:lstStyle/>
          <a:p>
            <a:r>
              <a:rPr lang="en-GB" sz="800" b="1" i="0">
                <a:solidFill>
                  <a:schemeClr val="tx1">
                    <a:lumMod val="65000"/>
                  </a:schemeClr>
                </a:solidFill>
                <a:latin typeface="Poppins SemiBold" pitchFamily="2" charset="77"/>
                <a:cs typeface="Poppins SemiBold" pitchFamily="2" charset="77"/>
              </a:rPr>
              <a:t>|  NXP  |  </a:t>
            </a:r>
            <a:r>
              <a:rPr lang="en-GB" sz="800">
                <a:solidFill>
                  <a:schemeClr val="tx1">
                    <a:lumMod val="65000"/>
                  </a:schemeClr>
                </a:solidFill>
                <a:latin typeface="Poppins" panose="00000500000000000000" pitchFamily="2" charset="0"/>
                <a:cs typeface="Poppins" panose="00000500000000000000" pitchFamily="2" charset="0"/>
              </a:rPr>
              <a:t>Internal</a:t>
            </a:r>
          </a:p>
        </p:txBody>
      </p:sp>
      <p:pic>
        <p:nvPicPr>
          <p:cNvPr id="89" name="ElevenLabs_2026-09-25T14_45_29_Adam - Engaging, Friendly and Bright_pvc_sp95_s75_sb75_se40_b_m2">
            <a:hlinkClick r:id="" action="ppaction://media"/>
            <a:extLst>
              <a:ext uri="{FF2B5EF4-FFF2-40B4-BE49-F238E27FC236}">
                <a16:creationId xmlns:a16="http://schemas.microsoft.com/office/drawing/2014/main" id="{B2AD9D7B-4CC1-A164-4338-ED41A3D83738}"/>
              </a:ext>
            </a:extLst>
          </p:cNvPr>
          <p:cNvPicPr>
            <a:picLocks noChangeAspect="1"/>
          </p:cNvPicPr>
          <p:nvPr>
            <a:audioFile r:link="rId1"/>
            <p:extLst>
              <p:ext uri="{DAA4B4D4-6D71-4841-9C94-3DE7FCFB9230}">
                <p14:media xmlns:p14="http://schemas.microsoft.com/office/powerpoint/2010/main" r:embed="rId2">
                  <p14:trim st="1763"/>
                </p14:media>
              </p:ext>
            </p:extLst>
          </p:nvPr>
        </p:nvPicPr>
        <p:blipFill>
          <a:blip r:embed="rId5"/>
          <a:stretch>
            <a:fillRect/>
          </a:stretch>
        </p:blipFill>
        <p:spPr>
          <a:xfrm>
            <a:off x="5851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87" fill="hold"/>
                                        <p:tgtEl>
                                          <p:spTgt spid="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1" cy="1"/>
          <a:chOff x="0" y="0"/>
          <a:chExt cx="1" cy="1"/>
        </a:xfrm>
      </p:grpSpPr>
      <p:sp>
        <p:nvSpPr>
          <p:cNvPr id="2" name="Title 1">
            <a:extLst>
              <a:ext uri="{FF2B5EF4-FFF2-40B4-BE49-F238E27FC236}">
                <a16:creationId xmlns:a16="http://schemas.microsoft.com/office/drawing/2014/main" id="{1AF4F643-74FD-5FBA-5220-1D29DDB3A79A}"/>
              </a:ext>
            </a:extLst>
          </p:cNvPr>
          <p:cNvSpPr>
            <a:spLocks noGrp="1"/>
          </p:cNvSpPr>
          <p:nvPr>
            <p:ph type="title"/>
          </p:nvPr>
        </p:nvSpPr>
        <p:spPr>
          <a:xfrm>
            <a:off x="220189" y="240492"/>
            <a:ext cx="4200000" cy="677732"/>
          </a:xfrm>
        </p:spPr>
        <p:txBody>
          <a:bodyPr>
            <a:normAutofit/>
          </a:bodyPr>
          <a:lstStyle/>
          <a:p>
            <a:r>
              <a:rPr lang="en-US" sz="2400">
                <a:gradFill>
                  <a:gsLst>
                    <a:gs pos="0">
                      <a:srgbClr val="F9B500"/>
                    </a:gs>
                    <a:gs pos="50000">
                      <a:srgbClr val="69CA00"/>
                    </a:gs>
                    <a:gs pos="100000">
                      <a:srgbClr val="0EAFE0"/>
                    </a:gs>
                  </a:gsLst>
                  <a:lin ang="0" scaled="0"/>
                </a:gradFill>
              </a:rPr>
              <a:t>What to Expect in 2027</a:t>
            </a:r>
          </a:p>
        </p:txBody>
      </p:sp>
      <p:sp>
        <p:nvSpPr>
          <p:cNvPr id="3" name="TextBox 2">
            <a:extLst>
              <a:ext uri="{FF2B5EF4-FFF2-40B4-BE49-F238E27FC236}">
                <a16:creationId xmlns:a16="http://schemas.microsoft.com/office/drawing/2014/main" id="{911B74D8-C591-089F-0356-706EACAA3948}"/>
              </a:ext>
            </a:extLst>
          </p:cNvPr>
          <p:cNvSpPr txBox="1"/>
          <p:nvPr/>
        </p:nvSpPr>
        <p:spPr>
          <a:xfrm>
            <a:off x="5154255" y="579358"/>
            <a:ext cx="7037745" cy="6278642"/>
          </a:xfrm>
          <a:prstGeom prst="rect">
            <a:avLst/>
          </a:prstGeom>
          <a:noFill/>
          <a:ln>
            <a:noFill/>
          </a:ln>
        </p:spPr>
        <p:txBody>
          <a:bodyPr wrap="square" lIns="91440" tIns="45720" rIns="91440" bIns="45720" rtlCol="0" anchor="t">
            <a:spAutoFit/>
          </a:bodyPr>
          <a:lstStyle/>
          <a:p>
            <a:pPr marL="285750" indent="-285750">
              <a:buFont typeface="Arial" panose="020B0604020202020204" pitchFamily="34" charset="0"/>
              <a:buChar char="•"/>
            </a:pPr>
            <a:r>
              <a:rPr lang="en-US" sz="1600" b="1">
                <a:solidFill>
                  <a:schemeClr val="bg1"/>
                </a:solidFill>
                <a:latin typeface="Poppins" panose="00000500000000000000" pitchFamily="2" charset="0"/>
                <a:cs typeface="Poppins" panose="00000500000000000000" pitchFamily="2" charset="0"/>
              </a:rPr>
              <a:t>New Life Insurance Provider </a:t>
            </a:r>
            <a:r>
              <a:rPr lang="en-US" sz="1600">
                <a:solidFill>
                  <a:schemeClr val="bg1"/>
                </a:solidFill>
                <a:latin typeface="Poppins" panose="00000500000000000000" pitchFamily="2" charset="0"/>
                <a:cs typeface="Poppins" panose="00000500000000000000" pitchFamily="2" charset="0"/>
              </a:rPr>
              <a:t>– Securian</a:t>
            </a:r>
            <a:br>
              <a:rPr lang="en-US" sz="1600">
                <a:solidFill>
                  <a:schemeClr val="bg1"/>
                </a:solidFill>
                <a:latin typeface="Poppins" panose="00000500000000000000" pitchFamily="2" charset="0"/>
                <a:cs typeface="Poppins" panose="00000500000000000000" pitchFamily="2" charset="0"/>
              </a:rPr>
            </a:br>
            <a:endParaRPr lang="en-US" sz="1600">
              <a:solidFill>
                <a:schemeClr val="bg1"/>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US" sz="1600" b="1">
                <a:solidFill>
                  <a:schemeClr val="bg1"/>
                </a:solidFill>
                <a:latin typeface="Poppins"/>
                <a:cs typeface="Poppins"/>
              </a:rPr>
              <a:t>Medical Plan 1 deductible has increased, while Medical Plan 2 and 3 remain unchanged. </a:t>
            </a:r>
            <a:r>
              <a:rPr lang="en-US" sz="1600">
                <a:solidFill>
                  <a:schemeClr val="bg1"/>
                </a:solidFill>
                <a:latin typeface="Poppins"/>
                <a:cs typeface="Poppins"/>
              </a:rPr>
              <a:t>Premiums have increased  across all medical plan options.</a:t>
            </a:r>
            <a:br>
              <a:rPr lang="en-US" sz="1600">
                <a:latin typeface="Poppins" panose="00000500000000000000" pitchFamily="2" charset="0"/>
                <a:cs typeface="Poppins" panose="00000500000000000000" pitchFamily="2" charset="0"/>
              </a:rPr>
            </a:br>
            <a:endParaRPr lang="en-US" sz="1600">
              <a:solidFill>
                <a:schemeClr val="bg1"/>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defRPr/>
            </a:pPr>
            <a:r>
              <a:rPr kumimoji="0" lang="en-US" sz="1600" b="0" i="0" u="none" strike="noStrike" kern="1200" cap="none" spc="0" normalizeH="0" baseline="0" noProof="0">
                <a:ln>
                  <a:noFill/>
                </a:ln>
                <a:solidFill>
                  <a:schemeClr val="bg1"/>
                </a:solidFill>
                <a:effectLst/>
                <a:uLnTx/>
                <a:uFillTx/>
                <a:latin typeface="Poppins"/>
                <a:cs typeface="Poppins"/>
              </a:rPr>
              <a:t>HSA </a:t>
            </a:r>
            <a:r>
              <a:rPr lang="en-US" sz="1600">
                <a:solidFill>
                  <a:schemeClr val="bg1"/>
                </a:solidFill>
                <a:latin typeface="Poppins"/>
                <a:cs typeface="Poppins"/>
              </a:rPr>
              <a:t>Annual Limits</a:t>
            </a:r>
            <a:endParaRPr lang="en-US" sz="1600"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$4,500 for individual, $9,000 for family coverage</a:t>
            </a:r>
          </a:p>
          <a:p>
            <a:pPr marL="742950" lvl="1"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NXP Contribution remains $500 Individual/$1,000 for family coverage</a:t>
            </a:r>
          </a:p>
          <a:p>
            <a:pPr marL="742950" lvl="1" indent="-285750">
              <a:buFont typeface="Arial" panose="020B0604020202020204" pitchFamily="34" charset="0"/>
              <a:buChar char="•"/>
              <a:defRPr>
                <a:solidFill>
                  <a:srgbClr val="17232D"/>
                </a:solidFill>
              </a:defRPr>
            </a:pPr>
            <a:endParaRPr lang="en-US" sz="1600">
              <a:solidFill>
                <a:schemeClr val="bg1"/>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defRPr/>
            </a:pPr>
            <a:r>
              <a:rPr lang="en-US" sz="1600">
                <a:solidFill>
                  <a:schemeClr val="bg1"/>
                </a:solidFill>
                <a:latin typeface="Poppins"/>
                <a:cs typeface="Poppins"/>
              </a:rPr>
              <a:t>FSA Annual Limits</a:t>
            </a:r>
            <a:endParaRPr lang="en-US" sz="1600">
              <a:solidFill>
                <a:schemeClr val="bg1"/>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$3,400 per household</a:t>
            </a:r>
          </a:p>
          <a:p>
            <a:pPr marL="742950" lvl="1"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FSA does not roll over; this is a use it or lose it spending account</a:t>
            </a:r>
          </a:p>
          <a:p>
            <a:pPr marL="285750"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Payroll Notices</a:t>
            </a:r>
          </a:p>
          <a:p>
            <a:pPr marL="742950" lvl="1" indent="-285750">
              <a:buFont typeface="Arial" panose="020B0604020202020204" pitchFamily="34" charset="0"/>
              <a:buChar char="•"/>
              <a:defRPr/>
            </a:pPr>
            <a:r>
              <a:rPr lang="en-US" sz="1600" b="1">
                <a:solidFill>
                  <a:schemeClr val="bg1"/>
                </a:solidFill>
                <a:latin typeface="Poppins" panose="00000500000000000000" pitchFamily="2" charset="0"/>
                <a:cs typeface="Poppins" panose="00000500000000000000" pitchFamily="2" charset="0"/>
              </a:rPr>
              <a:t>First paycheck will be January 4</a:t>
            </a:r>
            <a:r>
              <a:rPr lang="en-US" sz="1600" b="1" baseline="30000">
                <a:solidFill>
                  <a:schemeClr val="bg1"/>
                </a:solidFill>
                <a:latin typeface="Poppins" panose="00000500000000000000" pitchFamily="2" charset="0"/>
                <a:cs typeface="Poppins" panose="00000500000000000000" pitchFamily="2" charset="0"/>
              </a:rPr>
              <a:t>th</a:t>
            </a:r>
            <a:endParaRPr lang="en-US" sz="1600" b="1">
              <a:solidFill>
                <a:schemeClr val="bg1"/>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Your 401(k) and Employee Stock Purchase Plan deductions will start January 4, 2027, pay date</a:t>
            </a:r>
            <a:endParaRPr lang="en-US" sz="1600">
              <a:solidFill>
                <a:srgbClr val="FF0000"/>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defRPr/>
            </a:pPr>
            <a:r>
              <a:rPr lang="en-US" sz="1600">
                <a:solidFill>
                  <a:schemeClr val="bg1"/>
                </a:solidFill>
                <a:latin typeface="Poppins" panose="00000500000000000000" pitchFamily="2" charset="0"/>
                <a:cs typeface="Poppins" panose="00000500000000000000" pitchFamily="2" charset="0"/>
              </a:rPr>
              <a:t>Your first benefit deduction will occur on January 15, 2027</a:t>
            </a:r>
            <a:br>
              <a:rPr lang="en-US" sz="1600">
                <a:solidFill>
                  <a:schemeClr val="bg1"/>
                </a:solidFill>
                <a:latin typeface="Poppins" panose="00000500000000000000" pitchFamily="2" charset="0"/>
                <a:cs typeface="Poppins" panose="00000500000000000000" pitchFamily="2" charset="0"/>
              </a:rPr>
            </a:br>
            <a:endParaRPr lang="en-US" sz="1600">
              <a:solidFill>
                <a:schemeClr val="bg1"/>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defRPr/>
            </a:pPr>
            <a:r>
              <a:rPr lang="en-US" sz="1600" b="1">
                <a:solidFill>
                  <a:schemeClr val="bg1"/>
                </a:solidFill>
                <a:latin typeface="Poppins"/>
                <a:cs typeface="Poppins"/>
              </a:rPr>
              <a:t>As of October 1, 2026 NXP employees will no longer allow borrowed PTO </a:t>
            </a:r>
            <a:r>
              <a:rPr lang="en-US" sz="1600">
                <a:solidFill>
                  <a:schemeClr val="bg1"/>
                </a:solidFill>
                <a:latin typeface="Poppins"/>
                <a:cs typeface="Poppins"/>
              </a:rPr>
              <a:t>(40 hours may be borrowed/approved for leave of absence only) Any existing owed time will roll over to UKG.</a:t>
            </a:r>
            <a:endParaRPr lang="en-US" sz="1600" b="0" i="0" u="none" strike="noStrike" kern="1200" cap="none" spc="0" normalizeH="0" baseline="0" noProof="0">
              <a:ln>
                <a:noFill/>
              </a:ln>
              <a:solidFill>
                <a:schemeClr val="bg1"/>
              </a:solidFill>
              <a:effectLst/>
              <a:uLnTx/>
              <a:uFillTx/>
              <a:latin typeface="Poppins"/>
              <a:cs typeface="Poppins"/>
            </a:endParaRPr>
          </a:p>
          <a:p>
            <a:pPr marL="742950" lvl="1" indent="-285750">
              <a:buFont typeface="Arial" panose="020B0604020202020204" pitchFamily="34" charset="0"/>
              <a:buChar char="•"/>
              <a:defRPr>
                <a:solidFill>
                  <a:srgbClr val="17232D"/>
                </a:solidFill>
              </a:defRPr>
            </a:pPr>
            <a:endParaRPr lang="en-US"/>
          </a:p>
        </p:txBody>
      </p:sp>
      <p:pic>
        <p:nvPicPr>
          <p:cNvPr id="10" name="Picture 9" descr="Friends sitting on table">
            <a:extLst>
              <a:ext uri="{FF2B5EF4-FFF2-40B4-BE49-F238E27FC236}">
                <a16:creationId xmlns:a16="http://schemas.microsoft.com/office/drawing/2014/main" id="{4888B7D3-409A-ADC9-AEB8-6B5857AA2E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8245" y="1622297"/>
            <a:ext cx="4539581" cy="3029399"/>
          </a:xfrm>
          <a:prstGeom prst="rect">
            <a:avLst/>
          </a:prstGeom>
        </p:spPr>
      </p:pic>
      <p:pic>
        <p:nvPicPr>
          <p:cNvPr id="4" name="ElevenLabs_2026-09-22T18_55_09_Adam - Engaging, Friendly and Bright_pvc_sp95_s75_sb75_se40_b_m2">
            <a:hlinkClick r:id="" action="ppaction://media"/>
            <a:extLst>
              <a:ext uri="{FF2B5EF4-FFF2-40B4-BE49-F238E27FC236}">
                <a16:creationId xmlns:a16="http://schemas.microsoft.com/office/drawing/2014/main" id="{AA86A0F4-1783-73DD-F8F6-86930FD065FF}"/>
              </a:ext>
            </a:extLst>
          </p:cNvPr>
          <p:cNvPicPr>
            <a:picLocks noChangeAspect="1"/>
          </p:cNvPicPr>
          <p:nvPr>
            <a:audioFile r:link="rId1"/>
            <p:extLst>
              <p:ext uri="{DAA4B4D4-6D71-4841-9C94-3DE7FCFB9230}">
                <p14:media xmlns:p14="http://schemas.microsoft.com/office/powerpoint/2010/main" r:embed="rId2">
                  <p14:trim st="108"/>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0372333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2994660" cy="6858000"/>
          </a:xfrm>
          <a:prstGeom prst="rect">
            <a:avLst/>
          </a:prstGeom>
          <a:solidFill>
            <a:srgbClr val="101820"/>
          </a:solidFill>
          <a:ln w="12700">
            <a:solidFill>
              <a:srgbClr val="101820"/>
            </a:solidFill>
            <a:prstDash val="solid"/>
          </a:ln>
        </p:spPr>
        <p:txBody>
          <a:bodyPr/>
          <a:lstStyle/>
          <a:p>
            <a:endParaRPr lang="en-US"/>
          </a:p>
        </p:txBody>
      </p:sp>
      <p:sp>
        <p:nvSpPr>
          <p:cNvPr id="3" name="Shape 1"/>
          <p:cNvSpPr/>
          <p:nvPr/>
        </p:nvSpPr>
        <p:spPr>
          <a:xfrm>
            <a:off x="566928" y="658368"/>
            <a:ext cx="109728" cy="658368"/>
          </a:xfrm>
          <a:prstGeom prst="rect">
            <a:avLst/>
          </a:prstGeom>
          <a:solidFill>
            <a:srgbClr val="FFB900"/>
          </a:solidFill>
          <a:ln w="12700">
            <a:solidFill>
              <a:srgbClr val="FFB900"/>
            </a:solidFill>
            <a:prstDash val="solid"/>
          </a:ln>
        </p:spPr>
        <p:txBody>
          <a:bodyPr/>
          <a:lstStyle/>
          <a:p>
            <a:endParaRPr lang="en-US"/>
          </a:p>
        </p:txBody>
      </p:sp>
      <p:sp>
        <p:nvSpPr>
          <p:cNvPr id="4" name="Text 2"/>
          <p:cNvSpPr/>
          <p:nvPr/>
        </p:nvSpPr>
        <p:spPr>
          <a:xfrm>
            <a:off x="804672" y="603504"/>
            <a:ext cx="1783080" cy="960120"/>
          </a:xfrm>
          <a:prstGeom prst="rect">
            <a:avLst/>
          </a:prstGeom>
          <a:noFill/>
          <a:ln/>
        </p:spPr>
        <p:txBody>
          <a:bodyPr wrap="square" lIns="0" tIns="0" rIns="0" bIns="0" rtlCol="0" anchor="ctr">
            <a:noAutofit/>
          </a:bodyPr>
          <a:lstStyle/>
          <a:p>
            <a:pPr marL="0" indent="0">
              <a:buNone/>
            </a:pPr>
            <a:r>
              <a:rPr lang="en-US" sz="2400" b="1">
                <a:solidFill>
                  <a:srgbClr val="FFFFFF"/>
                </a:solidFill>
                <a:latin typeface="Poppins" pitchFamily="34" charset="0"/>
                <a:ea typeface="Poppins" pitchFamily="34" charset="-122"/>
                <a:cs typeface="Poppins" pitchFamily="34" charset="-120"/>
              </a:rPr>
              <a:t>U.S. Benefits</a:t>
            </a:r>
            <a:endParaRPr lang="en-US" sz="2400"/>
          </a:p>
          <a:p>
            <a:pPr marL="0" indent="0">
              <a:buNone/>
            </a:pPr>
            <a:r>
              <a:rPr lang="en-US" sz="2400" b="1">
                <a:solidFill>
                  <a:srgbClr val="FFFFFF"/>
                </a:solidFill>
                <a:latin typeface="Poppins" pitchFamily="34" charset="0"/>
                <a:ea typeface="Poppins" pitchFamily="34" charset="-122"/>
                <a:cs typeface="Poppins" pitchFamily="34" charset="-120"/>
              </a:rPr>
              <a:t>Strategy</a:t>
            </a:r>
            <a:endParaRPr lang="en-US" sz="2400"/>
          </a:p>
        </p:txBody>
      </p:sp>
      <p:sp>
        <p:nvSpPr>
          <p:cNvPr id="5" name="Text 3"/>
          <p:cNvSpPr/>
          <p:nvPr/>
        </p:nvSpPr>
        <p:spPr>
          <a:xfrm>
            <a:off x="804672" y="1627632"/>
            <a:ext cx="1600200" cy="228600"/>
          </a:xfrm>
          <a:prstGeom prst="rect">
            <a:avLst/>
          </a:prstGeom>
          <a:noFill/>
          <a:ln/>
        </p:spPr>
        <p:txBody>
          <a:bodyPr wrap="square" lIns="0" tIns="0" rIns="0" bIns="0" rtlCol="0" anchor="ctr"/>
          <a:lstStyle/>
          <a:p>
            <a:pPr marL="0" indent="0">
              <a:buNone/>
            </a:pPr>
            <a:r>
              <a:rPr lang="en-US" sz="1000" b="1" kern="0" spc="150">
                <a:solidFill>
                  <a:srgbClr val="38BDE8"/>
                </a:solidFill>
                <a:latin typeface="Poppins" pitchFamily="34" charset="0"/>
                <a:ea typeface="Poppins" pitchFamily="34" charset="-122"/>
                <a:cs typeface="Poppins" pitchFamily="34" charset="-120"/>
              </a:rPr>
              <a:t>2027 DIRECTION</a:t>
            </a:r>
            <a:endParaRPr lang="en-US" sz="1000"/>
          </a:p>
        </p:txBody>
      </p:sp>
      <p:sp>
        <p:nvSpPr>
          <p:cNvPr id="6" name="Text 4"/>
          <p:cNvSpPr/>
          <p:nvPr/>
        </p:nvSpPr>
        <p:spPr>
          <a:xfrm>
            <a:off x="804672" y="1975104"/>
            <a:ext cx="1719349" cy="1715192"/>
          </a:xfrm>
          <a:prstGeom prst="rect">
            <a:avLst/>
          </a:prstGeom>
          <a:noFill/>
          <a:ln/>
        </p:spPr>
        <p:txBody>
          <a:bodyPr wrap="square" lIns="254" tIns="254" rIns="254" bIns="254" rtlCol="0" anchor="ctr">
            <a:noAutofit/>
          </a:bodyPr>
          <a:lstStyle/>
          <a:p>
            <a:pPr marL="0" indent="0">
              <a:buNone/>
            </a:pPr>
            <a:r>
              <a:rPr lang="en-US" sz="1400">
                <a:solidFill>
                  <a:srgbClr val="D7E0E7"/>
                </a:solidFill>
                <a:latin typeface="Poppins" pitchFamily="34" charset="0"/>
                <a:ea typeface="Poppins" pitchFamily="34" charset="-122"/>
                <a:cs typeface="Poppins" pitchFamily="34" charset="-120"/>
              </a:rPr>
              <a:t>Competitive coverage</a:t>
            </a:r>
            <a:endParaRPr lang="en-US" sz="1400"/>
          </a:p>
          <a:p>
            <a:r>
              <a:rPr lang="en-US" sz="1400">
                <a:solidFill>
                  <a:srgbClr val="D7E0E7"/>
                </a:solidFill>
                <a:latin typeface="Poppins"/>
                <a:cs typeface="Poppins"/>
              </a:rPr>
              <a:t>that supports the health, mental and financial wellbeing of our employees.</a:t>
            </a:r>
            <a:endParaRPr lang="en-US"/>
          </a:p>
        </p:txBody>
      </p:sp>
      <p:sp>
        <p:nvSpPr>
          <p:cNvPr id="7" name="Shape 5"/>
          <p:cNvSpPr/>
          <p:nvPr/>
        </p:nvSpPr>
        <p:spPr>
          <a:xfrm>
            <a:off x="566928" y="4965192"/>
            <a:ext cx="658368" cy="82296"/>
          </a:xfrm>
          <a:prstGeom prst="rect">
            <a:avLst/>
          </a:prstGeom>
          <a:solidFill>
            <a:srgbClr val="FFB900"/>
          </a:solidFill>
          <a:ln w="12700">
            <a:solidFill>
              <a:srgbClr val="FFB900"/>
            </a:solidFill>
            <a:prstDash val="solid"/>
          </a:ln>
        </p:spPr>
        <p:txBody>
          <a:bodyPr/>
          <a:lstStyle/>
          <a:p>
            <a:endParaRPr lang="en-US"/>
          </a:p>
        </p:txBody>
      </p:sp>
      <p:sp>
        <p:nvSpPr>
          <p:cNvPr id="8" name="Shape 6"/>
          <p:cNvSpPr/>
          <p:nvPr/>
        </p:nvSpPr>
        <p:spPr>
          <a:xfrm>
            <a:off x="1243584" y="4965192"/>
            <a:ext cx="658368" cy="82296"/>
          </a:xfrm>
          <a:prstGeom prst="rect">
            <a:avLst/>
          </a:prstGeom>
          <a:solidFill>
            <a:srgbClr val="38BDE8"/>
          </a:solidFill>
          <a:ln w="12700">
            <a:solidFill>
              <a:srgbClr val="38BDE8"/>
            </a:solidFill>
            <a:prstDash val="solid"/>
          </a:ln>
        </p:spPr>
        <p:txBody>
          <a:bodyPr/>
          <a:lstStyle/>
          <a:p>
            <a:endParaRPr lang="en-US"/>
          </a:p>
        </p:txBody>
      </p:sp>
      <p:sp>
        <p:nvSpPr>
          <p:cNvPr id="9" name="Shape 7"/>
          <p:cNvSpPr/>
          <p:nvPr/>
        </p:nvSpPr>
        <p:spPr>
          <a:xfrm>
            <a:off x="1920240" y="4965192"/>
            <a:ext cx="658368" cy="82296"/>
          </a:xfrm>
          <a:prstGeom prst="rect">
            <a:avLst/>
          </a:prstGeom>
          <a:solidFill>
            <a:srgbClr val="6BD500"/>
          </a:solidFill>
          <a:ln w="12700">
            <a:solidFill>
              <a:srgbClr val="6BD500"/>
            </a:solidFill>
            <a:prstDash val="solid"/>
          </a:ln>
        </p:spPr>
        <p:txBody>
          <a:bodyPr/>
          <a:lstStyle/>
          <a:p>
            <a:endParaRPr lang="en-US"/>
          </a:p>
        </p:txBody>
      </p:sp>
      <p:sp>
        <p:nvSpPr>
          <p:cNvPr id="10" name="Text 8"/>
          <p:cNvSpPr/>
          <p:nvPr/>
        </p:nvSpPr>
        <p:spPr>
          <a:xfrm>
            <a:off x="566928" y="5138928"/>
            <a:ext cx="1965960" cy="530352"/>
          </a:xfrm>
          <a:prstGeom prst="rect">
            <a:avLst/>
          </a:prstGeom>
          <a:noFill/>
          <a:ln/>
        </p:spPr>
        <p:txBody>
          <a:bodyPr wrap="square" lIns="0" tIns="0" rIns="0" bIns="0" rtlCol="0" anchor="ctr"/>
          <a:lstStyle/>
          <a:p>
            <a:pPr marL="0" indent="0">
              <a:buNone/>
            </a:pPr>
            <a:r>
              <a:rPr lang="en-US" sz="3800" b="1">
                <a:solidFill>
                  <a:srgbClr val="FFFFFF"/>
                </a:solidFill>
                <a:latin typeface="Poppins" pitchFamily="34" charset="0"/>
                <a:ea typeface="Poppins" pitchFamily="34" charset="-122"/>
                <a:cs typeface="Poppins" pitchFamily="34" charset="-120"/>
              </a:rPr>
              <a:t>NXP</a:t>
            </a:r>
            <a:endParaRPr lang="en-US" sz="3800"/>
          </a:p>
        </p:txBody>
      </p:sp>
      <p:sp>
        <p:nvSpPr>
          <p:cNvPr id="11" name="Shape 9"/>
          <p:cNvSpPr/>
          <p:nvPr/>
        </p:nvSpPr>
        <p:spPr>
          <a:xfrm>
            <a:off x="3246120" y="502920"/>
            <a:ext cx="8394192" cy="1024128"/>
          </a:xfrm>
          <a:prstGeom prst="roundRect">
            <a:avLst>
              <a:gd name="adj" fmla="val 7143"/>
            </a:avLst>
          </a:prstGeom>
          <a:solidFill>
            <a:srgbClr val="38BDE8"/>
          </a:solidFill>
          <a:ln w="12700">
            <a:solidFill>
              <a:srgbClr val="38BDE8"/>
            </a:solidFill>
            <a:prstDash val="solid"/>
          </a:ln>
        </p:spPr>
        <p:txBody>
          <a:bodyPr/>
          <a:lstStyle/>
          <a:p>
            <a:endParaRPr lang="en-US"/>
          </a:p>
        </p:txBody>
      </p:sp>
      <p:sp>
        <p:nvSpPr>
          <p:cNvPr id="14" name="Text 12"/>
          <p:cNvSpPr/>
          <p:nvPr/>
        </p:nvSpPr>
        <p:spPr>
          <a:xfrm>
            <a:off x="4187952" y="713232"/>
            <a:ext cx="6903720" cy="594360"/>
          </a:xfrm>
          <a:prstGeom prst="rect">
            <a:avLst/>
          </a:prstGeom>
          <a:noFill/>
          <a:ln/>
        </p:spPr>
        <p:txBody>
          <a:bodyPr wrap="square" lIns="0" tIns="0" rIns="0" bIns="0" rtlCol="0" anchor="ctr">
            <a:normAutofit fontScale="85000" lnSpcReduction="10000"/>
          </a:bodyPr>
          <a:lstStyle/>
          <a:p>
            <a:pPr marL="0" indent="0">
              <a:buNone/>
            </a:pPr>
            <a:r>
              <a:rPr lang="en-US" sz="2000" b="1">
                <a:solidFill>
                  <a:srgbClr val="13314B"/>
                </a:solidFill>
                <a:latin typeface="Poppins" pitchFamily="34" charset="0"/>
                <a:ea typeface="Poppins" pitchFamily="34" charset="-122"/>
                <a:cs typeface="Poppins" pitchFamily="34" charset="-120"/>
              </a:rPr>
              <a:t>NXP continues to support competitive benefit programs</a:t>
            </a:r>
            <a:endParaRPr lang="en-US" sz="2000"/>
          </a:p>
          <a:p>
            <a:pPr marL="0" indent="0">
              <a:buNone/>
            </a:pPr>
            <a:r>
              <a:rPr lang="en-US" sz="2000" b="1">
                <a:solidFill>
                  <a:srgbClr val="13314B"/>
                </a:solidFill>
                <a:latin typeface="Poppins" pitchFamily="34" charset="0"/>
                <a:ea typeface="Poppins" pitchFamily="34" charset="-122"/>
                <a:cs typeface="Poppins" pitchFamily="34" charset="-120"/>
              </a:rPr>
              <a:t>for all employees and their families</a:t>
            </a:r>
            <a:endParaRPr lang="en-US" sz="2000"/>
          </a:p>
        </p:txBody>
      </p:sp>
      <p:sp>
        <p:nvSpPr>
          <p:cNvPr id="15" name="Shape 13"/>
          <p:cNvSpPr/>
          <p:nvPr/>
        </p:nvSpPr>
        <p:spPr>
          <a:xfrm>
            <a:off x="3246120" y="1856232"/>
            <a:ext cx="8394192" cy="1243584"/>
          </a:xfrm>
          <a:prstGeom prst="roundRect">
            <a:avLst>
              <a:gd name="adj" fmla="val 4412"/>
            </a:avLst>
          </a:prstGeom>
          <a:solidFill>
            <a:srgbClr val="FFFFFF"/>
          </a:solidFill>
          <a:ln w="13970">
            <a:solidFill>
              <a:srgbClr val="D9DEE3"/>
            </a:solidFill>
            <a:prstDash val="solid"/>
          </a:ln>
          <a:effectLst>
            <a:outerShdw blurRad="19050" dist="50800" dir="2700000" algn="bl" rotWithShape="0">
              <a:srgbClr val="AAB2BA">
                <a:alpha val="15000"/>
              </a:srgbClr>
            </a:outerShdw>
          </a:effectLst>
        </p:spPr>
        <p:txBody>
          <a:bodyPr/>
          <a:lstStyle/>
          <a:p>
            <a:endParaRPr lang="en-US"/>
          </a:p>
        </p:txBody>
      </p:sp>
      <p:sp>
        <p:nvSpPr>
          <p:cNvPr id="16" name="Shape 14"/>
          <p:cNvSpPr/>
          <p:nvPr/>
        </p:nvSpPr>
        <p:spPr>
          <a:xfrm>
            <a:off x="3246120" y="1856232"/>
            <a:ext cx="164592" cy="1243584"/>
          </a:xfrm>
          <a:prstGeom prst="roundRect">
            <a:avLst>
              <a:gd name="adj" fmla="val 22222"/>
            </a:avLst>
          </a:prstGeom>
          <a:solidFill>
            <a:srgbClr val="6BD500"/>
          </a:solidFill>
          <a:ln w="12700">
            <a:solidFill>
              <a:srgbClr val="6BD500"/>
            </a:solidFill>
            <a:prstDash val="solid"/>
          </a:ln>
        </p:spPr>
        <p:txBody>
          <a:bodyPr/>
          <a:lstStyle/>
          <a:p>
            <a:endParaRPr lang="en-US"/>
          </a:p>
        </p:txBody>
      </p:sp>
      <p:sp>
        <p:nvSpPr>
          <p:cNvPr id="19" name="Text 17"/>
          <p:cNvSpPr/>
          <p:nvPr/>
        </p:nvSpPr>
        <p:spPr>
          <a:xfrm>
            <a:off x="3707892" y="2066544"/>
            <a:ext cx="4983480" cy="219456"/>
          </a:xfrm>
          <a:prstGeom prst="rect">
            <a:avLst/>
          </a:prstGeom>
          <a:noFill/>
          <a:ln/>
        </p:spPr>
        <p:txBody>
          <a:bodyPr wrap="square" lIns="0" tIns="0" rIns="0" bIns="0" rtlCol="0" anchor="ctr"/>
          <a:lstStyle/>
          <a:p>
            <a:pPr marL="0" indent="0">
              <a:buNone/>
            </a:pPr>
            <a:r>
              <a:rPr lang="en-US" sz="1600" b="1" kern="0" spc="110">
                <a:solidFill>
                  <a:srgbClr val="5F6B76"/>
                </a:solidFill>
                <a:latin typeface="Poppins" pitchFamily="34" charset="0"/>
                <a:ea typeface="Poppins" pitchFamily="34" charset="-122"/>
                <a:cs typeface="Poppins" pitchFamily="34" charset="-120"/>
              </a:rPr>
              <a:t>COST SHARE</a:t>
            </a:r>
            <a:endParaRPr lang="en-US" sz="1600"/>
          </a:p>
        </p:txBody>
      </p:sp>
      <p:sp>
        <p:nvSpPr>
          <p:cNvPr id="20" name="Text 18"/>
          <p:cNvSpPr/>
          <p:nvPr/>
        </p:nvSpPr>
        <p:spPr>
          <a:xfrm>
            <a:off x="3685032" y="2276856"/>
            <a:ext cx="7287768" cy="822960"/>
          </a:xfrm>
          <a:prstGeom prst="rect">
            <a:avLst/>
          </a:prstGeom>
          <a:noFill/>
          <a:ln/>
        </p:spPr>
        <p:txBody>
          <a:bodyPr wrap="square" lIns="0" tIns="0" rIns="0" bIns="0" rtlCol="0" anchor="ctr">
            <a:normAutofit/>
          </a:bodyPr>
          <a:lstStyle/>
          <a:p>
            <a:pPr marL="0" indent="0">
              <a:buNone/>
            </a:pPr>
            <a:r>
              <a:rPr lang="en-US" sz="1600">
                <a:solidFill>
                  <a:srgbClr val="17212B"/>
                </a:solidFill>
                <a:latin typeface="Poppins" pitchFamily="34" charset="0"/>
                <a:ea typeface="Poppins" pitchFamily="34" charset="-122"/>
                <a:cs typeface="Poppins" pitchFamily="34" charset="-120"/>
              </a:rPr>
              <a:t>NXP cost share increases to </a:t>
            </a:r>
            <a:r>
              <a:rPr lang="en-US" sz="1600" b="1">
                <a:solidFill>
                  <a:srgbClr val="69CA00"/>
                </a:solidFill>
                <a:latin typeface="Poppins" pitchFamily="34" charset="0"/>
                <a:ea typeface="Poppins" pitchFamily="34" charset="-122"/>
                <a:cs typeface="Poppins" pitchFamily="34" charset="-120"/>
              </a:rPr>
              <a:t>88%</a:t>
            </a:r>
            <a:r>
              <a:rPr lang="en-US" sz="1600">
                <a:solidFill>
                  <a:srgbClr val="17212B"/>
                </a:solidFill>
                <a:latin typeface="Poppins" pitchFamily="34" charset="0"/>
                <a:ea typeface="Poppins" pitchFamily="34" charset="-122"/>
                <a:cs typeface="Poppins" pitchFamily="34" charset="-120"/>
              </a:rPr>
              <a:t>; employee share decreases to </a:t>
            </a:r>
            <a:r>
              <a:rPr lang="en-US" sz="1600" b="1">
                <a:solidFill>
                  <a:srgbClr val="69CA00"/>
                </a:solidFill>
                <a:latin typeface="Poppins" pitchFamily="34" charset="0"/>
                <a:ea typeface="Poppins" pitchFamily="34" charset="-122"/>
                <a:cs typeface="Poppins" pitchFamily="34" charset="-120"/>
              </a:rPr>
              <a:t>12%</a:t>
            </a:r>
            <a:endParaRPr lang="en-US" sz="1600">
              <a:solidFill>
                <a:srgbClr val="69CA00"/>
              </a:solidFill>
            </a:endParaRPr>
          </a:p>
        </p:txBody>
      </p:sp>
      <p:sp>
        <p:nvSpPr>
          <p:cNvPr id="23" name="Shape 21"/>
          <p:cNvSpPr/>
          <p:nvPr/>
        </p:nvSpPr>
        <p:spPr>
          <a:xfrm>
            <a:off x="3246120" y="3401568"/>
            <a:ext cx="8394192" cy="1243584"/>
          </a:xfrm>
          <a:prstGeom prst="roundRect">
            <a:avLst>
              <a:gd name="adj" fmla="val 4412"/>
            </a:avLst>
          </a:prstGeom>
          <a:solidFill>
            <a:srgbClr val="FFFFFF"/>
          </a:solidFill>
          <a:ln w="13970">
            <a:solidFill>
              <a:srgbClr val="D9DEE3"/>
            </a:solidFill>
            <a:prstDash val="solid"/>
          </a:ln>
          <a:effectLst>
            <a:outerShdw blurRad="19050" dist="50800" dir="2700000" algn="bl" rotWithShape="0">
              <a:srgbClr val="AAB2BA">
                <a:alpha val="15000"/>
              </a:srgbClr>
            </a:outerShdw>
          </a:effectLst>
        </p:spPr>
        <p:txBody>
          <a:bodyPr/>
          <a:lstStyle/>
          <a:p>
            <a:endParaRPr lang="en-US" sz="2000"/>
          </a:p>
        </p:txBody>
      </p:sp>
      <p:sp>
        <p:nvSpPr>
          <p:cNvPr id="24" name="Shape 22"/>
          <p:cNvSpPr/>
          <p:nvPr/>
        </p:nvSpPr>
        <p:spPr>
          <a:xfrm>
            <a:off x="3246120" y="3401568"/>
            <a:ext cx="164592" cy="1243584"/>
          </a:xfrm>
          <a:prstGeom prst="roundRect">
            <a:avLst>
              <a:gd name="adj" fmla="val 22222"/>
            </a:avLst>
          </a:prstGeom>
          <a:solidFill>
            <a:srgbClr val="FFB900"/>
          </a:solidFill>
          <a:ln w="12700">
            <a:solidFill>
              <a:srgbClr val="FFB900"/>
            </a:solidFill>
            <a:prstDash val="solid"/>
          </a:ln>
        </p:spPr>
        <p:txBody>
          <a:bodyPr/>
          <a:lstStyle/>
          <a:p>
            <a:endParaRPr lang="en-US"/>
          </a:p>
        </p:txBody>
      </p:sp>
      <p:sp>
        <p:nvSpPr>
          <p:cNvPr id="27" name="Text 25"/>
          <p:cNvSpPr/>
          <p:nvPr/>
        </p:nvSpPr>
        <p:spPr>
          <a:xfrm>
            <a:off x="3730752" y="3593592"/>
            <a:ext cx="4983480" cy="219456"/>
          </a:xfrm>
          <a:prstGeom prst="rect">
            <a:avLst/>
          </a:prstGeom>
          <a:noFill/>
          <a:ln/>
        </p:spPr>
        <p:txBody>
          <a:bodyPr wrap="square" lIns="0" tIns="0" rIns="0" bIns="0" rtlCol="0" anchor="ctr"/>
          <a:lstStyle/>
          <a:p>
            <a:pPr marL="0" indent="0">
              <a:buNone/>
            </a:pPr>
            <a:r>
              <a:rPr lang="en-US" sz="1600" b="1" kern="0" spc="110">
                <a:solidFill>
                  <a:srgbClr val="5F6B76"/>
                </a:solidFill>
                <a:latin typeface="Poppins" pitchFamily="34" charset="0"/>
                <a:ea typeface="Poppins" pitchFamily="34" charset="-122"/>
                <a:cs typeface="Poppins" pitchFamily="34" charset="-120"/>
              </a:rPr>
              <a:t>MEDICAL</a:t>
            </a:r>
            <a:endParaRPr lang="en-US" sz="1600"/>
          </a:p>
        </p:txBody>
      </p:sp>
      <p:sp>
        <p:nvSpPr>
          <p:cNvPr id="28" name="Text 26"/>
          <p:cNvSpPr/>
          <p:nvPr/>
        </p:nvSpPr>
        <p:spPr>
          <a:xfrm>
            <a:off x="3685032" y="3840480"/>
            <a:ext cx="7139178" cy="594360"/>
          </a:xfrm>
          <a:prstGeom prst="rect">
            <a:avLst/>
          </a:prstGeom>
          <a:noFill/>
          <a:ln/>
        </p:spPr>
        <p:txBody>
          <a:bodyPr wrap="square" lIns="0" tIns="0" rIns="0" bIns="0" rtlCol="0" anchor="ctr">
            <a:normAutofit/>
          </a:bodyPr>
          <a:lstStyle/>
          <a:p>
            <a:pPr marL="0" indent="0">
              <a:buNone/>
            </a:pPr>
            <a:r>
              <a:rPr lang="en-US" sz="1600">
                <a:solidFill>
                  <a:srgbClr val="17212B"/>
                </a:solidFill>
                <a:latin typeface="Poppins" pitchFamily="34" charset="0"/>
                <a:ea typeface="Poppins" pitchFamily="34" charset="-122"/>
                <a:cs typeface="Poppins" pitchFamily="34" charset="-120"/>
              </a:rPr>
              <a:t>Premium increases remain </a:t>
            </a:r>
            <a:r>
              <a:rPr lang="en-US" sz="1600" b="1">
                <a:solidFill>
                  <a:srgbClr val="F9B500"/>
                </a:solidFill>
                <a:latin typeface="Poppins" pitchFamily="34" charset="0"/>
                <a:ea typeface="Poppins" pitchFamily="34" charset="-122"/>
                <a:cs typeface="Poppins" pitchFamily="34" charset="-120"/>
              </a:rPr>
              <a:t>below 7%</a:t>
            </a:r>
            <a:r>
              <a:rPr lang="en-US" sz="1600">
                <a:solidFill>
                  <a:srgbClr val="17212B"/>
                </a:solidFill>
                <a:latin typeface="Poppins" pitchFamily="34" charset="0"/>
                <a:ea typeface="Poppins" pitchFamily="34" charset="-122"/>
                <a:cs typeface="Poppins" pitchFamily="34" charset="-120"/>
              </a:rPr>
              <a:t> across all medical plans</a:t>
            </a:r>
            <a:endParaRPr lang="en-US" sz="1600"/>
          </a:p>
        </p:txBody>
      </p:sp>
      <p:sp>
        <p:nvSpPr>
          <p:cNvPr id="31" name="Shape 29"/>
          <p:cNvSpPr/>
          <p:nvPr/>
        </p:nvSpPr>
        <p:spPr>
          <a:xfrm>
            <a:off x="3246120" y="4946904"/>
            <a:ext cx="8394192" cy="1243584"/>
          </a:xfrm>
          <a:prstGeom prst="roundRect">
            <a:avLst>
              <a:gd name="adj" fmla="val 4412"/>
            </a:avLst>
          </a:prstGeom>
          <a:solidFill>
            <a:srgbClr val="FFFFFF"/>
          </a:solidFill>
          <a:ln w="13970">
            <a:solidFill>
              <a:srgbClr val="D9DEE3"/>
            </a:solidFill>
            <a:prstDash val="solid"/>
          </a:ln>
          <a:effectLst>
            <a:outerShdw blurRad="19050" dist="50800" dir="2700000" algn="bl" rotWithShape="0">
              <a:srgbClr val="AAB2BA">
                <a:alpha val="15000"/>
              </a:srgbClr>
            </a:outerShdw>
          </a:effectLst>
        </p:spPr>
        <p:txBody>
          <a:bodyPr/>
          <a:lstStyle/>
          <a:p>
            <a:endParaRPr lang="en-US"/>
          </a:p>
        </p:txBody>
      </p:sp>
      <p:sp>
        <p:nvSpPr>
          <p:cNvPr id="32" name="Shape 30"/>
          <p:cNvSpPr/>
          <p:nvPr/>
        </p:nvSpPr>
        <p:spPr>
          <a:xfrm>
            <a:off x="3246120" y="4946904"/>
            <a:ext cx="164592" cy="1243584"/>
          </a:xfrm>
          <a:prstGeom prst="roundRect">
            <a:avLst>
              <a:gd name="adj" fmla="val 22222"/>
            </a:avLst>
          </a:prstGeom>
          <a:solidFill>
            <a:srgbClr val="38BDE8"/>
          </a:solidFill>
          <a:ln w="12700">
            <a:solidFill>
              <a:srgbClr val="38BDE8"/>
            </a:solidFill>
            <a:prstDash val="solid"/>
          </a:ln>
        </p:spPr>
        <p:txBody>
          <a:bodyPr/>
          <a:lstStyle/>
          <a:p>
            <a:endParaRPr lang="en-US"/>
          </a:p>
        </p:txBody>
      </p:sp>
      <p:sp>
        <p:nvSpPr>
          <p:cNvPr id="35" name="Text 33"/>
          <p:cNvSpPr/>
          <p:nvPr/>
        </p:nvSpPr>
        <p:spPr>
          <a:xfrm>
            <a:off x="3685032" y="5123462"/>
            <a:ext cx="4983480" cy="219456"/>
          </a:xfrm>
          <a:prstGeom prst="rect">
            <a:avLst/>
          </a:prstGeom>
          <a:noFill/>
          <a:ln/>
        </p:spPr>
        <p:txBody>
          <a:bodyPr wrap="square" lIns="0" tIns="0" rIns="0" bIns="0" rtlCol="0" anchor="ctr"/>
          <a:lstStyle/>
          <a:p>
            <a:pPr marL="0" indent="0">
              <a:buNone/>
            </a:pPr>
            <a:r>
              <a:rPr lang="en-US" sz="1600" b="1" kern="0" spc="110">
                <a:solidFill>
                  <a:srgbClr val="5F6B76"/>
                </a:solidFill>
                <a:latin typeface="Poppins" pitchFamily="34" charset="0"/>
                <a:ea typeface="Poppins" pitchFamily="34" charset="-122"/>
                <a:cs typeface="Poppins" pitchFamily="34" charset="-120"/>
              </a:rPr>
              <a:t>DENTAL + VISION</a:t>
            </a:r>
            <a:endParaRPr lang="en-US" sz="1600"/>
          </a:p>
        </p:txBody>
      </p:sp>
      <p:sp>
        <p:nvSpPr>
          <p:cNvPr id="36" name="Text 34"/>
          <p:cNvSpPr/>
          <p:nvPr/>
        </p:nvSpPr>
        <p:spPr>
          <a:xfrm>
            <a:off x="3685032" y="5427500"/>
            <a:ext cx="7733538" cy="525780"/>
          </a:xfrm>
          <a:prstGeom prst="rect">
            <a:avLst/>
          </a:prstGeom>
          <a:noFill/>
          <a:ln/>
        </p:spPr>
        <p:txBody>
          <a:bodyPr wrap="square" lIns="0" tIns="0" rIns="0" bIns="0" rtlCol="0" anchor="ctr">
            <a:normAutofit/>
          </a:bodyPr>
          <a:lstStyle/>
          <a:p>
            <a:r>
              <a:rPr lang="en-US" sz="1600">
                <a:solidFill>
                  <a:srgbClr val="17212B"/>
                </a:solidFill>
                <a:latin typeface="Poppins"/>
                <a:ea typeface="Poppins" pitchFamily="34" charset="-122"/>
                <a:cs typeface="Poppins"/>
              </a:rPr>
              <a:t>Dental premium increases averages </a:t>
            </a:r>
            <a:r>
              <a:rPr lang="en-US" sz="1600" b="1">
                <a:solidFill>
                  <a:srgbClr val="3ECAFB"/>
                </a:solidFill>
                <a:latin typeface="Poppins"/>
                <a:ea typeface="Poppins" pitchFamily="34" charset="-122"/>
                <a:cs typeface="Poppins"/>
              </a:rPr>
              <a:t>6.7%</a:t>
            </a:r>
            <a:r>
              <a:rPr lang="en-US" sz="1600">
                <a:solidFill>
                  <a:srgbClr val="17212B"/>
                </a:solidFill>
                <a:latin typeface="Poppins"/>
                <a:ea typeface="Poppins" pitchFamily="34" charset="-122"/>
                <a:cs typeface="Poppins"/>
              </a:rPr>
              <a:t>; vision premiums remain unchanged</a:t>
            </a:r>
            <a:endParaRPr lang="en-US" sz="1600">
              <a:latin typeface="Poppins"/>
              <a:cs typeface="Poppins"/>
            </a:endParaRPr>
          </a:p>
        </p:txBody>
      </p:sp>
      <p:pic>
        <p:nvPicPr>
          <p:cNvPr id="41" name="Graphic 40" descr="Bank outline">
            <a:extLst>
              <a:ext uri="{FF2B5EF4-FFF2-40B4-BE49-F238E27FC236}">
                <a16:creationId xmlns:a16="http://schemas.microsoft.com/office/drawing/2014/main" id="{3338C9D0-C4E4-67EB-1DC5-FAFCA71076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85380" y="2197770"/>
            <a:ext cx="701948" cy="701948"/>
          </a:xfrm>
          <a:prstGeom prst="rect">
            <a:avLst/>
          </a:prstGeom>
        </p:spPr>
      </p:pic>
      <p:pic>
        <p:nvPicPr>
          <p:cNvPr id="43" name="Graphic 42" descr="Heart with pulse with solid fill">
            <a:extLst>
              <a:ext uri="{FF2B5EF4-FFF2-40B4-BE49-F238E27FC236}">
                <a16:creationId xmlns:a16="http://schemas.microsoft.com/office/drawing/2014/main" id="{E7A80484-370E-83E0-42D6-9BFB3AEAA92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40172" y="3726890"/>
            <a:ext cx="592363" cy="592363"/>
          </a:xfrm>
          <a:prstGeom prst="rect">
            <a:avLst/>
          </a:prstGeom>
        </p:spPr>
      </p:pic>
      <p:pic>
        <p:nvPicPr>
          <p:cNvPr id="45" name="Graphic 44" descr="Medical outline">
            <a:extLst>
              <a:ext uri="{FF2B5EF4-FFF2-40B4-BE49-F238E27FC236}">
                <a16:creationId xmlns:a16="http://schemas.microsoft.com/office/drawing/2014/main" id="{50DC80A4-2082-D214-A2E1-333532DB2DD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50366" y="5240048"/>
            <a:ext cx="571974" cy="571974"/>
          </a:xfrm>
          <a:prstGeom prst="rect">
            <a:avLst/>
          </a:prstGeom>
        </p:spPr>
      </p:pic>
      <p:pic>
        <p:nvPicPr>
          <p:cNvPr id="13" name="ElevenLabs_2026-09-22T18_56_22_Adam - Engaging, Friendly and Bright_pvc_sp95_s75_sb75_se40_b_m2">
            <a:hlinkClick r:id="" action="ppaction://media"/>
            <a:extLst>
              <a:ext uri="{FF2B5EF4-FFF2-40B4-BE49-F238E27FC236}">
                <a16:creationId xmlns:a16="http://schemas.microsoft.com/office/drawing/2014/main" id="{5123DE32-7735-ED71-C275-9C4809A3FC69}"/>
              </a:ext>
            </a:extLst>
          </p:cNvPr>
          <p:cNvPicPr>
            <a:picLocks noChangeAspect="1"/>
          </p:cNvPicPr>
          <p:nvPr>
            <a:audioFile r:link="rId1"/>
            <p:extLst>
              <p:ext uri="{DAA4B4D4-6D71-4841-9C94-3DE7FCFB9230}">
                <p14:media xmlns:p14="http://schemas.microsoft.com/office/powerpoint/2010/main" r:embed="rId2">
                  <p14:trim st="825"/>
                </p14:media>
              </p:ext>
            </p:extLst>
          </p:nvPr>
        </p:nvPicPr>
        <p:blipFill>
          <a:blip r:embed="rId8"/>
          <a:stretch>
            <a:fillRect/>
          </a:stretch>
        </p:blipFill>
        <p:spPr>
          <a:xfrm>
            <a:off x="5791200" y="3124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9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90" name="Dark Panel"/>
          <p:cNvSpPr/>
          <p:nvPr/>
        </p:nvSpPr>
        <p:spPr>
          <a:xfrm>
            <a:off x="0" y="0"/>
            <a:ext cx="5745000" cy="6858000"/>
          </a:xfrm>
          <a:prstGeom prst="rect">
            <a:avLst/>
          </a:prstGeom>
          <a:solidFill>
            <a:srgbClr val="14161A"/>
          </a:solidFill>
          <a:ln>
            <a:noFill/>
          </a:ln>
        </p:spPr>
        <p:txBody>
          <a:bodyPr/>
          <a:lstStyle/>
          <a:p>
            <a:endParaRPr lang="en-US">
              <a:solidFill>
                <a:srgbClr val="FFFFFF"/>
              </a:solidFill>
            </a:endParaRPr>
          </a:p>
        </p:txBody>
      </p:sp>
      <p:sp>
        <p:nvSpPr>
          <p:cNvPr id="3" name="Title 2">
            <a:extLst>
              <a:ext uri="{FF2B5EF4-FFF2-40B4-BE49-F238E27FC236}">
                <a16:creationId xmlns:a16="http://schemas.microsoft.com/office/drawing/2014/main" id="{32657B79-5335-1B80-3A8E-BBEC7358AC60}"/>
              </a:ext>
            </a:extLst>
          </p:cNvPr>
          <p:cNvSpPr>
            <a:spLocks noGrp="1"/>
          </p:cNvSpPr>
          <p:nvPr>
            <p:ph type="title"/>
          </p:nvPr>
        </p:nvSpPr>
        <p:spPr>
          <a:xfrm>
            <a:off x="490896" y="171449"/>
            <a:ext cx="4230687" cy="1308597"/>
          </a:xfrm>
        </p:spPr>
        <p:txBody>
          <a:bodyPr>
            <a:normAutofit/>
          </a:bodyPr>
          <a:lstStyle/>
          <a:p>
            <a:r>
              <a:rPr lang="en-US">
                <a:solidFill>
                  <a:srgbClr val="FFFFFF"/>
                </a:solidFill>
              </a:rPr>
              <a:t>Payroll Notice</a:t>
            </a:r>
          </a:p>
        </p:txBody>
      </p:sp>
      <p:sp>
        <p:nvSpPr>
          <p:cNvPr id="4" name="Text Placeholder 3">
            <a:extLst>
              <a:ext uri="{FF2B5EF4-FFF2-40B4-BE49-F238E27FC236}">
                <a16:creationId xmlns:a16="http://schemas.microsoft.com/office/drawing/2014/main" id="{B265E405-3152-5141-E413-87D13B352824}"/>
              </a:ext>
            </a:extLst>
          </p:cNvPr>
          <p:cNvSpPr>
            <a:spLocks noGrp="1"/>
          </p:cNvSpPr>
          <p:nvPr>
            <p:ph type="body" sz="quarter" idx="11"/>
          </p:nvPr>
        </p:nvSpPr>
        <p:spPr>
          <a:xfrm>
            <a:off x="316299" y="2114550"/>
            <a:ext cx="5055801" cy="3326130"/>
          </a:xfrm>
        </p:spPr>
        <p:txBody>
          <a:bodyPr>
            <a:normAutofit/>
          </a:bodyPr>
          <a:lstStyle/>
          <a:p>
            <a:pPr marL="285750" indent="-285750">
              <a:buFont typeface="Arial" panose="020B0604020202020204" pitchFamily="34" charset="0"/>
              <a:buChar char="•"/>
            </a:pPr>
            <a:r>
              <a:rPr lang="en-US" sz="1600">
                <a:solidFill>
                  <a:srgbClr val="FFFFFF"/>
                </a:solidFill>
              </a:rPr>
              <a:t>There will be 27 pay periods in 2027</a:t>
            </a:r>
          </a:p>
          <a:p>
            <a:pPr marL="285750" indent="-285750">
              <a:buFont typeface="Arial" panose="020B0604020202020204" pitchFamily="34" charset="0"/>
              <a:buChar char="•"/>
            </a:pPr>
            <a:endParaRPr lang="en-US" sz="1600">
              <a:solidFill>
                <a:srgbClr val="FFFFFF"/>
              </a:solidFill>
            </a:endParaRPr>
          </a:p>
          <a:p>
            <a:pPr marL="285750" indent="-285750">
              <a:buFont typeface="Arial" panose="020B0604020202020204" pitchFamily="34" charset="0"/>
              <a:buChar char="•"/>
            </a:pPr>
            <a:r>
              <a:rPr lang="en-US" sz="1600">
                <a:solidFill>
                  <a:srgbClr val="FFFFFF"/>
                </a:solidFill>
              </a:rPr>
              <a:t>The first paycheck will be issued January 4</a:t>
            </a:r>
            <a:r>
              <a:rPr lang="en-US" sz="1600" baseline="30000">
                <a:solidFill>
                  <a:srgbClr val="FFFFFF"/>
                </a:solidFill>
              </a:rPr>
              <a:t>th</a:t>
            </a:r>
            <a:endParaRPr lang="en-US" sz="1600">
              <a:solidFill>
                <a:srgbClr val="FFFFFF"/>
              </a:solidFill>
            </a:endParaRPr>
          </a:p>
          <a:p>
            <a:pPr marL="342900" indent="-342900">
              <a:buFont typeface="Arial" panose="020B0604020202020204" pitchFamily="34" charset="0"/>
              <a:buChar char="•"/>
            </a:pPr>
            <a:endParaRPr lang="en-US" sz="1600">
              <a:solidFill>
                <a:srgbClr val="FFFFFF"/>
              </a:solidFill>
            </a:endParaRPr>
          </a:p>
          <a:p>
            <a:pPr marL="285750" indent="-285750">
              <a:buFont typeface="Arial" panose="020B0604020202020204" pitchFamily="34" charset="0"/>
              <a:buChar char="•"/>
            </a:pPr>
            <a:r>
              <a:rPr lang="en-US" sz="1600">
                <a:solidFill>
                  <a:srgbClr val="FFFFFF"/>
                </a:solidFill>
              </a:rPr>
              <a:t>There will be NO benefit deductions or spending account contributions on the first pay period on January 4, 2027</a:t>
            </a:r>
          </a:p>
          <a:p>
            <a:endParaRPr lang="en-US" sz="1600">
              <a:solidFill>
                <a:srgbClr val="FFFFFF"/>
              </a:solidFill>
            </a:endParaRPr>
          </a:p>
          <a:p>
            <a:pPr marL="285750" indent="-285750">
              <a:buFont typeface="Arial" panose="020B0604020202020204" pitchFamily="34" charset="0"/>
              <a:buChar char="•"/>
            </a:pPr>
            <a:r>
              <a:rPr lang="en-US" sz="1600">
                <a:solidFill>
                  <a:srgbClr val="FFFFFF"/>
                </a:solidFill>
              </a:rPr>
              <a:t>401(k) and Employee Stock Purchase Plan contributions will be taken on all 27 pay dates</a:t>
            </a:r>
          </a:p>
          <a:p>
            <a:pPr marL="285750" indent="-285750">
              <a:buFont typeface="Arial" panose="020B0604020202020204" pitchFamily="34" charset="0"/>
              <a:buChar char="•"/>
            </a:pPr>
            <a:endParaRPr lang="en-US" sz="1600">
              <a:solidFill>
                <a:srgbClr val="FFFFFF"/>
              </a:solidFill>
            </a:endParaRPr>
          </a:p>
          <a:p>
            <a:pPr marL="285750" indent="-285750">
              <a:buFont typeface="Arial" panose="020B0604020202020204" pitchFamily="34" charset="0"/>
              <a:buChar char="•"/>
            </a:pPr>
            <a:r>
              <a:rPr lang="en-US" sz="1600">
                <a:solidFill>
                  <a:srgbClr val="FFFFFF"/>
                </a:solidFill>
              </a:rPr>
              <a:t>All other benefit deductions will start on January 15, 2027 </a:t>
            </a:r>
          </a:p>
          <a:p>
            <a:endParaRPr lang="en-US" sz="1500">
              <a:solidFill>
                <a:srgbClr val="FFFFFF"/>
              </a:solidFill>
            </a:endParaRPr>
          </a:p>
          <a:p>
            <a:pPr marL="285750" indent="-285750">
              <a:buFont typeface="Arial" panose="020B0604020202020204" pitchFamily="34" charset="0"/>
              <a:buChar char="•"/>
            </a:pPr>
            <a:endParaRPr lang="en-US" sz="1500">
              <a:solidFill>
                <a:srgbClr val="FFFFFF"/>
              </a:solidFill>
            </a:endParaRPr>
          </a:p>
          <a:p>
            <a:pPr marL="285750" indent="-285750">
              <a:buFont typeface="Arial" panose="020B0604020202020204" pitchFamily="34" charset="0"/>
              <a:buChar char="•"/>
            </a:pPr>
            <a:endParaRPr lang="en-US" sz="1600">
              <a:solidFill>
                <a:srgbClr val="FFFFFF"/>
              </a:solidFill>
            </a:endParaRPr>
          </a:p>
          <a:p>
            <a:pPr marL="285750" indent="-285750">
              <a:buFont typeface="Arial" panose="020B0604020202020204" pitchFamily="34" charset="0"/>
              <a:buChar char="•"/>
            </a:pPr>
            <a:endParaRPr lang="en-US" sz="1600">
              <a:solidFill>
                <a:srgbClr val="FFFFFF"/>
              </a:solidFill>
            </a:endParaRPr>
          </a:p>
          <a:p>
            <a:endParaRPr lang="en-US" sz="1600">
              <a:solidFill>
                <a:srgbClr val="FFFFFF"/>
              </a:solidFill>
            </a:endParaRPr>
          </a:p>
          <a:p>
            <a:endParaRPr lang="en-US">
              <a:solidFill>
                <a:srgbClr val="FFFFFF"/>
              </a:solidFill>
            </a:endParaRPr>
          </a:p>
          <a:p>
            <a:endParaRPr lang="en-US">
              <a:solidFill>
                <a:srgbClr val="FFFFFF"/>
              </a:solidFill>
            </a:endParaRPr>
          </a:p>
        </p:txBody>
      </p:sp>
      <p:sp>
        <p:nvSpPr>
          <p:cNvPr id="9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44}" type="slidenum">
              <a:rPr lang="en-GB" sz="800">
                <a:solidFill>
                  <a:srgbClr val="9AA0A6"/>
                </a:solidFill>
                <a:latin typeface="Poppins"/>
              </a:rPr>
              <a:t>6</a:t>
            </a:fld>
            <a:endParaRPr lang="en-GB" sz="800">
              <a:solidFill>
                <a:srgbClr val="9AA0A6"/>
              </a:solidFill>
              <a:latin typeface="Poppins"/>
            </a:endParaRPr>
          </a:p>
        </p:txBody>
      </p:sp>
      <p:sp>
        <p:nvSpPr>
          <p:cNvPr id="92" name="Footer Text"/>
          <p:cNvSpPr txBox="1"/>
          <p:nvPr/>
        </p:nvSpPr>
        <p:spPr>
          <a:xfrm>
            <a:off x="628624" y="6400258"/>
            <a:ext cx="4057067" cy="171297"/>
          </a:xfrm>
          <a:prstGeom prst="rect">
            <a:avLst/>
          </a:prstGeom>
          <a:noFill/>
          <a:ln>
            <a:noFill/>
          </a:ln>
        </p:spPr>
        <p:txBody>
          <a:bodyPr lIns="0" tIns="0" rIns="0" bIns="0" anchor="t"/>
          <a:lstStyle/>
          <a:p>
            <a:r>
              <a:rPr lang="en-GB" sz="800" b="1">
                <a:solidFill>
                  <a:srgbClr val="9AA0A6"/>
                </a:solidFill>
                <a:latin typeface="Poppins SemiBold"/>
              </a:rPr>
              <a:t>|  NXP  |  </a:t>
            </a:r>
            <a:r>
              <a:rPr lang="en-GB" sz="800">
                <a:solidFill>
                  <a:srgbClr val="9AA0A6"/>
                </a:solidFill>
                <a:latin typeface="Poppins"/>
              </a:rPr>
              <a:t>Internal</a:t>
            </a:r>
          </a:p>
        </p:txBody>
      </p:sp>
      <p:pic>
        <p:nvPicPr>
          <p:cNvPr id="2" name="ElevenLabs_2026-09-22T18_57_27_Adam - Engaging, Friendly and Bright_pvc_sp95_s75_sb75_se40_b_m2">
            <a:hlinkClick r:id="" action="ppaction://media"/>
            <a:extLst>
              <a:ext uri="{FF2B5EF4-FFF2-40B4-BE49-F238E27FC236}">
                <a16:creationId xmlns:a16="http://schemas.microsoft.com/office/drawing/2014/main" id="{0BC77BF9-DEF8-8700-E19C-C5F60CE47824}"/>
              </a:ext>
            </a:extLst>
          </p:cNvPr>
          <p:cNvPicPr>
            <a:picLocks noChangeAspect="1"/>
          </p:cNvPicPr>
          <p:nvPr>
            <a:audioFile r:link="rId1"/>
            <p:extLst>
              <p:ext uri="{DAA4B4D4-6D71-4841-9C94-3DE7FCFB9230}">
                <p14:media xmlns:p14="http://schemas.microsoft.com/office/powerpoint/2010/main" r:embed="rId2">
                  <p14:trim st="870"/>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2918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5" name="Shape 0">
            <a:extLst>
              <a:ext uri="{FF2B5EF4-FFF2-40B4-BE49-F238E27FC236}">
                <a16:creationId xmlns:a16="http://schemas.microsoft.com/office/drawing/2014/main" id="{D45983E4-9933-7E43-79F3-0AE86DE0A36F}"/>
              </a:ext>
            </a:extLst>
          </p:cNvPr>
          <p:cNvSpPr/>
          <p:nvPr/>
        </p:nvSpPr>
        <p:spPr>
          <a:xfrm>
            <a:off x="0" y="0"/>
            <a:ext cx="12192000" cy="1863090"/>
          </a:xfrm>
          <a:prstGeom prst="rect">
            <a:avLst/>
          </a:prstGeom>
          <a:solidFill>
            <a:srgbClr val="101820"/>
          </a:solidFill>
          <a:ln w="12700">
            <a:solidFill>
              <a:srgbClr val="101820"/>
            </a:solidFill>
            <a:prstDash val="solid"/>
          </a:ln>
        </p:spPr>
        <p:txBody>
          <a:bodyPr/>
          <a:lstStyle/>
          <a:p>
            <a:endParaRPr lang="en-US"/>
          </a:p>
        </p:txBody>
      </p:sp>
      <p:sp>
        <p:nvSpPr>
          <p:cNvPr id="2" name="Title 1">
            <a:extLst>
              <a:ext uri="{FF2B5EF4-FFF2-40B4-BE49-F238E27FC236}">
                <a16:creationId xmlns:a16="http://schemas.microsoft.com/office/drawing/2014/main" id="{409AB8E5-012F-DC2E-9036-AD0C029954B6}"/>
              </a:ext>
            </a:extLst>
          </p:cNvPr>
          <p:cNvSpPr>
            <a:spLocks noGrp="1"/>
          </p:cNvSpPr>
          <p:nvPr>
            <p:ph type="title"/>
          </p:nvPr>
        </p:nvSpPr>
        <p:spPr>
          <a:xfrm>
            <a:off x="620709" y="123634"/>
            <a:ext cx="10515600" cy="1325563"/>
          </a:xfrm>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Benefits Eligibility</a:t>
            </a:r>
          </a:p>
        </p:txBody>
      </p:sp>
      <p:sp>
        <p:nvSpPr>
          <p:cNvPr id="4" name="TextBox 3">
            <a:extLst>
              <a:ext uri="{FF2B5EF4-FFF2-40B4-BE49-F238E27FC236}">
                <a16:creationId xmlns:a16="http://schemas.microsoft.com/office/drawing/2014/main" id="{3DA20456-912C-1D28-6C67-76AEC6931DDB}"/>
              </a:ext>
            </a:extLst>
          </p:cNvPr>
          <p:cNvSpPr txBox="1"/>
          <p:nvPr/>
        </p:nvSpPr>
        <p:spPr>
          <a:xfrm>
            <a:off x="620709" y="2085335"/>
            <a:ext cx="9110031" cy="3716915"/>
          </a:xfrm>
          <a:prstGeom prst="rect">
            <a:avLst/>
          </a:prstGeom>
          <a:noFill/>
          <a:ln>
            <a:noFill/>
          </a:ln>
        </p:spPr>
        <p:txBody>
          <a:bodyPr wrap="square">
            <a:spAutoFit/>
          </a:bodyPr>
          <a:lstStyle/>
          <a:p>
            <a:pPr marL="171450" marR="0" lvl="0" indent="-171450" fontAlgn="base">
              <a:lnSpc>
                <a:spcPct val="110000"/>
              </a:lnSpc>
              <a:spcBef>
                <a:spcPts val="600"/>
              </a:spcBef>
              <a:spcAft>
                <a:spcPct val="0"/>
              </a:spcAft>
              <a:buClrTx/>
              <a:buSzTx/>
              <a:buFont typeface="Arial" panose="020B0604020202020204" pitchFamily="34" charset="0"/>
              <a:buChar char="•"/>
              <a:tabLst/>
              <a:defRPr/>
            </a:pPr>
            <a:r>
              <a:rPr kumimoji="0" lang="en-US" sz="1600" b="1"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Who is an eligible employee?  </a:t>
            </a:r>
            <a:r>
              <a:rPr kumimoji="0" lang="en-US" sz="1600" b="0"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All regular U.S. employees who</a:t>
            </a:r>
          </a:p>
          <a:p>
            <a:pPr marR="0" lvl="0" fontAlgn="base">
              <a:lnSpc>
                <a:spcPct val="110000"/>
              </a:lnSpc>
              <a:spcBef>
                <a:spcPts val="600"/>
              </a:spcBef>
              <a:spcAft>
                <a:spcPct val="0"/>
              </a:spcAft>
              <a:buClrTx/>
              <a:buSzTx/>
              <a:tabLst/>
              <a:defRPr/>
            </a:pPr>
            <a:r>
              <a:rPr kumimoji="0" lang="en-US" sz="1600" b="0"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   work at least 20 hours per week.</a:t>
            </a:r>
          </a:p>
          <a:p>
            <a:pPr marL="171450" marR="0" lvl="0" indent="-171450" fontAlgn="base">
              <a:lnSpc>
                <a:spcPct val="110000"/>
              </a:lnSpc>
              <a:spcBef>
                <a:spcPts val="600"/>
              </a:spcBef>
              <a:spcAft>
                <a:spcPct val="0"/>
              </a:spcAft>
              <a:buClrTx/>
              <a:buSzTx/>
              <a:buFont typeface="Arial" panose="020B0604020202020204" pitchFamily="34" charset="0"/>
              <a:buChar char="•"/>
              <a:tabLst/>
              <a:defRPr/>
            </a:pPr>
            <a:r>
              <a:rPr kumimoji="0" lang="en-US" sz="1600" b="1"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Who is an eligible dependent? </a:t>
            </a:r>
          </a:p>
          <a:p>
            <a:pPr marL="628650" lvl="1" indent="-171450" fontAlgn="base">
              <a:lnSpc>
                <a:spcPct val="110000"/>
              </a:lnSpc>
              <a:spcBef>
                <a:spcPts val="600"/>
              </a:spcBef>
              <a:spcAft>
                <a:spcPct val="0"/>
              </a:spcAft>
              <a:buFont typeface="Arial" panose="020B0604020202020204" pitchFamily="34" charset="0"/>
              <a:buChar char="•"/>
              <a:defRPr/>
            </a:pPr>
            <a:r>
              <a:rPr kumimoji="0" lang="en-US" sz="1600" b="1"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Spouse</a:t>
            </a:r>
            <a:r>
              <a:rPr kumimoji="0" lang="en-US" sz="1600" b="0"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 Your legally recognized spouse, claimed as your federal tax dependent. If you are legally married, including a common-law marriage, in a state that recognizes same-sex spouses, your same-sex spouse is eligible for coverage as your spouse.</a:t>
            </a:r>
          </a:p>
          <a:p>
            <a:pPr marL="628650" lvl="1" indent="-171450" fontAlgn="base">
              <a:lnSpc>
                <a:spcPct val="110000"/>
              </a:lnSpc>
              <a:spcBef>
                <a:spcPts val="600"/>
              </a:spcBef>
              <a:spcAft>
                <a:spcPct val="0"/>
              </a:spcAft>
              <a:buFont typeface="Arial" panose="020B0604020202020204" pitchFamily="34" charset="0"/>
              <a:buChar char="•"/>
              <a:defRPr/>
            </a:pPr>
            <a:r>
              <a:rPr kumimoji="0" lang="en-US" sz="1600" b="1"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Domestic partner: </a:t>
            </a:r>
            <a:r>
              <a:rPr kumimoji="0" lang="en-US" sz="1600" b="0"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Your same-sex or opposite sex domestic partner who has lived with you for at least six months, is not a blood relative of yours, is not legally married or in another domestic partner relationship and is at least 18 years old. </a:t>
            </a:r>
          </a:p>
          <a:p>
            <a:pPr marL="628650" lvl="1" indent="-171450" fontAlgn="base">
              <a:lnSpc>
                <a:spcPct val="110000"/>
              </a:lnSpc>
              <a:spcBef>
                <a:spcPts val="600"/>
              </a:spcBef>
              <a:spcAft>
                <a:spcPct val="0"/>
              </a:spcAft>
              <a:buFont typeface="Arial" panose="020B0604020202020204" pitchFamily="34" charset="0"/>
              <a:buChar char="•"/>
              <a:defRPr/>
            </a:pPr>
            <a:r>
              <a:rPr kumimoji="0" lang="en-US" sz="1600" b="1"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Dependent children</a:t>
            </a:r>
            <a:r>
              <a:rPr kumimoji="0" lang="en-US" sz="1600" b="0" i="0" u="none" strike="noStrike" cap="none" spc="0" normalizeH="0" baseline="0" noProof="0">
                <a:ln>
                  <a:noFill/>
                </a:ln>
                <a:solidFill>
                  <a:srgbClr val="17232D"/>
                </a:solidFill>
                <a:effectLst/>
                <a:uLnTx/>
                <a:uFillTx/>
                <a:latin typeface="Poppins" panose="00000500000000000000" pitchFamily="2" charset="0"/>
                <a:cs typeface="Poppins" panose="00000500000000000000" pitchFamily="2" charset="0"/>
              </a:rPr>
              <a:t>: Your married and unmarried children through the end of the month in which they reach age 26. </a:t>
            </a:r>
          </a:p>
        </p:txBody>
      </p:sp>
      <p:pic>
        <p:nvPicPr>
          <p:cNvPr id="6" name="Picture 5">
            <a:extLst>
              <a:ext uri="{FF2B5EF4-FFF2-40B4-BE49-F238E27FC236}">
                <a16:creationId xmlns:a16="http://schemas.microsoft.com/office/drawing/2014/main" id="{0297B36E-6919-5551-FEC3-18259415CAAE}"/>
              </a:ext>
            </a:extLst>
          </p:cNvPr>
          <p:cNvPicPr>
            <a:picLocks noChangeAspect="1"/>
          </p:cNvPicPr>
          <p:nvPr/>
        </p:nvPicPr>
        <p:blipFill>
          <a:blip r:embed="rId4"/>
          <a:srcRect b="4503"/>
          <a:stretch>
            <a:fillRect/>
          </a:stretch>
        </p:blipFill>
        <p:spPr>
          <a:xfrm>
            <a:off x="8366760" y="0"/>
            <a:ext cx="3825240" cy="1890867"/>
          </a:xfrm>
          <a:prstGeom prst="rect">
            <a:avLst/>
          </a:prstGeom>
        </p:spPr>
      </p:pic>
      <p:sp>
        <p:nvSpPr>
          <p:cNvPr id="8" name="Text 8">
            <a:extLst>
              <a:ext uri="{FF2B5EF4-FFF2-40B4-BE49-F238E27FC236}">
                <a16:creationId xmlns:a16="http://schemas.microsoft.com/office/drawing/2014/main" id="{04EB5299-FD98-ECF0-8899-5224988EE502}"/>
              </a:ext>
            </a:extLst>
          </p:cNvPr>
          <p:cNvSpPr/>
          <p:nvPr/>
        </p:nvSpPr>
        <p:spPr>
          <a:xfrm>
            <a:off x="315468" y="6244472"/>
            <a:ext cx="1965960" cy="530352"/>
          </a:xfrm>
          <a:prstGeom prst="rect">
            <a:avLst/>
          </a:prstGeom>
          <a:noFill/>
          <a:ln/>
        </p:spPr>
        <p:txBody>
          <a:bodyPr wrap="square" lIns="0" tIns="0" rIns="0" bIns="0" rtlCol="0" anchor="ctr"/>
          <a:lstStyle/>
          <a:p>
            <a:pPr marL="0" indent="0">
              <a:buNone/>
            </a:pPr>
            <a:r>
              <a:rPr lang="en-US" sz="3800" b="1">
                <a:solidFill>
                  <a:srgbClr val="FFFFFF"/>
                </a:solidFill>
                <a:latin typeface="Poppins" pitchFamily="34" charset="0"/>
                <a:ea typeface="Poppins" pitchFamily="34" charset="-122"/>
                <a:cs typeface="Poppins" pitchFamily="34" charset="-120"/>
              </a:rPr>
              <a:t>NXP</a:t>
            </a:r>
            <a:endParaRPr lang="en-US" sz="3800"/>
          </a:p>
        </p:txBody>
      </p:sp>
      <p:pic>
        <p:nvPicPr>
          <p:cNvPr id="3" name="ElevenLabs_2026-09-22T21_28_02_Adam - Engaging, Friendly and Bright_pvc_s50_m2">
            <a:hlinkClick r:id="" action="ppaction://media"/>
            <a:extLst>
              <a:ext uri="{FF2B5EF4-FFF2-40B4-BE49-F238E27FC236}">
                <a16:creationId xmlns:a16="http://schemas.microsoft.com/office/drawing/2014/main" id="{E6D1E6D0-A398-5ADA-964F-0AC6796090AD}"/>
              </a:ext>
            </a:extLst>
          </p:cNvPr>
          <p:cNvPicPr>
            <a:picLocks noChangeAspect="1"/>
          </p:cNvPicPr>
          <p:nvPr>
            <a:audioFile r:link="rId1"/>
            <p:extLst>
              <p:ext uri="{DAA4B4D4-6D71-4841-9C94-3DE7FCFB9230}">
                <p14:media xmlns:p14="http://schemas.microsoft.com/office/powerpoint/2010/main" r:embed="rId2">
                  <p14:trim st="1261"/>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8057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1" cy="1"/>
          <a:chOff x="0" y="0"/>
          <a:chExt cx="1" cy="1"/>
        </a:xfrm>
      </p:grpSpPr>
      <p:sp>
        <p:nvSpPr>
          <p:cNvPr id="12" name="Shape 0">
            <a:extLst>
              <a:ext uri="{FF2B5EF4-FFF2-40B4-BE49-F238E27FC236}">
                <a16:creationId xmlns:a16="http://schemas.microsoft.com/office/drawing/2014/main" id="{E7A7F015-1098-C5FA-28A1-44F2753FD430}"/>
              </a:ext>
            </a:extLst>
          </p:cNvPr>
          <p:cNvSpPr/>
          <p:nvPr/>
        </p:nvSpPr>
        <p:spPr>
          <a:xfrm>
            <a:off x="0" y="0"/>
            <a:ext cx="12192000" cy="1863090"/>
          </a:xfrm>
          <a:prstGeom prst="rect">
            <a:avLst/>
          </a:prstGeom>
          <a:solidFill>
            <a:srgbClr val="101820"/>
          </a:solidFill>
          <a:ln w="12700">
            <a:solidFill>
              <a:srgbClr val="101820"/>
            </a:solidFill>
            <a:prstDash val="solid"/>
          </a:ln>
        </p:spPr>
        <p:txBody>
          <a:bodyPr/>
          <a:lstStyle/>
          <a:p>
            <a:endParaRPr lang="en-US"/>
          </a:p>
        </p:txBody>
      </p:sp>
      <p:pic>
        <p:nvPicPr>
          <p:cNvPr id="4" name="Picture 3">
            <a:extLst>
              <a:ext uri="{FF2B5EF4-FFF2-40B4-BE49-F238E27FC236}">
                <a16:creationId xmlns:a16="http://schemas.microsoft.com/office/drawing/2014/main" id="{0E16BE07-A307-2032-C69E-F25B78FEDA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5283" y="5298867"/>
            <a:ext cx="2452383" cy="567111"/>
          </a:xfrm>
          <a:prstGeom prst="rect">
            <a:avLst/>
          </a:prstGeom>
        </p:spPr>
      </p:pic>
      <p:sp>
        <p:nvSpPr>
          <p:cNvPr id="8" name="TextBox 7">
            <a:extLst>
              <a:ext uri="{FF2B5EF4-FFF2-40B4-BE49-F238E27FC236}">
                <a16:creationId xmlns:a16="http://schemas.microsoft.com/office/drawing/2014/main" id="{6909B0DF-EC74-B4AF-55D2-3A8BBFAE6F02}"/>
              </a:ext>
            </a:extLst>
          </p:cNvPr>
          <p:cNvSpPr txBox="1"/>
          <p:nvPr/>
        </p:nvSpPr>
        <p:spPr>
          <a:xfrm>
            <a:off x="199336" y="2381465"/>
            <a:ext cx="9584744" cy="2831544"/>
          </a:xfrm>
          <a:prstGeom prst="rect">
            <a:avLst/>
          </a:prstGeom>
          <a:noFill/>
          <a:ln>
            <a:noFill/>
          </a:ln>
        </p:spPr>
        <p:txBody>
          <a:bodyPr wrap="square" lIns="91440" tIns="45720" rIns="91440" bIns="45720" anchor="t">
            <a:spAutoFit/>
          </a:bodyPr>
          <a:lstStyle/>
          <a:p>
            <a:r>
              <a:rPr lang="en-US" sz="1600"/>
              <a:t>Why NXP selected Securian:</a:t>
            </a:r>
          </a:p>
          <a:p>
            <a:pPr marL="285750" indent="-285750">
              <a:lnSpc>
                <a:spcPct val="150000"/>
              </a:lnSpc>
              <a:buFont typeface="Arial" panose="020B0604020202020204" pitchFamily="34" charset="0"/>
              <a:buChar char="•"/>
            </a:pPr>
            <a:r>
              <a:rPr lang="en-US" sz="1600"/>
              <a:t>Supplemental Life: Increased guaranteed issue to up to $750K, or 3x annual salary</a:t>
            </a:r>
          </a:p>
          <a:p>
            <a:pPr marL="285750" indent="-285750">
              <a:lnSpc>
                <a:spcPct val="150000"/>
              </a:lnSpc>
              <a:buFont typeface="Arial" panose="020B0604020202020204" pitchFamily="34" charset="0"/>
              <a:buChar char="•"/>
            </a:pPr>
            <a:r>
              <a:rPr lang="en-US" sz="1600"/>
              <a:t>Quicker turn around in death claims processing</a:t>
            </a:r>
            <a:endParaRPr lang="en-US" sz="1600">
              <a:cs typeface="Poppins"/>
            </a:endParaRPr>
          </a:p>
          <a:p>
            <a:pPr marL="285750" indent="-285750">
              <a:lnSpc>
                <a:spcPct val="150000"/>
              </a:lnSpc>
              <a:buFont typeface="Arial" panose="020B0604020202020204" pitchFamily="34" charset="0"/>
              <a:buChar char="•"/>
            </a:pPr>
            <a:r>
              <a:rPr lang="en-US" sz="1600"/>
              <a:t>Paramedical exam fees covered for EOI exams</a:t>
            </a:r>
          </a:p>
          <a:p>
            <a:pPr marL="285750" indent="-285750">
              <a:lnSpc>
                <a:spcPct val="150000"/>
              </a:lnSpc>
              <a:buFont typeface="Arial" panose="020B0604020202020204" pitchFamily="34" charset="0"/>
              <a:buChar char="•"/>
            </a:pPr>
            <a:r>
              <a:rPr lang="en-US" sz="1600"/>
              <a:t>Empathy App- helps beneficiaries navigate the process </a:t>
            </a:r>
          </a:p>
          <a:p>
            <a:pPr marL="285750" indent="-285750">
              <a:lnSpc>
                <a:spcPct val="150000"/>
              </a:lnSpc>
              <a:buFont typeface="Arial" panose="020B0604020202020204" pitchFamily="34" charset="0"/>
              <a:buChar char="•"/>
            </a:pPr>
            <a:r>
              <a:rPr lang="en-US" sz="1600"/>
              <a:t>Flexibility to align with NXP's existing plan design and employee experience</a:t>
            </a:r>
          </a:p>
          <a:p>
            <a:pPr marL="285750" indent="-285750">
              <a:lnSpc>
                <a:spcPct val="150000"/>
              </a:lnSpc>
              <a:buFont typeface="Arial" panose="020B0604020202020204" pitchFamily="34" charset="0"/>
              <a:buChar char="•"/>
            </a:pPr>
            <a:r>
              <a:rPr lang="en-US" sz="1600"/>
              <a:t>Legal resources – wills, estate planning, immigration and more</a:t>
            </a:r>
          </a:p>
          <a:p>
            <a:pPr marL="285750" indent="-285750">
              <a:buFont typeface="Arial" panose="020B0604020202020204" pitchFamily="34" charset="0"/>
              <a:buChar char="•"/>
              <a:defRPr>
                <a:solidFill>
                  <a:srgbClr val="17232D"/>
                </a:solidFill>
              </a:defRPr>
            </a:pPr>
            <a:endParaRPr lang="en-US"/>
          </a:p>
        </p:txBody>
      </p:sp>
      <p:sp>
        <p:nvSpPr>
          <p:cNvPr id="9" name="Text Placeholder 8">
            <a:extLst>
              <a:ext uri="{FF2B5EF4-FFF2-40B4-BE49-F238E27FC236}">
                <a16:creationId xmlns:a16="http://schemas.microsoft.com/office/drawing/2014/main" id="{B30D5C3E-7DDD-118B-08AD-0044C471A11C}"/>
              </a:ext>
            </a:extLst>
          </p:cNvPr>
          <p:cNvSpPr>
            <a:spLocks noGrp="1"/>
          </p:cNvSpPr>
          <p:nvPr>
            <p:ph type="subTitle" idx="4294967295"/>
          </p:nvPr>
        </p:nvSpPr>
        <p:spPr>
          <a:xfrm>
            <a:off x="311114" y="596214"/>
            <a:ext cx="6329363" cy="1189037"/>
          </a:xfrm>
        </p:spPr>
        <p:txBody>
          <a:bodyPr>
            <a:normAutofit/>
          </a:bodyPr>
          <a:lstStyle/>
          <a:p>
            <a:pPr marL="0" indent="0">
              <a:buNone/>
            </a:pPr>
            <a:r>
              <a:rPr lang="en-US" sz="2400">
                <a:solidFill>
                  <a:schemeClr val="bg1"/>
                </a:solidFill>
              </a:rPr>
              <a:t>New Life Insurance Carrier</a:t>
            </a:r>
          </a:p>
        </p:txBody>
      </p:sp>
      <p:pic>
        <p:nvPicPr>
          <p:cNvPr id="14" name="Picture 13" descr="Mother kissing baby girl">
            <a:extLst>
              <a:ext uri="{FF2B5EF4-FFF2-40B4-BE49-F238E27FC236}">
                <a16:creationId xmlns:a16="http://schemas.microsoft.com/office/drawing/2014/main" id="{C5BF102E-B709-23EF-60C0-EC71FFDC3A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55472" y="4300564"/>
            <a:ext cx="3836528" cy="2557436"/>
          </a:xfrm>
          <a:prstGeom prst="rect">
            <a:avLst/>
          </a:prstGeom>
        </p:spPr>
      </p:pic>
      <p:pic>
        <p:nvPicPr>
          <p:cNvPr id="2" name="ElevenLabs_2026-09-22T20_05_29_Adam - Engaging, Friendly and Bright_pvc_sp95_s75_sb75_se40_b_m2">
            <a:hlinkClick r:id="" action="ppaction://media"/>
            <a:extLst>
              <a:ext uri="{FF2B5EF4-FFF2-40B4-BE49-F238E27FC236}">
                <a16:creationId xmlns:a16="http://schemas.microsoft.com/office/drawing/2014/main" id="{5C83F6D0-D3BC-980E-BD62-F81F57C5E16B}"/>
              </a:ext>
            </a:extLst>
          </p:cNvPr>
          <p:cNvPicPr>
            <a:picLocks noChangeAspect="1"/>
          </p:cNvPicPr>
          <p:nvPr>
            <a:audioFile r:link="rId1"/>
            <p:extLst>
              <p:ext uri="{DAA4B4D4-6D71-4841-9C94-3DE7FCFB9230}">
                <p14:media xmlns:p14="http://schemas.microsoft.com/office/powerpoint/2010/main" r:embed="rId2">
                  <p14:trim st="1273"/>
                </p14:media>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90803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9E812B4-5812-A108-5839-09436EC118CA}"/>
              </a:ext>
            </a:extLst>
          </p:cNvPr>
          <p:cNvSpPr>
            <a:spLocks noGrp="1"/>
          </p:cNvSpPr>
          <p:nvPr>
            <p:ph type="body" sz="quarter" idx="12"/>
          </p:nvPr>
        </p:nvSpPr>
        <p:spPr>
          <a:xfrm>
            <a:off x="658730" y="224020"/>
            <a:ext cx="11432485" cy="677732"/>
          </a:xfrm>
        </p:spPr>
        <p:txBody>
          <a:bodyPr/>
          <a:lstStyle/>
          <a:p>
            <a:r>
              <a:rPr lang="en-US">
                <a:solidFill>
                  <a:srgbClr val="252525"/>
                </a:solidFill>
              </a:rPr>
              <a:t>Medical Plan Comparisons</a:t>
            </a:r>
          </a:p>
        </p:txBody>
      </p:sp>
      <p:graphicFrame>
        <p:nvGraphicFramePr>
          <p:cNvPr id="3" name="Table 2">
            <a:extLst>
              <a:ext uri="{FF2B5EF4-FFF2-40B4-BE49-F238E27FC236}">
                <a16:creationId xmlns:a16="http://schemas.microsoft.com/office/drawing/2014/main" id="{274CF5E4-1AC1-7CD6-66D2-25D75ECD2D0F}"/>
              </a:ext>
            </a:extLst>
          </p:cNvPr>
          <p:cNvGraphicFramePr>
            <a:graphicFrameLocks noGrp="1"/>
          </p:cNvGraphicFramePr>
          <p:nvPr>
            <p:extLst>
              <p:ext uri="{D42A27DB-BD31-4B8C-83A1-F6EECF244321}">
                <p14:modId xmlns:p14="http://schemas.microsoft.com/office/powerpoint/2010/main" val="2351608676"/>
              </p:ext>
            </p:extLst>
          </p:nvPr>
        </p:nvGraphicFramePr>
        <p:xfrm>
          <a:off x="723903" y="901752"/>
          <a:ext cx="10743501" cy="3946378"/>
        </p:xfrm>
        <a:graphic>
          <a:graphicData uri="http://schemas.openxmlformats.org/drawingml/2006/table">
            <a:tbl>
              <a:tblPr firstRow="1" bandRow="1"/>
              <a:tblGrid>
                <a:gridCol w="1815302">
                  <a:extLst>
                    <a:ext uri="{9D8B030D-6E8A-4147-A177-3AD203B41FA5}">
                      <a16:colId xmlns:a16="http://schemas.microsoft.com/office/drawing/2014/main" val="1253959416"/>
                    </a:ext>
                  </a:extLst>
                </a:gridCol>
                <a:gridCol w="2321526">
                  <a:extLst>
                    <a:ext uri="{9D8B030D-6E8A-4147-A177-3AD203B41FA5}">
                      <a16:colId xmlns:a16="http://schemas.microsoft.com/office/drawing/2014/main" val="175680429"/>
                    </a:ext>
                  </a:extLst>
                </a:gridCol>
                <a:gridCol w="2176429">
                  <a:extLst>
                    <a:ext uri="{9D8B030D-6E8A-4147-A177-3AD203B41FA5}">
                      <a16:colId xmlns:a16="http://schemas.microsoft.com/office/drawing/2014/main" val="3528161196"/>
                    </a:ext>
                  </a:extLst>
                </a:gridCol>
                <a:gridCol w="2215122">
                  <a:extLst>
                    <a:ext uri="{9D8B030D-6E8A-4147-A177-3AD203B41FA5}">
                      <a16:colId xmlns:a16="http://schemas.microsoft.com/office/drawing/2014/main" val="1088619145"/>
                    </a:ext>
                  </a:extLst>
                </a:gridCol>
                <a:gridCol w="2215122">
                  <a:extLst>
                    <a:ext uri="{9D8B030D-6E8A-4147-A177-3AD203B41FA5}">
                      <a16:colId xmlns:a16="http://schemas.microsoft.com/office/drawing/2014/main" val="1175883454"/>
                    </a:ext>
                  </a:extLst>
                </a:gridCol>
              </a:tblGrid>
              <a:tr h="5100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Poppins" panose="00000500000000000000" pitchFamily="2" charset="0"/>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a:ea typeface="+mn-ea"/>
                          <a:cs typeface="Poppins"/>
                        </a:rPr>
                        <a:t>Medical Plan 1 </a:t>
                      </a:r>
                      <a:br>
                        <a:rPr lang="en-US" sz="1400" b="1" i="0" u="none" strike="noStrike" kern="1200" baseline="0">
                          <a:solidFill>
                            <a:srgbClr val="FFFFFF"/>
                          </a:solidFill>
                          <a:latin typeface="Poppins"/>
                          <a:ea typeface="+mn-ea"/>
                          <a:cs typeface="Poppins"/>
                        </a:rPr>
                      </a:br>
                      <a:r>
                        <a:rPr lang="en-US" sz="1400" b="1" i="0" u="none" strike="noStrike" kern="1200" baseline="0">
                          <a:solidFill>
                            <a:schemeClr val="lt1"/>
                          </a:solidFill>
                          <a:latin typeface="Poppins"/>
                          <a:ea typeface="+mn-ea"/>
                          <a:cs typeface="Poppins"/>
                        </a:rPr>
                        <a:t>(HSA-eligible)</a:t>
                      </a:r>
                      <a:r>
                        <a:rPr lang="en-US" sz="1400" b="1" i="0" u="none" strike="noStrike" kern="1200" baseline="30000">
                          <a:solidFill>
                            <a:schemeClr val="lt1"/>
                          </a:solidFill>
                          <a:latin typeface="Poppins"/>
                          <a:ea typeface="+mn-ea"/>
                          <a:cs typeface="Poppins"/>
                        </a:rPr>
                        <a:t>1</a:t>
                      </a:r>
                      <a:endParaRPr lang="en-US" sz="1400" baseline="30000">
                        <a:latin typeface="Poppins"/>
                        <a:cs typeface="Poppin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1B2D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a:ea typeface="+mn-ea"/>
                          <a:cs typeface="Poppins"/>
                        </a:rPr>
                        <a:t>Medical Plan 2 (PPO)</a:t>
                      </a:r>
                      <a:r>
                        <a:rPr lang="en-US" sz="1400" b="1" i="0" u="none" strike="noStrike" kern="1200" baseline="30000">
                          <a:solidFill>
                            <a:schemeClr val="lt1"/>
                          </a:solidFill>
                          <a:latin typeface="Poppins"/>
                          <a:ea typeface="+mn-ea"/>
                          <a:cs typeface="Poppins"/>
                        </a:rPr>
                        <a:t>2</a:t>
                      </a:r>
                      <a:endParaRPr lang="en-US" sz="1400" b="0" i="0" u="none" strike="noStrike" kern="1200" baseline="30000">
                        <a:solidFill>
                          <a:schemeClr val="lt1"/>
                        </a:solidFill>
                        <a:latin typeface="Poppins"/>
                        <a:ea typeface="+mn-ea"/>
                        <a:cs typeface="Poppin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E73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a:ea typeface="+mn-ea"/>
                          <a:cs typeface="Poppins"/>
                        </a:rPr>
                        <a:t>Medical Plan 3 </a:t>
                      </a:r>
                      <a:br>
                        <a:rPr lang="en-US" sz="1400" b="1" i="0" u="none" strike="noStrike" kern="1200" baseline="0">
                          <a:solidFill>
                            <a:srgbClr val="FFFFFF"/>
                          </a:solidFill>
                          <a:latin typeface="Poppins"/>
                          <a:ea typeface="+mn-ea"/>
                          <a:cs typeface="Poppins"/>
                        </a:rPr>
                      </a:br>
                      <a:r>
                        <a:rPr lang="en-US" sz="1400" b="1" i="0" u="none" strike="noStrike" kern="1200" baseline="0">
                          <a:solidFill>
                            <a:schemeClr val="lt1"/>
                          </a:solidFill>
                          <a:latin typeface="Poppins"/>
                          <a:ea typeface="+mn-ea"/>
                          <a:cs typeface="Poppins"/>
                        </a:rPr>
                        <a:t>(EPO) </a:t>
                      </a:r>
                      <a:r>
                        <a:rPr lang="en-US" sz="1400" b="1" i="0" u="none" strike="noStrike" kern="1200" baseline="30000">
                          <a:solidFill>
                            <a:schemeClr val="lt1"/>
                          </a:solidFill>
                          <a:latin typeface="Poppins"/>
                          <a:ea typeface="+mn-ea"/>
                          <a:cs typeface="Poppins"/>
                        </a:rPr>
                        <a:t>2</a:t>
                      </a:r>
                      <a:endParaRPr lang="en-US" sz="1400" b="0" i="0" u="none" strike="noStrike" kern="1200" baseline="30000">
                        <a:solidFill>
                          <a:schemeClr val="lt1"/>
                        </a:solidFill>
                        <a:latin typeface="Poppins"/>
                        <a:ea typeface="+mn-ea"/>
                        <a:cs typeface="Poppins"/>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A60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a:ea typeface="+mn-ea"/>
                          <a:cs typeface="Poppins"/>
                        </a:rPr>
                        <a:t>Kaiser (CA only)</a:t>
                      </a:r>
                      <a:r>
                        <a:rPr lang="en-US" sz="1400" b="1" i="0" u="none" strike="noStrike" kern="1200" baseline="30000">
                          <a:solidFill>
                            <a:schemeClr val="lt1"/>
                          </a:solidFill>
                          <a:latin typeface="Poppins"/>
                          <a:ea typeface="+mn-ea"/>
                          <a:cs typeface="Poppins"/>
                        </a:rPr>
                        <a:t>3</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8595B">
                        <a:lumMod val="60000"/>
                        <a:lumOff val="40000"/>
                      </a:srgbClr>
                    </a:solidFill>
                  </a:tcPr>
                </a:tc>
                <a:extLst>
                  <a:ext uri="{0D108BD9-81ED-4DB2-BD59-A6C34878D82A}">
                    <a16:rowId xmlns:a16="http://schemas.microsoft.com/office/drawing/2014/main" val="928211087"/>
                  </a:ext>
                </a:extLst>
              </a:tr>
              <a:tr h="4733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a:solidFill>
                            <a:schemeClr val="tx1"/>
                          </a:solidFill>
                          <a:latin typeface="Poppins"/>
                          <a:cs typeface="Poppins"/>
                        </a:rPr>
                        <a:t>Deductible</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$1,750 employee-only / $3,500 family</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4F5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$500 employee-only / $1,000 family </a:t>
                      </a:r>
                      <a:endParaRPr lang="en-US" sz="1200">
                        <a:solidFill>
                          <a:schemeClr val="tx1"/>
                        </a:solidFill>
                        <a:latin typeface="Poppins"/>
                        <a:cs typeface="Poppins"/>
                      </a:endParaRPr>
                    </a:p>
                  </a:txBody>
                  <a:tcPr anchor="ctr">
                    <a:lnL w="12700" cmpd="sng">
                      <a:solidFill>
                        <a:sysClr val="window" lastClr="FFFFFF"/>
                      </a:solidFill>
                    </a:lnL>
                    <a:lnR w="12700" cap="flat" cmpd="sng" algn="ctr">
                      <a:noFill/>
                      <a:prstDash val="solid"/>
                      <a:round/>
                      <a:headEnd type="none" w="med" len="med"/>
                      <a:tailEnd type="none" w="med" len="med"/>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3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$400 employee-only / $800 family </a:t>
                      </a:r>
                      <a:endParaRPr lang="en-US" sz="1200">
                        <a:solidFill>
                          <a:schemeClr val="tx1"/>
                        </a:solidFill>
                        <a:latin typeface="Poppins"/>
                        <a:cs typeface="Poppins"/>
                      </a:endParaRPr>
                    </a:p>
                  </a:txBody>
                  <a:tcPr anchor="ctr">
                    <a:lnL w="12700" cap="flat" cmpd="sng" algn="ctr">
                      <a:noFill/>
                      <a:prstDash val="solid"/>
                      <a:round/>
                      <a:headEnd type="none" w="med" len="med"/>
                      <a:tailEnd type="none" w="med" len="med"/>
                    </a:lnL>
                    <a:lnR w="12700" cmpd="sng">
                      <a:no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$0</a:t>
                      </a:r>
                    </a:p>
                  </a:txBody>
                  <a:tcPr anchor="ctr">
                    <a:lnL w="12700" cap="flat" cmpd="sng" algn="ctr">
                      <a:noFill/>
                      <a:prstDash val="solid"/>
                      <a:round/>
                      <a:headEnd type="none" w="med" len="med"/>
                      <a:tailEnd type="none" w="med" len="med"/>
                    </a:lnL>
                    <a:lnR w="12700" cmpd="sng">
                      <a:no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20000"/>
                        <a:lumOff val="80000"/>
                      </a:srgbClr>
                    </a:solidFill>
                  </a:tcPr>
                </a:tc>
                <a:extLst>
                  <a:ext uri="{0D108BD9-81ED-4DB2-BD59-A6C34878D82A}">
                    <a16:rowId xmlns:a16="http://schemas.microsoft.com/office/drawing/2014/main" val="2975951148"/>
                  </a:ext>
                </a:extLst>
              </a:tr>
              <a:tr h="83224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a:solidFill>
                            <a:schemeClr val="tx1"/>
                          </a:solidFill>
                          <a:latin typeface="Poppins"/>
                          <a:cs typeface="Poppins"/>
                        </a:rPr>
                        <a:t>Coinsurance</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Plan pays 80% for network benefits</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FE0F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Plan pays 80% for network benefits </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AB65"/>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Plan pays 90% for </a:t>
                      </a:r>
                      <a:r>
                        <a:rPr lang="en-US" sz="1200" b="1" i="0" u="none" strike="noStrike" kern="1200" baseline="0">
                          <a:solidFill>
                            <a:schemeClr val="tx1"/>
                          </a:solidFill>
                          <a:latin typeface="Poppins"/>
                          <a:ea typeface="+mn-ea"/>
                          <a:cs typeface="Poppins"/>
                        </a:rPr>
                        <a:t>network benefits only</a:t>
                      </a:r>
                      <a:r>
                        <a:rPr lang="en-US" sz="1200" b="0" i="0" u="none" strike="noStrike" kern="1200" baseline="0">
                          <a:solidFill>
                            <a:schemeClr val="tx1"/>
                          </a:solidFill>
                          <a:latin typeface="Poppins"/>
                          <a:ea typeface="+mn-ea"/>
                          <a:cs typeface="Poppins"/>
                        </a:rPr>
                        <a:t> (out-of-network services not covered)</a:t>
                      </a:r>
                      <a:endParaRPr lang="en-US" sz="1200" b="1">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Plan pays 100% for network benefits </a:t>
                      </a:r>
                      <a:endParaRPr lang="en-US" sz="1200" kern="1200">
                        <a:solidFill>
                          <a:schemeClr val="tx1"/>
                        </a:solidFill>
                        <a:latin typeface="Poppins"/>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Poppins" panose="00000500000000000000" pitchFamily="2" charset="0"/>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40000"/>
                        <a:lumOff val="60000"/>
                      </a:srgbClr>
                    </a:solidFill>
                  </a:tcPr>
                </a:tc>
                <a:extLst>
                  <a:ext uri="{0D108BD9-81ED-4DB2-BD59-A6C34878D82A}">
                    <a16:rowId xmlns:a16="http://schemas.microsoft.com/office/drawing/2014/main" val="1348879309"/>
                  </a:ext>
                </a:extLst>
              </a:tr>
              <a:tr h="4733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a:solidFill>
                            <a:schemeClr val="tx1"/>
                          </a:solidFill>
                          <a:latin typeface="Poppins"/>
                          <a:cs typeface="Poppins"/>
                        </a:rPr>
                        <a:t>Out-of-pocket limit</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$4,000 employee-only / $7,350 family 	</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4F5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$5,000 employee-only / $10,000 family</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3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$5,000 employee-only / $10,000 family </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$1,500 employee-only / $3,000 family</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20000"/>
                        <a:lumOff val="80000"/>
                      </a:srgbClr>
                    </a:solidFill>
                  </a:tcPr>
                </a:tc>
                <a:extLst>
                  <a:ext uri="{0D108BD9-81ED-4DB2-BD59-A6C34878D82A}">
                    <a16:rowId xmlns:a16="http://schemas.microsoft.com/office/drawing/2014/main" val="774110686"/>
                  </a:ext>
                </a:extLst>
              </a:tr>
              <a:tr h="64431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a:solidFill>
                            <a:schemeClr val="tx1"/>
                          </a:solidFill>
                          <a:latin typeface="Poppins"/>
                          <a:cs typeface="Poppins"/>
                        </a:rPr>
                        <a:t>Copay</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You pay 20% after deductible </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FE0F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$20 primary care physician / $40 specialist </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AB65"/>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$20 primary care physician / $40 specialist</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$35 copay</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40000"/>
                        <a:lumOff val="60000"/>
                      </a:srgbClr>
                    </a:solidFill>
                  </a:tcPr>
                </a:tc>
                <a:extLst>
                  <a:ext uri="{0D108BD9-81ED-4DB2-BD59-A6C34878D82A}">
                    <a16:rowId xmlns:a16="http://schemas.microsoft.com/office/drawing/2014/main" val="3457794434"/>
                  </a:ext>
                </a:extLst>
              </a:tr>
              <a:tr h="4733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a:solidFill>
                            <a:schemeClr val="tx1"/>
                          </a:solidFill>
                          <a:latin typeface="Poppins"/>
                          <a:cs typeface="Poppins"/>
                        </a:rPr>
                        <a:t>Lab </a:t>
                      </a:r>
                      <a:r>
                        <a:rPr lang="en-US" sz="1200" b="0">
                          <a:solidFill>
                            <a:schemeClr val="tx1"/>
                          </a:solidFill>
                          <a:latin typeface="Poppins"/>
                          <a:cs typeface="Poppins"/>
                        </a:rPr>
                        <a:t>and X-ray in a physician's office</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You pay 20% after deductible</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4F5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You pay 20%</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3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You pay 10%</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Poppins"/>
                          <a:cs typeface="Poppins"/>
                        </a:rPr>
                        <a:t>$35 copay</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20000"/>
                        <a:lumOff val="80000"/>
                      </a:srgbClr>
                    </a:solidFill>
                  </a:tcPr>
                </a:tc>
                <a:extLst>
                  <a:ext uri="{0D108BD9-81ED-4DB2-BD59-A6C34878D82A}">
                    <a16:rowId xmlns:a16="http://schemas.microsoft.com/office/drawing/2014/main" val="1975438994"/>
                  </a:ext>
                </a:extLst>
              </a:tr>
              <a:tr h="53162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200">
                          <a:solidFill>
                            <a:schemeClr val="tx1"/>
                          </a:solidFill>
                          <a:latin typeface="Poppins"/>
                          <a:cs typeface="Poppins"/>
                        </a:rPr>
                        <a:t>NXP HSA contribution</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$500 employee-only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$1,000 family</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FE0F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Not eligible</a:t>
                      </a:r>
                      <a:endParaRPr lang="en-US" sz="1200">
                        <a:solidFill>
                          <a:schemeClr val="tx1"/>
                        </a:solidFill>
                        <a:latin typeface="Poppins"/>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AB65"/>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a:ea typeface="+mn-ea"/>
                          <a:cs typeface="Poppins"/>
                        </a:rPr>
                        <a:t>Not eligible</a:t>
                      </a:r>
                      <a:endParaRPr lang="en-US" sz="1200" kern="1200">
                        <a:solidFill>
                          <a:schemeClr val="tx1"/>
                        </a:solidFill>
                        <a:latin typeface="Poppins"/>
                        <a:ea typeface="+mn-ea"/>
                        <a:cs typeface="Poppins"/>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latin typeface="Poppins" panose="00000500000000000000" pitchFamily="2" charset="0"/>
                          <a:ea typeface="+mn-ea"/>
                          <a:cs typeface="Poppins" panose="00000500000000000000" pitchFamily="2" charset="0"/>
                        </a:rPr>
                        <a:t>Not eligible</a:t>
                      </a: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40000"/>
                        <a:lumOff val="60000"/>
                      </a:srgbClr>
                    </a:solidFill>
                  </a:tcPr>
                </a:tc>
                <a:extLst>
                  <a:ext uri="{0D108BD9-81ED-4DB2-BD59-A6C34878D82A}">
                    <a16:rowId xmlns:a16="http://schemas.microsoft.com/office/drawing/2014/main" val="1433910512"/>
                  </a:ext>
                </a:extLst>
              </a:tr>
            </a:tbl>
          </a:graphicData>
        </a:graphic>
      </p:graphicFrame>
      <p:sp>
        <p:nvSpPr>
          <p:cNvPr id="7" name="Rectangle 6">
            <a:extLst>
              <a:ext uri="{FF2B5EF4-FFF2-40B4-BE49-F238E27FC236}">
                <a16:creationId xmlns:a16="http://schemas.microsoft.com/office/drawing/2014/main" id="{C5ECF887-4FC6-B1DD-4658-1040CBC18BB1}"/>
              </a:ext>
            </a:extLst>
          </p:cNvPr>
          <p:cNvSpPr/>
          <p:nvPr/>
        </p:nvSpPr>
        <p:spPr>
          <a:xfrm>
            <a:off x="7055184" y="285335"/>
            <a:ext cx="2213811" cy="633895"/>
          </a:xfrm>
          <a:prstGeom prst="rect">
            <a:avLst/>
          </a:prstGeom>
          <a:noFill/>
          <a:ln w="25400" cap="flat" cmpd="sng" algn="ctr">
            <a:solidFill>
              <a:schemeClr val="accent6"/>
            </a:solidFill>
            <a:prstDash val="solid"/>
          </a:ln>
          <a:effectLst/>
        </p:spPr>
        <p:txBody>
          <a:bodyPr lIns="182880" tIns="137160" rIns="182880" bIns="182880" rtlCol="0" anchor="t"/>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1400" b="1" kern="0">
                <a:latin typeface="Poppins" panose="00000500000000000000" pitchFamily="2" charset="0"/>
                <a:cs typeface="Poppins" panose="00000500000000000000" pitchFamily="2" charset="0"/>
              </a:rPr>
              <a:t>In-network coverage only</a:t>
            </a:r>
            <a:endParaRPr kumimoji="0" lang="en-US" sz="1400" b="0" i="0" u="none" strike="noStrike" kern="0" cap="none" spc="0" normalizeH="0" baseline="0" noProof="0">
              <a:ln>
                <a:noFill/>
              </a:ln>
              <a:effectLst/>
              <a:uLnTx/>
              <a:uFillTx/>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482544A6-3CD5-44EB-5343-4BBE70F969CE}"/>
              </a:ext>
            </a:extLst>
          </p:cNvPr>
          <p:cNvSpPr txBox="1"/>
          <p:nvPr/>
        </p:nvSpPr>
        <p:spPr>
          <a:xfrm>
            <a:off x="658730" y="4698917"/>
            <a:ext cx="10611250" cy="1384995"/>
          </a:xfrm>
          <a:prstGeom prst="rect">
            <a:avLst/>
          </a:prstGeom>
          <a:noFill/>
        </p:spPr>
        <p:txBody>
          <a:bodyPr wrap="square">
            <a:spAutoFit/>
          </a:bodyPr>
          <a:lstStyle/>
          <a:p>
            <a:pPr algn="l"/>
            <a:endParaRPr lang="en-US" sz="2400" b="0" i="0" u="none" strike="noStrike" baseline="0">
              <a:latin typeface="Poppins-Regular"/>
            </a:endParaRPr>
          </a:p>
          <a:p>
            <a:pPr algn="l"/>
            <a:r>
              <a:rPr lang="en-US" sz="1000" b="0" i="0" u="none" strike="noStrike" baseline="30000">
                <a:latin typeface="Poppins-Regular"/>
              </a:rPr>
              <a:t>1</a:t>
            </a:r>
            <a:r>
              <a:rPr lang="en-US" sz="1000" b="0" i="0" u="none" strike="noStrike" baseline="0">
                <a:latin typeface="Poppins-Regular"/>
              </a:rPr>
              <a:t> If you elect family coverage, the family deductible must be met before the plan begins to apply coinsurance towards in-network claims. The family deductible can be met by one family member or a combination of covered family members</a:t>
            </a:r>
          </a:p>
          <a:p>
            <a:pPr algn="l"/>
            <a:r>
              <a:rPr lang="en-US" sz="1000" b="0" i="0" u="none" strike="noStrike" baseline="30000">
                <a:latin typeface="Poppins-Regular"/>
              </a:rPr>
              <a:t>2</a:t>
            </a:r>
            <a:r>
              <a:rPr lang="en-US" sz="1000" b="0" i="0" u="none" strike="noStrike" baseline="0">
                <a:latin typeface="Poppins-Regular"/>
              </a:rPr>
              <a:t> If you elect family coverage, the plan begins to apply coinsurance towards applicable in-network claims for an individual once he or she meets their per person deductible. Once those per person deductibles add up to meet the family deductible, the plan begins to apply coinsurance towards in-network claims for everyone in the family.</a:t>
            </a:r>
          </a:p>
          <a:p>
            <a:pPr algn="l"/>
            <a:r>
              <a:rPr lang="en-US" sz="1000" baseline="30000">
                <a:latin typeface="Poppins-Regular"/>
              </a:rPr>
              <a:t>3</a:t>
            </a:r>
            <a:r>
              <a:rPr lang="en-US" sz="1000">
                <a:latin typeface="Poppins-Regular"/>
              </a:rPr>
              <a:t> California employees have access to Kaiser HMO if they reside within Kaiser’s network service area</a:t>
            </a:r>
            <a:endParaRPr lang="en-US" sz="2400"/>
          </a:p>
        </p:txBody>
      </p:sp>
      <p:pic>
        <p:nvPicPr>
          <p:cNvPr id="5" name="Picture 4">
            <a:extLst>
              <a:ext uri="{FF2B5EF4-FFF2-40B4-BE49-F238E27FC236}">
                <a16:creationId xmlns:a16="http://schemas.microsoft.com/office/drawing/2014/main" id="{ED260ADC-559C-D7BA-A4E2-CB4240EAB7F6}"/>
              </a:ext>
            </a:extLst>
          </p:cNvPr>
          <p:cNvPicPr>
            <a:picLocks noChangeAspect="1"/>
          </p:cNvPicPr>
          <p:nvPr/>
        </p:nvPicPr>
        <p:blipFill>
          <a:blip r:embed="rId5"/>
          <a:stretch>
            <a:fillRect/>
          </a:stretch>
        </p:blipFill>
        <p:spPr>
          <a:xfrm>
            <a:off x="10020441" y="5956248"/>
            <a:ext cx="1923978" cy="659042"/>
          </a:xfrm>
          <a:prstGeom prst="rect">
            <a:avLst/>
          </a:prstGeom>
        </p:spPr>
      </p:pic>
      <p:sp>
        <p:nvSpPr>
          <p:cNvPr id="10" name="Shape 0">
            <a:extLst>
              <a:ext uri="{FF2B5EF4-FFF2-40B4-BE49-F238E27FC236}">
                <a16:creationId xmlns:a16="http://schemas.microsoft.com/office/drawing/2014/main" id="{0D9F01E7-D895-22D6-7650-2EFB23BECA94}"/>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pic>
        <p:nvPicPr>
          <p:cNvPr id="2" name="ElevenLabs_2026-09-22T20_14_45_Adam - Engaging, Friendly and Bright_pvc_sp95_s75_sb75_se40_b_m2">
            <a:hlinkClick r:id="" action="ppaction://media"/>
            <a:extLst>
              <a:ext uri="{FF2B5EF4-FFF2-40B4-BE49-F238E27FC236}">
                <a16:creationId xmlns:a16="http://schemas.microsoft.com/office/drawing/2014/main" id="{3AAB7125-4400-DA60-CFAA-06888ED66050}"/>
              </a:ext>
            </a:extLst>
          </p:cNvPr>
          <p:cNvPicPr>
            <a:picLocks noChangeAspect="1"/>
          </p:cNvPicPr>
          <p:nvPr>
            <a:audioFile r:link="rId1"/>
            <p:extLst>
              <p:ext uri="{DAA4B4D4-6D71-4841-9C94-3DE7FCFB9230}">
                <p14:media xmlns:p14="http://schemas.microsoft.com/office/powerpoint/2010/main" r:embed="rId2">
                  <p14:trim st="1678"/>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667552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E4EADE-611D-E716-0851-B8B1DB88C3D3}"/>
              </a:ext>
            </a:extLst>
          </p:cNvPr>
          <p:cNvPicPr>
            <a:picLocks noChangeAspect="1"/>
          </p:cNvPicPr>
          <p:nvPr/>
        </p:nvPicPr>
        <p:blipFill>
          <a:blip r:embed="rId5"/>
          <a:srcRect l="2300" r="1192"/>
          <a:stretch>
            <a:fillRect/>
          </a:stretch>
        </p:blipFill>
        <p:spPr>
          <a:xfrm>
            <a:off x="5210674" y="296862"/>
            <a:ext cx="6981326" cy="6264275"/>
          </a:xfrm>
          <a:prstGeom prst="rect">
            <a:avLst/>
          </a:prstGeom>
          <a:noFill/>
        </p:spPr>
      </p:pic>
      <p:pic>
        <p:nvPicPr>
          <p:cNvPr id="7" name="Picture 6" descr="Rightway Logo Horizontal Lockup_Dark Blue PNG">
            <a:extLst>
              <a:ext uri="{FF2B5EF4-FFF2-40B4-BE49-F238E27FC236}">
                <a16:creationId xmlns:a16="http://schemas.microsoft.com/office/drawing/2014/main" id="{B983AEE4-4292-BCB7-5E34-0DB65B3270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567" y="696717"/>
            <a:ext cx="2733223" cy="56443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4B53CAB-3474-1CA3-051F-D1CD0586461A}"/>
              </a:ext>
            </a:extLst>
          </p:cNvPr>
          <p:cNvSpPr txBox="1"/>
          <p:nvPr/>
        </p:nvSpPr>
        <p:spPr>
          <a:xfrm>
            <a:off x="260610" y="1898609"/>
            <a:ext cx="4950064" cy="379257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t>Rightway Healthcare </a:t>
            </a:r>
            <a:r>
              <a:rPr lang="en-US" err="1"/>
              <a:t>AppEasy</a:t>
            </a:r>
            <a:r>
              <a:rPr lang="en-US"/>
              <a:t> to use and simplifies healthcare benefits</a:t>
            </a:r>
          </a:p>
          <a:p>
            <a:pPr marL="285750" indent="-285750">
              <a:lnSpc>
                <a:spcPct val="150000"/>
              </a:lnSpc>
              <a:buFont typeface="Arial" panose="020B0604020202020204" pitchFamily="34" charset="0"/>
              <a:buChar char="•"/>
            </a:pPr>
            <a:r>
              <a:rPr lang="en-US"/>
              <a:t>Provides personalized support from live pharmacists</a:t>
            </a:r>
          </a:p>
          <a:p>
            <a:pPr marL="285750" indent="-285750">
              <a:lnSpc>
                <a:spcPct val="150000"/>
              </a:lnSpc>
              <a:buFont typeface="Arial" panose="020B0604020202020204" pitchFamily="34" charset="0"/>
              <a:buChar char="•"/>
            </a:pPr>
            <a:r>
              <a:rPr lang="en-US"/>
              <a:t>Helps members find quality providers</a:t>
            </a:r>
          </a:p>
          <a:p>
            <a:pPr marL="285750" indent="-285750">
              <a:lnSpc>
                <a:spcPct val="150000"/>
              </a:lnSpc>
              <a:buFont typeface="Arial" panose="020B0604020202020204" pitchFamily="34" charset="0"/>
              <a:buChar char="•"/>
            </a:pPr>
            <a:r>
              <a:rPr lang="en-US"/>
              <a:t>Shows lowest prices at pharmacies near you</a:t>
            </a:r>
          </a:p>
          <a:p>
            <a:pPr marL="285750" indent="-285750">
              <a:lnSpc>
                <a:spcPct val="150000"/>
              </a:lnSpc>
              <a:buFont typeface="Arial" panose="020B0604020202020204" pitchFamily="34" charset="0"/>
              <a:buChar char="•"/>
            </a:pPr>
            <a:r>
              <a:rPr lang="en-US"/>
              <a:t>Helps members make informed healthcare decisions with confidence</a:t>
            </a:r>
          </a:p>
        </p:txBody>
      </p:sp>
      <p:sp>
        <p:nvSpPr>
          <p:cNvPr id="15" name="Shape 0">
            <a:extLst>
              <a:ext uri="{FF2B5EF4-FFF2-40B4-BE49-F238E27FC236}">
                <a16:creationId xmlns:a16="http://schemas.microsoft.com/office/drawing/2014/main" id="{F114D488-888A-55A7-DB4B-A329390F3D41}"/>
              </a:ext>
            </a:extLst>
          </p:cNvPr>
          <p:cNvSpPr/>
          <p:nvPr/>
        </p:nvSpPr>
        <p:spPr>
          <a:xfrm>
            <a:off x="0" y="-6306"/>
            <a:ext cx="12192000" cy="303168"/>
          </a:xfrm>
          <a:prstGeom prst="rect">
            <a:avLst/>
          </a:prstGeom>
          <a:solidFill>
            <a:srgbClr val="101820"/>
          </a:solidFill>
          <a:ln w="12700">
            <a:solidFill>
              <a:srgbClr val="101820"/>
            </a:solidFill>
            <a:prstDash val="solid"/>
          </a:ln>
        </p:spPr>
        <p:txBody>
          <a:bodyPr/>
          <a:lstStyle/>
          <a:p>
            <a:endParaRPr lang="en-US"/>
          </a:p>
        </p:txBody>
      </p:sp>
      <p:pic>
        <p:nvPicPr>
          <p:cNvPr id="17" name="Picture 16">
            <a:extLst>
              <a:ext uri="{FF2B5EF4-FFF2-40B4-BE49-F238E27FC236}">
                <a16:creationId xmlns:a16="http://schemas.microsoft.com/office/drawing/2014/main" id="{2E6BB74A-6597-B5B2-738A-DBB670F2E56B}"/>
              </a:ext>
            </a:extLst>
          </p:cNvPr>
          <p:cNvPicPr>
            <a:picLocks noChangeAspect="1"/>
          </p:cNvPicPr>
          <p:nvPr/>
        </p:nvPicPr>
        <p:blipFill>
          <a:blip r:embed="rId7"/>
          <a:stretch>
            <a:fillRect/>
          </a:stretch>
        </p:blipFill>
        <p:spPr>
          <a:xfrm>
            <a:off x="11067893" y="5555892"/>
            <a:ext cx="1124107" cy="1028844"/>
          </a:xfrm>
          <a:prstGeom prst="rect">
            <a:avLst/>
          </a:prstGeom>
        </p:spPr>
      </p:pic>
      <p:pic>
        <p:nvPicPr>
          <p:cNvPr id="2" name="ElevenLabs_2026-09-22T20_16_27_Adam - Engaging, Friendly and Bright_pvc_sp95_s75_sb75_se40_b_m2">
            <a:hlinkClick r:id="" action="ppaction://media"/>
            <a:extLst>
              <a:ext uri="{FF2B5EF4-FFF2-40B4-BE49-F238E27FC236}">
                <a16:creationId xmlns:a16="http://schemas.microsoft.com/office/drawing/2014/main" id="{94A0BE23-589E-C48D-E80C-76573751E8B0}"/>
              </a:ext>
            </a:extLst>
          </p:cNvPr>
          <p:cNvPicPr>
            <a:picLocks noChangeAspect="1"/>
          </p:cNvPicPr>
          <p:nvPr>
            <a:audioFile r:link="rId1"/>
            <p:extLst>
              <p:ext uri="{DAA4B4D4-6D71-4841-9C94-3DE7FCFB9230}">
                <p14:media xmlns:p14="http://schemas.microsoft.com/office/powerpoint/2010/main" r:embed="rId2">
                  <p14:trim st="1545"/>
                </p14:media>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277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0">
            <a:extLst>
              <a:ext uri="{FF2B5EF4-FFF2-40B4-BE49-F238E27FC236}">
                <a16:creationId xmlns:a16="http://schemas.microsoft.com/office/drawing/2014/main" id="{32F94738-9964-EFEE-68E4-0AB118A985EA}"/>
              </a:ext>
            </a:extLst>
          </p:cNvPr>
          <p:cNvSpPr/>
          <p:nvPr/>
        </p:nvSpPr>
        <p:spPr>
          <a:xfrm>
            <a:off x="0" y="-6306"/>
            <a:ext cx="12192000" cy="1131570"/>
          </a:xfrm>
          <a:prstGeom prst="rect">
            <a:avLst/>
          </a:prstGeom>
          <a:solidFill>
            <a:srgbClr val="101820"/>
          </a:solidFill>
          <a:ln w="12700">
            <a:solidFill>
              <a:srgbClr val="101820"/>
            </a:solidFill>
            <a:prstDash val="solid"/>
          </a:ln>
        </p:spPr>
        <p:txBody>
          <a:bodyPr/>
          <a:lstStyle/>
          <a:p>
            <a:endParaRPr lang="en-US"/>
          </a:p>
        </p:txBody>
      </p:sp>
      <p:sp>
        <p:nvSpPr>
          <p:cNvPr id="6" name="Text Placeholder 5">
            <a:extLst>
              <a:ext uri="{FF2B5EF4-FFF2-40B4-BE49-F238E27FC236}">
                <a16:creationId xmlns:a16="http://schemas.microsoft.com/office/drawing/2014/main" id="{19E812B4-5812-A108-5839-09436EC118CA}"/>
              </a:ext>
            </a:extLst>
          </p:cNvPr>
          <p:cNvSpPr>
            <a:spLocks noGrp="1"/>
          </p:cNvSpPr>
          <p:nvPr>
            <p:ph type="body" sz="quarter" idx="12"/>
          </p:nvPr>
        </p:nvSpPr>
        <p:spPr>
          <a:xfrm>
            <a:off x="540408" y="447532"/>
            <a:ext cx="11432485" cy="677732"/>
          </a:xfrm>
        </p:spPr>
        <p:txBody>
          <a:bodyPr>
            <a:normAutofit/>
          </a:bodyPr>
          <a:lstStyle/>
          <a:p>
            <a:r>
              <a:rPr lang="en-US" sz="2400">
                <a:solidFill>
                  <a:schemeClr val="bg1"/>
                </a:solidFill>
              </a:rPr>
              <a:t>Prescription Drug Plan Comparisons</a:t>
            </a:r>
          </a:p>
        </p:txBody>
      </p:sp>
      <p:sp>
        <p:nvSpPr>
          <p:cNvPr id="8" name="TextBox 7">
            <a:extLst>
              <a:ext uri="{FF2B5EF4-FFF2-40B4-BE49-F238E27FC236}">
                <a16:creationId xmlns:a16="http://schemas.microsoft.com/office/drawing/2014/main" id="{835B6770-5FAA-963C-C870-4608EA6E4023}"/>
              </a:ext>
            </a:extLst>
          </p:cNvPr>
          <p:cNvSpPr txBox="1"/>
          <p:nvPr/>
        </p:nvSpPr>
        <p:spPr>
          <a:xfrm>
            <a:off x="643278" y="5604563"/>
            <a:ext cx="8917055" cy="373281"/>
          </a:xfrm>
          <a:prstGeom prst="rect">
            <a:avLst/>
          </a:prstGeom>
          <a:noFill/>
        </p:spPr>
        <p:txBody>
          <a:bodyPr wrap="square" lIns="91440" tIns="45720" rIns="91440" rtlCol="0" anchor="t">
            <a:noAutofit/>
          </a:bodyPr>
          <a:lstStyle/>
          <a:p>
            <a:pPr>
              <a:spcBef>
                <a:spcPts val="0"/>
              </a:spcBef>
            </a:pPr>
            <a:r>
              <a:rPr lang="en-US" sz="1000">
                <a:solidFill>
                  <a:schemeClr val="tx1">
                    <a:lumMod val="85000"/>
                    <a:lumOff val="15000"/>
                  </a:schemeClr>
                </a:solidFill>
                <a:latin typeface="Poppins" panose="00000500000000000000" pitchFamily="2" charset="0"/>
                <a:cs typeface="Poppins" panose="00000500000000000000" pitchFamily="2" charset="0"/>
              </a:rPr>
              <a:t>* California employees have access to Kaiser HMO if they reside within Kaiser’s network service area. </a:t>
            </a:r>
          </a:p>
        </p:txBody>
      </p:sp>
      <p:graphicFrame>
        <p:nvGraphicFramePr>
          <p:cNvPr id="4" name="Table 2">
            <a:extLst>
              <a:ext uri="{FF2B5EF4-FFF2-40B4-BE49-F238E27FC236}">
                <a16:creationId xmlns:a16="http://schemas.microsoft.com/office/drawing/2014/main" id="{53925EC3-5EA9-63EE-4C28-98BD90FD9863}"/>
              </a:ext>
            </a:extLst>
          </p:cNvPr>
          <p:cNvGraphicFramePr>
            <a:graphicFrameLocks noGrp="1"/>
          </p:cNvGraphicFramePr>
          <p:nvPr>
            <p:extLst>
              <p:ext uri="{D42A27DB-BD31-4B8C-83A1-F6EECF244321}">
                <p14:modId xmlns:p14="http://schemas.microsoft.com/office/powerpoint/2010/main" val="3570477552"/>
              </p:ext>
            </p:extLst>
          </p:nvPr>
        </p:nvGraphicFramePr>
        <p:xfrm>
          <a:off x="723072" y="1530641"/>
          <a:ext cx="10745856" cy="3865192"/>
        </p:xfrm>
        <a:graphic>
          <a:graphicData uri="http://schemas.openxmlformats.org/drawingml/2006/table">
            <a:tbl>
              <a:tblPr firstRow="1" bandRow="1"/>
              <a:tblGrid>
                <a:gridCol w="1589380">
                  <a:extLst>
                    <a:ext uri="{9D8B030D-6E8A-4147-A177-3AD203B41FA5}">
                      <a16:colId xmlns:a16="http://schemas.microsoft.com/office/drawing/2014/main" val="1253959416"/>
                    </a:ext>
                  </a:extLst>
                </a:gridCol>
                <a:gridCol w="2821249">
                  <a:extLst>
                    <a:ext uri="{9D8B030D-6E8A-4147-A177-3AD203B41FA5}">
                      <a16:colId xmlns:a16="http://schemas.microsoft.com/office/drawing/2014/main" val="175680429"/>
                    </a:ext>
                  </a:extLst>
                </a:gridCol>
                <a:gridCol w="2068281">
                  <a:extLst>
                    <a:ext uri="{9D8B030D-6E8A-4147-A177-3AD203B41FA5}">
                      <a16:colId xmlns:a16="http://schemas.microsoft.com/office/drawing/2014/main" val="3528161196"/>
                    </a:ext>
                  </a:extLst>
                </a:gridCol>
                <a:gridCol w="2030154">
                  <a:extLst>
                    <a:ext uri="{9D8B030D-6E8A-4147-A177-3AD203B41FA5}">
                      <a16:colId xmlns:a16="http://schemas.microsoft.com/office/drawing/2014/main" val="1088619145"/>
                    </a:ext>
                  </a:extLst>
                </a:gridCol>
                <a:gridCol w="2236792">
                  <a:extLst>
                    <a:ext uri="{9D8B030D-6E8A-4147-A177-3AD203B41FA5}">
                      <a16:colId xmlns:a16="http://schemas.microsoft.com/office/drawing/2014/main" val="1175883454"/>
                    </a:ext>
                  </a:extLst>
                </a:gridCol>
              </a:tblGrid>
              <a:tr h="390472">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latin typeface="Poppins" panose="00000500000000000000" pitchFamily="2" charset="0"/>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panose="00000500000000000000" pitchFamily="2" charset="0"/>
                          <a:ea typeface="+mn-ea"/>
                          <a:cs typeface="Poppins" panose="00000500000000000000" pitchFamily="2" charset="0"/>
                        </a:rPr>
                        <a:t>Medical Plan 1</a:t>
                      </a:r>
                      <a:endParaRPr lang="en-US" sz="1400">
                        <a:latin typeface="Poppins" panose="00000500000000000000" pitchFamily="2" charset="0"/>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1B2D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panose="00000500000000000000" pitchFamily="2" charset="0"/>
                          <a:ea typeface="+mn-ea"/>
                          <a:cs typeface="Poppins" panose="00000500000000000000" pitchFamily="2" charset="0"/>
                        </a:rPr>
                        <a:t>Medical Plan 2</a:t>
                      </a:r>
                      <a:endParaRPr lang="en-US" sz="1400" b="0" i="0" u="none" strike="noStrike" kern="1200" baseline="0">
                        <a:solidFill>
                          <a:schemeClr val="lt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FE73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panose="00000500000000000000" pitchFamily="2" charset="0"/>
                          <a:ea typeface="+mn-ea"/>
                          <a:cs typeface="Poppins" panose="00000500000000000000" pitchFamily="2" charset="0"/>
                        </a:rPr>
                        <a:t>Medical Plan 3</a:t>
                      </a:r>
                      <a:endParaRPr lang="en-US" sz="1400" b="0" i="0" u="none" strike="noStrike" kern="1200" baseline="0">
                        <a:solidFill>
                          <a:schemeClr val="lt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A602"/>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u="none" strike="noStrike" kern="1200" baseline="0">
                          <a:solidFill>
                            <a:schemeClr val="lt1"/>
                          </a:solidFill>
                          <a:latin typeface="Poppins" panose="00000500000000000000" pitchFamily="2" charset="0"/>
                          <a:ea typeface="+mn-ea"/>
                          <a:cs typeface="Poppins" panose="00000500000000000000" pitchFamily="2" charset="0"/>
                        </a:rPr>
                        <a:t>Kaiser (CA only)*</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8595B">
                        <a:lumMod val="60000"/>
                        <a:lumOff val="40000"/>
                      </a:srgbClr>
                    </a:solidFill>
                  </a:tcPr>
                </a:tc>
                <a:extLst>
                  <a:ext uri="{0D108BD9-81ED-4DB2-BD59-A6C34878D82A}">
                    <a16:rowId xmlns:a16="http://schemas.microsoft.com/office/drawing/2014/main" val="928211087"/>
                  </a:ext>
                </a:extLst>
              </a:tr>
              <a:tr h="47334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a:solidFill>
                            <a:schemeClr val="tx1"/>
                          </a:solidFill>
                          <a:latin typeface="Poppins" panose="00000500000000000000" pitchFamily="2" charset="0"/>
                          <a:cs typeface="Poppins" panose="00000500000000000000" pitchFamily="2" charset="0"/>
                        </a:rPr>
                        <a:t>30-day supply (short-term medications)</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Preventive prescriptions 100% covered; you pay 20% after deductible for all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20% after deductible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20% after deductible</a:t>
                      </a:r>
                      <a:endParaRPr lang="en-US" sz="1200">
                        <a:solidFill>
                          <a:schemeClr val="tx1"/>
                        </a:solidFill>
                        <a:latin typeface="Poppins" panose="00000500000000000000" pitchFamily="2" charset="0"/>
                        <a:cs typeface="Poppins" panose="00000500000000000000" pitchFamily="2"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4F5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$5</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30% ($75 max)</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50% ($100 max)</a:t>
                      </a: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ap="flat" cmpd="sng" algn="ctr">
                      <a:noFill/>
                      <a:prstDash val="solid"/>
                      <a:round/>
                      <a:headEnd type="none" w="med" len="med"/>
                      <a:tailEnd type="none" w="med" len="med"/>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E3C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$5</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30% ($75 max)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 You pay 50% ($100 max)</a:t>
                      </a: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$10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$30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$30</a:t>
                      </a: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38100" cmpd="sng">
                      <a:solidFill>
                        <a:sysClr val="window" lastClr="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20000"/>
                        <a:lumOff val="80000"/>
                      </a:srgbClr>
                    </a:solidFill>
                  </a:tcPr>
                </a:tc>
                <a:extLst>
                  <a:ext uri="{0D108BD9-81ED-4DB2-BD59-A6C34878D82A}">
                    <a16:rowId xmlns:a16="http://schemas.microsoft.com/office/drawing/2014/main" val="2975951148"/>
                  </a:ext>
                </a:extLst>
              </a:tr>
              <a:tr h="83224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1200">
                          <a:solidFill>
                            <a:schemeClr val="tx1"/>
                          </a:solidFill>
                          <a:latin typeface="Poppins" panose="00000500000000000000" pitchFamily="2" charset="0"/>
                          <a:cs typeface="Poppins" panose="00000500000000000000" pitchFamily="2" charset="0"/>
                        </a:rPr>
                        <a:t>90-day supply</a:t>
                      </a:r>
                      <a:br>
                        <a:rPr lang="en-US" sz="1200">
                          <a:solidFill>
                            <a:schemeClr val="tx1"/>
                          </a:solidFill>
                          <a:latin typeface="Poppins" panose="00000500000000000000" pitchFamily="2" charset="0"/>
                          <a:cs typeface="Poppins" panose="00000500000000000000" pitchFamily="2" charset="0"/>
                        </a:rPr>
                      </a:br>
                      <a:r>
                        <a:rPr lang="en-US" sz="1200">
                          <a:solidFill>
                            <a:schemeClr val="tx1"/>
                          </a:solidFill>
                          <a:latin typeface="Poppins" panose="00000500000000000000" pitchFamily="2" charset="0"/>
                          <a:cs typeface="Poppins" panose="00000500000000000000" pitchFamily="2" charset="0"/>
                        </a:rPr>
                        <a:t>(100-day supply</a:t>
                      </a:r>
                      <a:br>
                        <a:rPr lang="en-US" sz="1200">
                          <a:solidFill>
                            <a:schemeClr val="tx1"/>
                          </a:solidFill>
                          <a:latin typeface="Poppins" panose="00000500000000000000" pitchFamily="2" charset="0"/>
                          <a:cs typeface="Poppins" panose="00000500000000000000" pitchFamily="2" charset="0"/>
                        </a:rPr>
                      </a:br>
                      <a:r>
                        <a:rPr lang="en-US" sz="1200">
                          <a:solidFill>
                            <a:schemeClr val="tx1"/>
                          </a:solidFill>
                          <a:latin typeface="Poppins" panose="00000500000000000000" pitchFamily="2" charset="0"/>
                          <a:cs typeface="Poppins" panose="00000500000000000000" pitchFamily="2" charset="0"/>
                        </a:rPr>
                        <a:t>for Kaiser) or maintenance medications</a:t>
                      </a: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20% after deductible</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20% after deductible</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 You pay 20% after deductible</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FE0F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$10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 You pay 30% ($175 max)</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50% ($250 max)</a:t>
                      </a: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AB65"/>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$10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 You pay 30% ($175 max)</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50% ($250 max)</a:t>
                      </a:r>
                      <a:endParaRPr lang="en-US" sz="1200" kern="1200">
                        <a:solidFill>
                          <a:schemeClr val="tx1"/>
                        </a:solidFill>
                        <a:latin typeface="Poppins" panose="00000500000000000000" pitchFamily="2" charset="0"/>
                        <a:ea typeface="+mn-ea"/>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Generic: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$20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$60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a:solidFill>
                            <a:schemeClr val="tx1"/>
                          </a:solidFill>
                          <a:latin typeface="Poppins" panose="00000500000000000000" pitchFamily="2" charset="0"/>
                          <a:ea typeface="+mn-ea"/>
                          <a:cs typeface="Poppins" panose="00000500000000000000" pitchFamily="2" charset="0"/>
                        </a:rPr>
                        <a:t>Non-preferred: </a:t>
                      </a:r>
                      <a:r>
                        <a:rPr lang="en-US" sz="1200" b="0" i="0" u="none" strike="noStrike" kern="1200" baseline="0">
                          <a:solidFill>
                            <a:schemeClr val="tx1"/>
                          </a:solidFill>
                          <a:latin typeface="Poppins" panose="00000500000000000000" pitchFamily="2" charset="0"/>
                          <a:ea typeface="+mn-ea"/>
                          <a:cs typeface="Poppins" panose="00000500000000000000" pitchFamily="2" charset="0"/>
                        </a:rPr>
                        <a:t>You pay $60</a:t>
                      </a:r>
                      <a:endParaRPr lang="en-US" sz="1200" kern="1200">
                        <a:solidFill>
                          <a:schemeClr val="tx1"/>
                        </a:solidFill>
                        <a:latin typeface="Poppins" panose="00000500000000000000" pitchFamily="2" charset="0"/>
                        <a:ea typeface="+mn-ea"/>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Poppins" panose="00000500000000000000" pitchFamily="2" charset="0"/>
                        <a:cs typeface="Poppins" panose="00000500000000000000" pitchFamily="2" charset="0"/>
                      </a:endParaRPr>
                    </a:p>
                  </a:txBody>
                  <a:tcPr anchor="ctr">
                    <a:lnL w="12700" cmpd="sng">
                      <a:solidFill>
                        <a:sysClr val="window" lastClr="FFFFFF"/>
                      </a:solidFill>
                    </a:lnL>
                    <a:lnR w="12700" cmpd="sng">
                      <a:solidFill>
                        <a:sysClr val="window" lastClr="FFFFFF"/>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8595B">
                        <a:lumMod val="40000"/>
                        <a:lumOff val="60000"/>
                      </a:srgbClr>
                    </a:solidFill>
                  </a:tcPr>
                </a:tc>
                <a:extLst>
                  <a:ext uri="{0D108BD9-81ED-4DB2-BD59-A6C34878D82A}">
                    <a16:rowId xmlns:a16="http://schemas.microsoft.com/office/drawing/2014/main" val="1348879309"/>
                  </a:ext>
                </a:extLst>
              </a:tr>
            </a:tbl>
          </a:graphicData>
        </a:graphic>
      </p:graphicFrame>
      <p:pic>
        <p:nvPicPr>
          <p:cNvPr id="3" name="Picture 2" descr="Rightway Logo Horizontal Lockup_Dark Blue PNG">
            <a:extLst>
              <a:ext uri="{FF2B5EF4-FFF2-40B4-BE49-F238E27FC236}">
                <a16:creationId xmlns:a16="http://schemas.microsoft.com/office/drawing/2014/main" id="{B6D7EB6F-F9D0-D9F7-E8F3-D52D7D5EB1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2765" y="5977844"/>
            <a:ext cx="2733223" cy="564439"/>
          </a:xfrm>
          <a:prstGeom prst="rect">
            <a:avLst/>
          </a:prstGeom>
          <a:noFill/>
          <a:extLst>
            <a:ext uri="{909E8E84-426E-40DD-AFC4-6F175D3DCCD1}">
              <a14:hiddenFill xmlns:a14="http://schemas.microsoft.com/office/drawing/2010/main">
                <a:solidFill>
                  <a:srgbClr val="FFFFFF"/>
                </a:solidFill>
              </a14:hiddenFill>
            </a:ext>
          </a:extLst>
        </p:spPr>
      </p:pic>
      <p:pic>
        <p:nvPicPr>
          <p:cNvPr id="2" name="ElevenLabs_2026-09-22T20_17_21_Adam - Engaging, Friendly and Bright_pvc_sp95_s75_sb75_se40_b_m2">
            <a:hlinkClick r:id="" action="ppaction://media"/>
            <a:extLst>
              <a:ext uri="{FF2B5EF4-FFF2-40B4-BE49-F238E27FC236}">
                <a16:creationId xmlns:a16="http://schemas.microsoft.com/office/drawing/2014/main" id="{DB9853EE-0963-F481-FEAD-6E387490B2B8}"/>
              </a:ext>
            </a:extLst>
          </p:cNvPr>
          <p:cNvPicPr>
            <a:picLocks noChangeAspect="1"/>
          </p:cNvPicPr>
          <p:nvPr>
            <a:audioFile r:link="rId1"/>
            <p:extLst>
              <p:ext uri="{DAA4B4D4-6D71-4841-9C94-3DE7FCFB9230}">
                <p14:media xmlns:p14="http://schemas.microsoft.com/office/powerpoint/2010/main" r:embed="rId2">
                  <p14:trim st="1442"/>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41756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0">
            <a:extLst>
              <a:ext uri="{FF2B5EF4-FFF2-40B4-BE49-F238E27FC236}">
                <a16:creationId xmlns:a16="http://schemas.microsoft.com/office/drawing/2014/main" id="{43488178-F9FB-370E-E522-58D70A7CE15D}"/>
              </a:ext>
            </a:extLst>
          </p:cNvPr>
          <p:cNvSpPr/>
          <p:nvPr/>
        </p:nvSpPr>
        <p:spPr>
          <a:xfrm>
            <a:off x="0" y="0"/>
            <a:ext cx="12192000" cy="819118"/>
          </a:xfrm>
          <a:prstGeom prst="rect">
            <a:avLst/>
          </a:prstGeom>
          <a:solidFill>
            <a:srgbClr val="101820"/>
          </a:solidFill>
          <a:ln w="12700">
            <a:solidFill>
              <a:srgbClr val="101820"/>
            </a:solidFill>
            <a:prstDash val="solid"/>
          </a:ln>
        </p:spPr>
        <p:txBody>
          <a:bodyPr/>
          <a:lstStyle/>
          <a:p>
            <a:endParaRPr lang="en-US"/>
          </a:p>
        </p:txBody>
      </p:sp>
      <p:sp>
        <p:nvSpPr>
          <p:cNvPr id="6" name="Text Placeholder 5">
            <a:extLst>
              <a:ext uri="{FF2B5EF4-FFF2-40B4-BE49-F238E27FC236}">
                <a16:creationId xmlns:a16="http://schemas.microsoft.com/office/drawing/2014/main" id="{19E812B4-5812-A108-5839-09436EC118CA}"/>
              </a:ext>
            </a:extLst>
          </p:cNvPr>
          <p:cNvSpPr>
            <a:spLocks noGrp="1"/>
          </p:cNvSpPr>
          <p:nvPr>
            <p:ph type="body" sz="quarter" idx="12"/>
          </p:nvPr>
        </p:nvSpPr>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Dental and Vision Plans</a:t>
            </a:r>
          </a:p>
        </p:txBody>
      </p:sp>
      <p:graphicFrame>
        <p:nvGraphicFramePr>
          <p:cNvPr id="2" name="Table 6">
            <a:extLst>
              <a:ext uri="{FF2B5EF4-FFF2-40B4-BE49-F238E27FC236}">
                <a16:creationId xmlns:a16="http://schemas.microsoft.com/office/drawing/2014/main" id="{8BDBFB92-7109-648A-EE20-A6F113F5065A}"/>
              </a:ext>
            </a:extLst>
          </p:cNvPr>
          <p:cNvGraphicFramePr>
            <a:graphicFrameLocks noGrp="1"/>
          </p:cNvGraphicFramePr>
          <p:nvPr>
            <p:extLst>
              <p:ext uri="{D42A27DB-BD31-4B8C-83A1-F6EECF244321}">
                <p14:modId xmlns:p14="http://schemas.microsoft.com/office/powerpoint/2010/main" val="1521406464"/>
              </p:ext>
            </p:extLst>
          </p:nvPr>
        </p:nvGraphicFramePr>
        <p:xfrm>
          <a:off x="379412" y="1044108"/>
          <a:ext cx="10697433" cy="2384892"/>
        </p:xfrm>
        <a:graphic>
          <a:graphicData uri="http://schemas.openxmlformats.org/drawingml/2006/table">
            <a:tbl>
              <a:tblPr firstRow="1" bandRow="1">
                <a:tableStyleId>{6E25E649-3F16-4E02-A733-19D2CDBF48F0}</a:tableStyleId>
              </a:tblPr>
              <a:tblGrid>
                <a:gridCol w="5386947">
                  <a:extLst>
                    <a:ext uri="{9D8B030D-6E8A-4147-A177-3AD203B41FA5}">
                      <a16:colId xmlns:a16="http://schemas.microsoft.com/office/drawing/2014/main" val="2148910835"/>
                    </a:ext>
                  </a:extLst>
                </a:gridCol>
                <a:gridCol w="5310486">
                  <a:extLst>
                    <a:ext uri="{9D8B030D-6E8A-4147-A177-3AD203B41FA5}">
                      <a16:colId xmlns:a16="http://schemas.microsoft.com/office/drawing/2014/main" val="697553388"/>
                    </a:ext>
                  </a:extLst>
                </a:gridCol>
              </a:tblGrid>
              <a:tr h="297926">
                <a:tc>
                  <a:txBody>
                    <a:bodyPr/>
                    <a:lstStyle/>
                    <a:p>
                      <a:r>
                        <a:rPr lang="en-US" sz="1400">
                          <a:latin typeface="Poppins    "/>
                        </a:rPr>
                        <a:t>Delta Dental Plan</a:t>
                      </a:r>
                      <a:endParaRPr lang="en-US" sz="1400">
                        <a:latin typeface="Poppins    "/>
                        <a:cs typeface="Poppins" panose="00000500000000000000" pitchFamily="2" charset="0"/>
                      </a:endParaRPr>
                    </a:p>
                  </a:txBody>
                  <a:tcPr>
                    <a:solidFill>
                      <a:srgbClr val="69CA00"/>
                    </a:solidFill>
                  </a:tcPr>
                </a:tc>
                <a:tc>
                  <a:txBody>
                    <a:bodyPr/>
                    <a:lstStyle/>
                    <a:p>
                      <a:r>
                        <a:rPr lang="en-US" sz="1400">
                          <a:latin typeface="Poppins    "/>
                        </a:rPr>
                        <a:t>Coverage</a:t>
                      </a:r>
                      <a:endParaRPr lang="en-US" sz="1400">
                        <a:latin typeface="Poppins    "/>
                        <a:cs typeface="Poppins" panose="00000500000000000000" pitchFamily="2" charset="0"/>
                      </a:endParaRPr>
                    </a:p>
                  </a:txBody>
                  <a:tcPr>
                    <a:solidFill>
                      <a:srgbClr val="69CA00"/>
                    </a:solidFill>
                  </a:tcPr>
                </a:tc>
                <a:extLst>
                  <a:ext uri="{0D108BD9-81ED-4DB2-BD59-A6C34878D82A}">
                    <a16:rowId xmlns:a16="http://schemas.microsoft.com/office/drawing/2014/main" val="3970376265"/>
                  </a:ext>
                </a:extLst>
              </a:tr>
              <a:tr h="297926">
                <a:tc>
                  <a:txBody>
                    <a:bodyPr/>
                    <a:lstStyle/>
                    <a:p>
                      <a:r>
                        <a:rPr lang="en-US" sz="1400">
                          <a:solidFill>
                            <a:schemeClr val="tx1"/>
                          </a:solidFill>
                          <a:latin typeface="Poppins    "/>
                        </a:rPr>
                        <a:t>Deductible</a:t>
                      </a:r>
                      <a:endParaRPr lang="en-US" sz="1400">
                        <a:solidFill>
                          <a:schemeClr val="tx1"/>
                        </a:solidFill>
                        <a:latin typeface="Poppins    "/>
                        <a:cs typeface="Poppins" panose="00000500000000000000" pitchFamily="2" charset="0"/>
                      </a:endParaRPr>
                    </a:p>
                  </a:txBody>
                  <a:tcPr/>
                </a:tc>
                <a:tc>
                  <a:txBody>
                    <a:bodyPr/>
                    <a:lstStyle/>
                    <a:p>
                      <a:r>
                        <a:rPr lang="en-US" sz="1400">
                          <a:solidFill>
                            <a:schemeClr val="tx1"/>
                          </a:solidFill>
                          <a:latin typeface="Poppins    "/>
                        </a:rPr>
                        <a:t>$50 per person, up to $150 per family</a:t>
                      </a:r>
                      <a:endParaRPr lang="en-US" sz="140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3330837176"/>
                  </a:ext>
                </a:extLst>
              </a:tr>
              <a:tr h="297926">
                <a:tc>
                  <a:txBody>
                    <a:bodyPr/>
                    <a:lstStyle/>
                    <a:p>
                      <a:r>
                        <a:rPr lang="en-US" sz="1400">
                          <a:solidFill>
                            <a:schemeClr val="tx1"/>
                          </a:solidFill>
                          <a:latin typeface="Poppins    "/>
                        </a:rPr>
                        <a:t>Maximum</a:t>
                      </a:r>
                      <a:endParaRPr lang="en-US" sz="1400">
                        <a:solidFill>
                          <a:schemeClr val="tx1"/>
                        </a:solidFill>
                        <a:latin typeface="Poppins    "/>
                        <a:cs typeface="Poppins" panose="00000500000000000000" pitchFamily="2" charset="0"/>
                      </a:endParaRPr>
                    </a:p>
                  </a:txBody>
                  <a:tcPr/>
                </a:tc>
                <a:tc>
                  <a:txBody>
                    <a:bodyPr/>
                    <a:lstStyle/>
                    <a:p>
                      <a:r>
                        <a:rPr lang="en-US" sz="1400">
                          <a:solidFill>
                            <a:schemeClr val="tx1"/>
                          </a:solidFill>
                          <a:latin typeface="Poppins    "/>
                        </a:rPr>
                        <a:t>$2,000 per person each year</a:t>
                      </a:r>
                      <a:endParaRPr lang="en-US" sz="140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2640279729"/>
                  </a:ext>
                </a:extLst>
              </a:tr>
              <a:tr h="514599">
                <a:tc>
                  <a:txBody>
                    <a:bodyPr/>
                    <a:lstStyle/>
                    <a:p>
                      <a:r>
                        <a:rPr lang="en-US" sz="1400">
                          <a:solidFill>
                            <a:schemeClr val="tx1"/>
                          </a:solidFill>
                          <a:latin typeface="Poppins    "/>
                        </a:rPr>
                        <a:t>Preventive services – exams, cleanings, X-rays, sealants and periodontal maintenance</a:t>
                      </a:r>
                      <a:endParaRPr lang="en-US" sz="1400">
                        <a:solidFill>
                          <a:schemeClr val="tx1"/>
                        </a:solidFill>
                        <a:latin typeface="Poppins    "/>
                        <a:cs typeface="Poppins" panose="00000500000000000000" pitchFamily="2" charset="0"/>
                      </a:endParaRPr>
                    </a:p>
                  </a:txBody>
                  <a:tcPr/>
                </a:tc>
                <a:tc>
                  <a:txBody>
                    <a:bodyPr/>
                    <a:lstStyle/>
                    <a:p>
                      <a:r>
                        <a:rPr lang="en-US" sz="1400">
                          <a:solidFill>
                            <a:schemeClr val="tx1"/>
                          </a:solidFill>
                          <a:latin typeface="Poppins    "/>
                        </a:rPr>
                        <a:t>100% covered (limited to 2 per year)</a:t>
                      </a:r>
                      <a:endParaRPr lang="en-US" sz="140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3141796113"/>
                  </a:ext>
                </a:extLst>
              </a:tr>
              <a:tr h="297926">
                <a:tc>
                  <a:txBody>
                    <a:bodyPr/>
                    <a:lstStyle/>
                    <a:p>
                      <a:r>
                        <a:rPr lang="en-US" sz="1400">
                          <a:solidFill>
                            <a:schemeClr val="tx1"/>
                          </a:solidFill>
                          <a:latin typeface="Poppins    "/>
                        </a:rPr>
                        <a:t>Basic services – fillings and root canals</a:t>
                      </a:r>
                      <a:endParaRPr lang="en-US" sz="1400">
                        <a:solidFill>
                          <a:schemeClr val="tx1"/>
                        </a:solidFill>
                        <a:latin typeface="Poppins    "/>
                        <a:cs typeface="Poppins" panose="00000500000000000000" pitchFamily="2" charset="0"/>
                      </a:endParaRPr>
                    </a:p>
                  </a:txBody>
                  <a:tcPr/>
                </a:tc>
                <a:tc>
                  <a:txBody>
                    <a:bodyPr/>
                    <a:lstStyle/>
                    <a:p>
                      <a:r>
                        <a:rPr lang="en-US" sz="1400">
                          <a:solidFill>
                            <a:schemeClr val="tx1"/>
                          </a:solidFill>
                          <a:latin typeface="Poppins    "/>
                        </a:rPr>
                        <a:t>You pay 20% after deductible</a:t>
                      </a:r>
                      <a:endParaRPr lang="en-US" sz="140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1973268411"/>
                  </a:ext>
                </a:extLst>
              </a:tr>
              <a:tr h="297926">
                <a:tc>
                  <a:txBody>
                    <a:bodyPr/>
                    <a:lstStyle/>
                    <a:p>
                      <a:r>
                        <a:rPr lang="en-US" sz="1400">
                          <a:solidFill>
                            <a:schemeClr val="tx1"/>
                          </a:solidFill>
                          <a:latin typeface="Poppins    "/>
                        </a:rPr>
                        <a:t>Major services – crowns, bridges, implants</a:t>
                      </a:r>
                      <a:endParaRPr lang="en-US" sz="1400">
                        <a:solidFill>
                          <a:schemeClr val="tx1"/>
                        </a:solidFill>
                        <a:latin typeface="Poppins    "/>
                        <a:cs typeface="Poppins" panose="00000500000000000000" pitchFamily="2" charset="0"/>
                      </a:endParaRPr>
                    </a:p>
                  </a:txBody>
                  <a:tcPr/>
                </a:tc>
                <a:tc>
                  <a:txBody>
                    <a:bodyPr/>
                    <a:lstStyle/>
                    <a:p>
                      <a:r>
                        <a:rPr lang="en-US" sz="1400">
                          <a:solidFill>
                            <a:schemeClr val="tx1"/>
                          </a:solidFill>
                          <a:latin typeface="Poppins    "/>
                        </a:rPr>
                        <a:t>You pay 50% after deductible</a:t>
                      </a:r>
                      <a:endParaRPr lang="en-US" sz="140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656513694"/>
                  </a:ext>
                </a:extLst>
              </a:tr>
              <a:tr h="342732">
                <a:tc>
                  <a:txBody>
                    <a:bodyPr/>
                    <a:lstStyle/>
                    <a:p>
                      <a:r>
                        <a:rPr lang="en-US" sz="1400">
                          <a:solidFill>
                            <a:schemeClr val="tx1"/>
                          </a:solidFill>
                          <a:latin typeface="Poppins    "/>
                        </a:rPr>
                        <a:t>Orthodontic (adults and children)</a:t>
                      </a:r>
                      <a:endParaRPr lang="en-US" sz="1400">
                        <a:solidFill>
                          <a:schemeClr val="tx1"/>
                        </a:solidFill>
                        <a:latin typeface="Poppins    "/>
                        <a:cs typeface="Poppins" panose="00000500000000000000" pitchFamily="2" charset="0"/>
                      </a:endParaRPr>
                    </a:p>
                  </a:txBody>
                  <a:tcPr/>
                </a:tc>
                <a:tc>
                  <a:txBody>
                    <a:bodyPr/>
                    <a:lstStyle/>
                    <a:p>
                      <a:r>
                        <a:rPr lang="en-US" sz="1400">
                          <a:solidFill>
                            <a:schemeClr val="tx1"/>
                          </a:solidFill>
                          <a:latin typeface="Poppins    "/>
                        </a:rPr>
                        <a:t>You pay 20% after deducible </a:t>
                      </a:r>
                      <a:r>
                        <a:rPr lang="en-US" sz="1400" b="0">
                          <a:solidFill>
                            <a:schemeClr val="tx1"/>
                          </a:solidFill>
                          <a:latin typeface="Poppins    "/>
                        </a:rPr>
                        <a:t>(</a:t>
                      </a:r>
                      <a:r>
                        <a:rPr lang="en-US" sz="1400" b="1">
                          <a:solidFill>
                            <a:schemeClr val="tx1"/>
                          </a:solidFill>
                          <a:latin typeface="Poppins    "/>
                        </a:rPr>
                        <a:t>$2,500 lifetime maximum</a:t>
                      </a:r>
                      <a:r>
                        <a:rPr lang="en-US" sz="1400">
                          <a:solidFill>
                            <a:schemeClr val="tx1"/>
                          </a:solidFill>
                          <a:latin typeface="Poppins    "/>
                        </a:rPr>
                        <a:t>)</a:t>
                      </a:r>
                      <a:endParaRPr lang="en-US" sz="140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2017070336"/>
                  </a:ext>
                </a:extLst>
              </a:tr>
            </a:tbl>
          </a:graphicData>
        </a:graphic>
      </p:graphicFrame>
      <p:graphicFrame>
        <p:nvGraphicFramePr>
          <p:cNvPr id="3" name="Table 9">
            <a:extLst>
              <a:ext uri="{FF2B5EF4-FFF2-40B4-BE49-F238E27FC236}">
                <a16:creationId xmlns:a16="http://schemas.microsoft.com/office/drawing/2014/main" id="{67DFAE92-A843-54CC-2AA3-81014DA28365}"/>
              </a:ext>
            </a:extLst>
          </p:cNvPr>
          <p:cNvGraphicFramePr>
            <a:graphicFrameLocks noGrp="1"/>
          </p:cNvGraphicFramePr>
          <p:nvPr>
            <p:extLst>
              <p:ext uri="{D42A27DB-BD31-4B8C-83A1-F6EECF244321}">
                <p14:modId xmlns:p14="http://schemas.microsoft.com/office/powerpoint/2010/main" val="2595888970"/>
              </p:ext>
            </p:extLst>
          </p:nvPr>
        </p:nvGraphicFramePr>
        <p:xfrm>
          <a:off x="379411" y="3776218"/>
          <a:ext cx="10697433" cy="2140507"/>
        </p:xfrm>
        <a:graphic>
          <a:graphicData uri="http://schemas.openxmlformats.org/drawingml/2006/table">
            <a:tbl>
              <a:tblPr firstRow="1" bandRow="1">
                <a:tableStyleId>{EB344D84-9AFB-497E-A393-DC336BA19D2E}</a:tableStyleId>
              </a:tblPr>
              <a:tblGrid>
                <a:gridCol w="5375055">
                  <a:extLst>
                    <a:ext uri="{9D8B030D-6E8A-4147-A177-3AD203B41FA5}">
                      <a16:colId xmlns:a16="http://schemas.microsoft.com/office/drawing/2014/main" val="1815182696"/>
                    </a:ext>
                  </a:extLst>
                </a:gridCol>
                <a:gridCol w="5322378">
                  <a:extLst>
                    <a:ext uri="{9D8B030D-6E8A-4147-A177-3AD203B41FA5}">
                      <a16:colId xmlns:a16="http://schemas.microsoft.com/office/drawing/2014/main" val="2496286234"/>
                    </a:ext>
                  </a:extLst>
                </a:gridCol>
              </a:tblGrid>
              <a:tr h="311707">
                <a:tc>
                  <a:txBody>
                    <a:bodyPr/>
                    <a:lstStyle/>
                    <a:p>
                      <a:r>
                        <a:rPr lang="en-US" sz="1400">
                          <a:latin typeface="Poppins    "/>
                        </a:rPr>
                        <a:t>VSP Vision Plan</a:t>
                      </a:r>
                      <a:endParaRPr lang="en-US" sz="1400">
                        <a:latin typeface="Poppins    "/>
                        <a:cs typeface="Poppins" panose="00000500000000000000" pitchFamily="2" charset="0"/>
                      </a:endParaRPr>
                    </a:p>
                  </a:txBody>
                  <a:tcPr>
                    <a:solidFill>
                      <a:srgbClr val="3ECAFB"/>
                    </a:solidFill>
                  </a:tcPr>
                </a:tc>
                <a:tc>
                  <a:txBody>
                    <a:bodyPr/>
                    <a:lstStyle/>
                    <a:p>
                      <a:r>
                        <a:rPr lang="en-US" sz="1400">
                          <a:latin typeface="Poppins    "/>
                        </a:rPr>
                        <a:t>Coverage</a:t>
                      </a:r>
                      <a:endParaRPr lang="en-US" sz="1400">
                        <a:latin typeface="Poppins    "/>
                        <a:cs typeface="Poppins" panose="00000500000000000000" pitchFamily="2" charset="0"/>
                      </a:endParaRPr>
                    </a:p>
                  </a:txBody>
                  <a:tcPr>
                    <a:solidFill>
                      <a:srgbClr val="3ECAFB"/>
                    </a:solidFill>
                  </a:tcPr>
                </a:tc>
                <a:extLst>
                  <a:ext uri="{0D108BD9-81ED-4DB2-BD59-A6C34878D82A}">
                    <a16:rowId xmlns:a16="http://schemas.microsoft.com/office/drawing/2014/main" val="1903898814"/>
                  </a:ext>
                </a:extLst>
              </a:tr>
              <a:tr h="268052">
                <a:tc>
                  <a:txBody>
                    <a:bodyPr/>
                    <a:lstStyle/>
                    <a:p>
                      <a:r>
                        <a:rPr lang="en-US" sz="1400">
                          <a:solidFill>
                            <a:schemeClr val="tx1"/>
                          </a:solidFill>
                          <a:latin typeface="Poppins    "/>
                        </a:rPr>
                        <a:t>Vision exam</a:t>
                      </a:r>
                      <a:endParaRPr lang="en-US" sz="1400">
                        <a:solidFill>
                          <a:schemeClr val="tx1"/>
                        </a:solidFill>
                        <a:latin typeface="Poppins    "/>
                        <a:cs typeface="Poppins" panose="00000500000000000000" pitchFamily="2" charset="0"/>
                      </a:endParaRPr>
                    </a:p>
                  </a:txBody>
                  <a:tcPr/>
                </a:tc>
                <a:tc>
                  <a:txBody>
                    <a:bodyPr/>
                    <a:lstStyle/>
                    <a:p>
                      <a:r>
                        <a:rPr lang="en-US" sz="1400" b="0">
                          <a:solidFill>
                            <a:schemeClr val="tx1"/>
                          </a:solidFill>
                          <a:latin typeface="Poppins    "/>
                        </a:rPr>
                        <a:t>$20 copay (limited to 1 every year)</a:t>
                      </a:r>
                      <a:endParaRPr lang="en-US" sz="1400" b="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3132893483"/>
                  </a:ext>
                </a:extLst>
              </a:tr>
              <a:tr h="281817">
                <a:tc>
                  <a:txBody>
                    <a:bodyPr/>
                    <a:lstStyle/>
                    <a:p>
                      <a:r>
                        <a:rPr lang="en-US" sz="1400">
                          <a:solidFill>
                            <a:schemeClr val="tx1"/>
                          </a:solidFill>
                          <a:latin typeface="Poppins    "/>
                        </a:rPr>
                        <a:t>Prescription glasses</a:t>
                      </a:r>
                      <a:endParaRPr lang="en-US" sz="1400">
                        <a:solidFill>
                          <a:schemeClr val="tx1"/>
                        </a:solidFill>
                        <a:latin typeface="Poppins    "/>
                        <a:cs typeface="Poppins" panose="00000500000000000000" pitchFamily="2" charset="0"/>
                      </a:endParaRPr>
                    </a:p>
                  </a:txBody>
                  <a:tcPr/>
                </a:tc>
                <a:tc>
                  <a:txBody>
                    <a:bodyPr/>
                    <a:lstStyle/>
                    <a:p>
                      <a:r>
                        <a:rPr lang="en-US" sz="1400" b="0">
                          <a:solidFill>
                            <a:schemeClr val="tx1"/>
                          </a:solidFill>
                          <a:latin typeface="Poppins    "/>
                        </a:rPr>
                        <a:t>$20 copay</a:t>
                      </a:r>
                      <a:endParaRPr lang="en-US" sz="1400" b="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141787359"/>
                  </a:ext>
                </a:extLst>
              </a:tr>
              <a:tr h="281817">
                <a:tc>
                  <a:txBody>
                    <a:bodyPr/>
                    <a:lstStyle/>
                    <a:p>
                      <a:r>
                        <a:rPr lang="en-US" sz="1400" b="0">
                          <a:solidFill>
                            <a:schemeClr val="tx1"/>
                          </a:solidFill>
                          <a:latin typeface="Poppins    "/>
                        </a:rPr>
                        <a:t>Frames</a:t>
                      </a:r>
                      <a:endParaRPr lang="en-US" sz="1400" b="0" i="0">
                        <a:solidFill>
                          <a:schemeClr val="tx1"/>
                        </a:solidFill>
                        <a:latin typeface="Poppins    "/>
                        <a:cs typeface="Poppins" panose="00000500000000000000" pitchFamily="2" charset="0"/>
                      </a:endParaRPr>
                    </a:p>
                  </a:txBody>
                  <a:tcPr/>
                </a:tc>
                <a:tc>
                  <a:txBody>
                    <a:bodyPr/>
                    <a:lstStyle/>
                    <a:p>
                      <a:r>
                        <a:rPr lang="en-US" sz="1400" b="0">
                          <a:solidFill>
                            <a:schemeClr val="tx1"/>
                          </a:solidFill>
                          <a:latin typeface="Poppins    "/>
                        </a:rPr>
                        <a:t>$250 allowance every year</a:t>
                      </a:r>
                      <a:endParaRPr lang="en-US" sz="1400" b="0" i="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349749287"/>
                  </a:ext>
                </a:extLst>
              </a:tr>
              <a:tr h="281817">
                <a:tc>
                  <a:txBody>
                    <a:bodyPr/>
                    <a:lstStyle/>
                    <a:p>
                      <a:r>
                        <a:rPr lang="en-US" sz="1400" b="0">
                          <a:solidFill>
                            <a:schemeClr val="tx1"/>
                          </a:solidFill>
                          <a:latin typeface="Poppins    "/>
                        </a:rPr>
                        <a:t>Contact lens exam</a:t>
                      </a:r>
                      <a:endParaRPr lang="en-US" sz="1400" b="0" i="0">
                        <a:solidFill>
                          <a:schemeClr val="tx1"/>
                        </a:solidFill>
                        <a:latin typeface="Poppins    "/>
                        <a:cs typeface="Poppins" panose="00000500000000000000" pitchFamily="2" charset="0"/>
                      </a:endParaRPr>
                    </a:p>
                  </a:txBody>
                  <a:tcPr/>
                </a:tc>
                <a:tc>
                  <a:txBody>
                    <a:bodyPr/>
                    <a:lstStyle/>
                    <a:p>
                      <a:r>
                        <a:rPr lang="en-US" sz="1400" b="0">
                          <a:solidFill>
                            <a:schemeClr val="tx1"/>
                          </a:solidFill>
                          <a:latin typeface="Poppins    "/>
                        </a:rPr>
                        <a:t>15% discount; not to exceed $20 copay</a:t>
                      </a:r>
                      <a:endParaRPr lang="en-US" sz="1400" b="0" i="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11518190"/>
                  </a:ext>
                </a:extLst>
              </a:tr>
              <a:tr h="281817">
                <a:tc>
                  <a:txBody>
                    <a:bodyPr/>
                    <a:lstStyle/>
                    <a:p>
                      <a:r>
                        <a:rPr lang="en-US" sz="1400" b="0">
                          <a:solidFill>
                            <a:schemeClr val="tx1"/>
                          </a:solidFill>
                          <a:latin typeface="Poppins    "/>
                        </a:rPr>
                        <a:t>Contacts (instead of glasses)</a:t>
                      </a:r>
                      <a:endParaRPr lang="en-US" sz="1400" b="0" i="0">
                        <a:solidFill>
                          <a:schemeClr val="tx1"/>
                        </a:solidFill>
                        <a:latin typeface="Poppins    "/>
                        <a:cs typeface="Poppins" panose="00000500000000000000" pitchFamily="2" charset="0"/>
                      </a:endParaRPr>
                    </a:p>
                  </a:txBody>
                  <a:tcPr/>
                </a:tc>
                <a:tc>
                  <a:txBody>
                    <a:bodyPr/>
                    <a:lstStyle/>
                    <a:p>
                      <a:r>
                        <a:rPr lang="en-US" sz="1400" b="0">
                          <a:solidFill>
                            <a:schemeClr val="tx1"/>
                          </a:solidFill>
                          <a:latin typeface="Poppins    "/>
                        </a:rPr>
                        <a:t>$250 allowance every year</a:t>
                      </a:r>
                      <a:endParaRPr lang="en-US" sz="1400" b="0" i="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774867726"/>
                  </a:ext>
                </a:extLst>
              </a:tr>
              <a:tr h="0">
                <a:tc>
                  <a:txBody>
                    <a:bodyPr/>
                    <a:lstStyle/>
                    <a:p>
                      <a:r>
                        <a:rPr lang="en-US" sz="1400" b="0">
                          <a:solidFill>
                            <a:schemeClr val="tx1"/>
                          </a:solidFill>
                          <a:latin typeface="Poppins    "/>
                        </a:rPr>
                        <a:t>Computer vision coverage</a:t>
                      </a:r>
                      <a:endParaRPr lang="en-US" sz="1400" b="0" i="0">
                        <a:solidFill>
                          <a:schemeClr val="tx1"/>
                        </a:solidFill>
                        <a:latin typeface="Poppins    "/>
                        <a:cs typeface="Poppins" panose="00000500000000000000" pitchFamily="2" charset="0"/>
                      </a:endParaRPr>
                    </a:p>
                  </a:txBody>
                  <a:tcPr/>
                </a:tc>
                <a:tc>
                  <a:txBody>
                    <a:bodyPr/>
                    <a:lstStyle/>
                    <a:p>
                      <a:r>
                        <a:rPr lang="en-US" sz="1400" b="0">
                          <a:solidFill>
                            <a:schemeClr val="tx1"/>
                          </a:solidFill>
                          <a:latin typeface="Poppins    "/>
                        </a:rPr>
                        <a:t>$20 copay</a:t>
                      </a:r>
                      <a:endParaRPr lang="en-US" sz="1400" b="0" i="0">
                        <a:solidFill>
                          <a:schemeClr val="tx1"/>
                        </a:solidFill>
                        <a:latin typeface="Poppins    "/>
                        <a:cs typeface="Poppins" panose="00000500000000000000" pitchFamily="2" charset="0"/>
                      </a:endParaRPr>
                    </a:p>
                  </a:txBody>
                  <a:tcPr/>
                </a:tc>
                <a:extLst>
                  <a:ext uri="{0D108BD9-81ED-4DB2-BD59-A6C34878D82A}">
                    <a16:rowId xmlns:a16="http://schemas.microsoft.com/office/drawing/2014/main" val="2937430569"/>
                  </a:ext>
                </a:extLst>
              </a:tr>
            </a:tbl>
          </a:graphicData>
        </a:graphic>
      </p:graphicFrame>
      <p:pic>
        <p:nvPicPr>
          <p:cNvPr id="5" name="Picture 4">
            <a:extLst>
              <a:ext uri="{FF2B5EF4-FFF2-40B4-BE49-F238E27FC236}">
                <a16:creationId xmlns:a16="http://schemas.microsoft.com/office/drawing/2014/main" id="{38FD66C0-9C7C-F37A-42F2-81E7E318415D}"/>
              </a:ext>
            </a:extLst>
          </p:cNvPr>
          <p:cNvPicPr>
            <a:picLocks noChangeAspect="1"/>
          </p:cNvPicPr>
          <p:nvPr/>
        </p:nvPicPr>
        <p:blipFill>
          <a:blip r:embed="rId5"/>
          <a:stretch>
            <a:fillRect/>
          </a:stretch>
        </p:blipFill>
        <p:spPr>
          <a:xfrm>
            <a:off x="8718918" y="6020866"/>
            <a:ext cx="2357926" cy="837134"/>
          </a:xfrm>
          <a:prstGeom prst="rect">
            <a:avLst/>
          </a:prstGeom>
        </p:spPr>
      </p:pic>
      <p:pic>
        <p:nvPicPr>
          <p:cNvPr id="8" name="Picture 7">
            <a:extLst>
              <a:ext uri="{FF2B5EF4-FFF2-40B4-BE49-F238E27FC236}">
                <a16:creationId xmlns:a16="http://schemas.microsoft.com/office/drawing/2014/main" id="{88AEE7A3-BF57-A901-722B-36950FFE99F7}"/>
              </a:ext>
            </a:extLst>
          </p:cNvPr>
          <p:cNvPicPr>
            <a:picLocks noChangeAspect="1"/>
          </p:cNvPicPr>
          <p:nvPr/>
        </p:nvPicPr>
        <p:blipFill>
          <a:blip r:embed="rId6"/>
          <a:stretch>
            <a:fillRect/>
          </a:stretch>
        </p:blipFill>
        <p:spPr>
          <a:xfrm>
            <a:off x="379411" y="6141715"/>
            <a:ext cx="2788622" cy="595435"/>
          </a:xfrm>
          <a:prstGeom prst="rect">
            <a:avLst/>
          </a:prstGeom>
        </p:spPr>
      </p:pic>
      <p:pic>
        <p:nvPicPr>
          <p:cNvPr id="9" name="ElevenLabs_2026-09-22T20_18_06_Adam - Engaging, Friendly and Bright_pvc_sp95_s75_sb75_se40_b_m2">
            <a:hlinkClick r:id="" action="ppaction://media"/>
            <a:extLst>
              <a:ext uri="{FF2B5EF4-FFF2-40B4-BE49-F238E27FC236}">
                <a16:creationId xmlns:a16="http://schemas.microsoft.com/office/drawing/2014/main" id="{7868D34D-08AC-6A67-7C45-FA3ACAAC689A}"/>
              </a:ext>
            </a:extLst>
          </p:cNvPr>
          <p:cNvPicPr>
            <a:picLocks noChangeAspect="1"/>
          </p:cNvPicPr>
          <p:nvPr>
            <a:audioFile r:link="rId1"/>
            <p:extLst>
              <p:ext uri="{DAA4B4D4-6D71-4841-9C94-3DE7FCFB9230}">
                <p14:media xmlns:p14="http://schemas.microsoft.com/office/powerpoint/2010/main" r:embed="rId2">
                  <p14:trim st="1656"/>
                </p14:media>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42354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1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1" cy="1"/>
          <a:chOff x="0" y="0"/>
          <a:chExt cx="1" cy="1"/>
        </a:xfrm>
      </p:grpSpPr>
      <p:sp>
        <p:nvSpPr>
          <p:cNvPr id="2" name="Text 0"/>
          <p:cNvSpPr/>
          <p:nvPr/>
        </p:nvSpPr>
        <p:spPr>
          <a:xfrm>
            <a:off x="594360" y="384048"/>
            <a:ext cx="8503920" cy="475488"/>
          </a:xfrm>
          <a:prstGeom prst="rect">
            <a:avLst/>
          </a:prstGeom>
          <a:noFill/>
          <a:ln/>
        </p:spPr>
        <p:txBody>
          <a:bodyPr wrap="square" lIns="0" tIns="0" rIns="0" bIns="0" rtlCol="0" anchor="ctr"/>
          <a:lstStyle/>
          <a:p>
            <a:pPr marL="0" indent="0">
              <a:buNone/>
            </a:pPr>
            <a:r>
              <a:rPr lang="en-US" sz="2400" b="1">
                <a:solidFill>
                  <a:srgbClr val="17232D"/>
                </a:solidFill>
                <a:latin typeface="Poppins SemiBold" panose="00000700000000000000" pitchFamily="2" charset="0"/>
                <a:ea typeface="Arial" pitchFamily="34" charset="-122"/>
                <a:cs typeface="Poppins SemiBold" panose="00000700000000000000" pitchFamily="2" charset="0"/>
              </a:rPr>
              <a:t>Expanded Kaiser Fertility Coverage</a:t>
            </a:r>
            <a:endParaRPr lang="en-US" sz="2400">
              <a:latin typeface="Poppins SemiBold" panose="00000700000000000000" pitchFamily="2" charset="0"/>
              <a:cs typeface="Poppins SemiBold" panose="00000700000000000000" pitchFamily="2" charset="0"/>
            </a:endParaRPr>
          </a:p>
        </p:txBody>
      </p:sp>
      <p:sp>
        <p:nvSpPr>
          <p:cNvPr id="3" name="Text 1"/>
          <p:cNvSpPr/>
          <p:nvPr/>
        </p:nvSpPr>
        <p:spPr>
          <a:xfrm>
            <a:off x="594360" y="1005840"/>
            <a:ext cx="7589520" cy="274320"/>
          </a:xfrm>
          <a:prstGeom prst="rect">
            <a:avLst/>
          </a:prstGeom>
          <a:noFill/>
          <a:ln/>
        </p:spPr>
        <p:txBody>
          <a:bodyPr wrap="square" lIns="0" tIns="0" rIns="0" bIns="0" rtlCol="0" anchor="ctr"/>
          <a:lstStyle/>
          <a:p>
            <a:pPr marL="0" indent="0">
              <a:buNone/>
            </a:pPr>
            <a:r>
              <a:rPr lang="en-US" sz="1600">
                <a:latin typeface="Poppins    "/>
                <a:ea typeface="Arial" pitchFamily="34" charset="-122"/>
                <a:cs typeface="Arial" pitchFamily="34" charset="-120"/>
              </a:rPr>
              <a:t>Comprehensive support for eligible California Kaiser members</a:t>
            </a:r>
            <a:endParaRPr lang="en-US" sz="1600">
              <a:latin typeface="Poppins    "/>
            </a:endParaRPr>
          </a:p>
        </p:txBody>
      </p:sp>
      <p:sp>
        <p:nvSpPr>
          <p:cNvPr id="6" name="Shape 4"/>
          <p:cNvSpPr/>
          <p:nvPr/>
        </p:nvSpPr>
        <p:spPr>
          <a:xfrm>
            <a:off x="720090" y="1586484"/>
            <a:ext cx="3246120" cy="3493008"/>
          </a:xfrm>
          <a:prstGeom prst="roundRect">
            <a:avLst>
              <a:gd name="adj" fmla="val 2254"/>
            </a:avLst>
          </a:prstGeom>
          <a:solidFill>
            <a:srgbClr val="3ECAFB"/>
          </a:solidFill>
          <a:ln w="12700">
            <a:solidFill>
              <a:schemeClr val="bg1">
                <a:lumMod val="75000"/>
              </a:schemeClr>
            </a:solidFill>
            <a:prstDash val="solid"/>
          </a:ln>
          <a:effectLst>
            <a:outerShdw blurRad="19050" dist="6350" dir="2700000" algn="bl" rotWithShape="0">
              <a:srgbClr val="000000">
                <a:alpha val="22000"/>
              </a:srgbClr>
            </a:outerShdw>
          </a:effectLst>
        </p:spPr>
        <p:txBody>
          <a:bodyPr/>
          <a:lstStyle/>
          <a:p>
            <a:endParaRPr lang="en-US" sz="2000">
              <a:latin typeface="Poppins    "/>
            </a:endParaRPr>
          </a:p>
        </p:txBody>
      </p:sp>
      <p:sp>
        <p:nvSpPr>
          <p:cNvPr id="9" name="Text 6"/>
          <p:cNvSpPr/>
          <p:nvPr/>
        </p:nvSpPr>
        <p:spPr>
          <a:xfrm>
            <a:off x="858774" y="2690622"/>
            <a:ext cx="2761488" cy="411480"/>
          </a:xfrm>
          <a:prstGeom prst="rect">
            <a:avLst/>
          </a:prstGeom>
          <a:noFill/>
          <a:ln/>
        </p:spPr>
        <p:txBody>
          <a:bodyPr wrap="square" lIns="0" tIns="0" rIns="0" bIns="0" rtlCol="0" anchor="ctr">
            <a:normAutofit/>
          </a:bodyPr>
          <a:lstStyle/>
          <a:p>
            <a:pPr marL="0" indent="0" algn="ctr">
              <a:buNone/>
            </a:pPr>
            <a:r>
              <a:rPr lang="en-US" b="1">
                <a:solidFill>
                  <a:srgbClr val="17232D"/>
                </a:solidFill>
                <a:latin typeface="Poppins    "/>
                <a:ea typeface="Arial" pitchFamily="34" charset="-122"/>
                <a:cs typeface="Arial" pitchFamily="34" charset="-120"/>
              </a:rPr>
              <a:t>Core fertility care</a:t>
            </a:r>
            <a:endParaRPr lang="en-US">
              <a:latin typeface="Poppins    "/>
            </a:endParaRPr>
          </a:p>
        </p:txBody>
      </p:sp>
      <p:sp>
        <p:nvSpPr>
          <p:cNvPr id="10" name="Text 7"/>
          <p:cNvSpPr/>
          <p:nvPr/>
        </p:nvSpPr>
        <p:spPr>
          <a:xfrm>
            <a:off x="841248" y="3127248"/>
            <a:ext cx="2761488" cy="1417320"/>
          </a:xfrm>
          <a:prstGeom prst="rect">
            <a:avLst/>
          </a:prstGeom>
          <a:noFill/>
          <a:ln/>
        </p:spPr>
        <p:txBody>
          <a:bodyPr wrap="square" lIns="254" tIns="254" rIns="254" bIns="254" rtlCol="0" anchor="ctr">
            <a:normAutofit/>
          </a:bodyPr>
          <a:lstStyle/>
          <a:p>
            <a:pPr marL="177800" indent="-177800">
              <a:buSzPct val="100000"/>
              <a:buChar char="•"/>
            </a:pPr>
            <a:r>
              <a:rPr lang="en-US" sz="1600">
                <a:solidFill>
                  <a:schemeClr val="tx1"/>
                </a:solidFill>
                <a:latin typeface="Poppins    "/>
                <a:ea typeface="Arial" pitchFamily="34" charset="-122"/>
                <a:cs typeface="Poppins bold" panose="00000800000000000000" pitchFamily="2" charset="0"/>
              </a:rPr>
              <a:t>Specialist consultations and exams</a:t>
            </a:r>
            <a:endParaRPr lang="en-US" sz="1600">
              <a:solidFill>
                <a:schemeClr val="tx1"/>
              </a:solidFill>
              <a:latin typeface="Poppins    "/>
              <a:cs typeface="Poppins bold" panose="00000800000000000000" pitchFamily="2" charset="0"/>
            </a:endParaRPr>
          </a:p>
          <a:p>
            <a:pPr marL="177800" indent="-177800">
              <a:buSzPct val="100000"/>
              <a:buChar char="•"/>
            </a:pPr>
            <a:r>
              <a:rPr lang="en-US" sz="1600">
                <a:solidFill>
                  <a:schemeClr val="tx1"/>
                </a:solidFill>
                <a:latin typeface="Poppins    "/>
                <a:ea typeface="Arial" pitchFamily="34" charset="-122"/>
                <a:cs typeface="Poppins bold" panose="00000800000000000000" pitchFamily="2" charset="0"/>
              </a:rPr>
              <a:t>IUI and IVF procedures</a:t>
            </a:r>
            <a:endParaRPr lang="en-US" sz="1600">
              <a:solidFill>
                <a:schemeClr val="tx1"/>
              </a:solidFill>
              <a:latin typeface="Poppins    "/>
              <a:cs typeface="Poppins bold" panose="00000800000000000000" pitchFamily="2" charset="0"/>
            </a:endParaRPr>
          </a:p>
          <a:p>
            <a:pPr marL="177800" indent="-177800">
              <a:buSzPct val="100000"/>
              <a:buChar char="•"/>
            </a:pPr>
            <a:r>
              <a:rPr lang="en-US" sz="1600">
                <a:solidFill>
                  <a:schemeClr val="tx1"/>
                </a:solidFill>
                <a:latin typeface="Poppins    "/>
                <a:ea typeface="Arial" pitchFamily="34" charset="-122"/>
                <a:cs typeface="Poppins bold" panose="00000800000000000000" pitchFamily="2" charset="0"/>
              </a:rPr>
              <a:t>Fertility medications</a:t>
            </a:r>
            <a:endParaRPr lang="en-US" sz="1600">
              <a:solidFill>
                <a:schemeClr val="tx1"/>
              </a:solidFill>
              <a:latin typeface="Poppins    "/>
              <a:cs typeface="Poppins bold" panose="00000800000000000000" pitchFamily="2" charset="0"/>
            </a:endParaRPr>
          </a:p>
        </p:txBody>
      </p:sp>
      <p:sp>
        <p:nvSpPr>
          <p:cNvPr id="11" name="Shape 8"/>
          <p:cNvSpPr/>
          <p:nvPr/>
        </p:nvSpPr>
        <p:spPr>
          <a:xfrm>
            <a:off x="4178808" y="1600200"/>
            <a:ext cx="3246120" cy="3493008"/>
          </a:xfrm>
          <a:prstGeom prst="roundRect">
            <a:avLst>
              <a:gd name="adj" fmla="val 2254"/>
            </a:avLst>
          </a:prstGeom>
          <a:solidFill>
            <a:srgbClr val="69CA00"/>
          </a:solidFill>
          <a:ln w="12700">
            <a:solidFill>
              <a:schemeClr val="bg1">
                <a:lumMod val="65000"/>
              </a:schemeClr>
            </a:solidFill>
            <a:prstDash val="solid"/>
          </a:ln>
          <a:effectLst>
            <a:outerShdw blurRad="19050" dist="6350" dir="2700000" algn="bl" rotWithShape="0">
              <a:srgbClr val="000000">
                <a:alpha val="22000"/>
              </a:srgbClr>
            </a:outerShdw>
          </a:effectLst>
        </p:spPr>
        <p:txBody>
          <a:bodyPr/>
          <a:lstStyle/>
          <a:p>
            <a:endParaRPr lang="en-US">
              <a:latin typeface="Poppins    "/>
            </a:endParaRPr>
          </a:p>
        </p:txBody>
      </p:sp>
      <p:sp>
        <p:nvSpPr>
          <p:cNvPr id="14" name="Text 10"/>
          <p:cNvSpPr/>
          <p:nvPr/>
        </p:nvSpPr>
        <p:spPr>
          <a:xfrm>
            <a:off x="4483989" y="2690622"/>
            <a:ext cx="2761488" cy="411480"/>
          </a:xfrm>
          <a:prstGeom prst="rect">
            <a:avLst/>
          </a:prstGeom>
          <a:noFill/>
          <a:ln/>
        </p:spPr>
        <p:txBody>
          <a:bodyPr wrap="square" lIns="0" tIns="0" rIns="0" bIns="0" rtlCol="0" anchor="ctr">
            <a:noAutofit/>
          </a:bodyPr>
          <a:lstStyle/>
          <a:p>
            <a:pPr marL="0" indent="0">
              <a:buNone/>
            </a:pPr>
            <a:r>
              <a:rPr lang="en-US" sz="1700" b="1">
                <a:solidFill>
                  <a:srgbClr val="17232D"/>
                </a:solidFill>
                <a:latin typeface="Poppins    "/>
                <a:ea typeface="Arial" pitchFamily="34" charset="-122"/>
                <a:cs typeface="Arial" pitchFamily="34" charset="-120"/>
              </a:rPr>
              <a:t>Testing and diagnostics</a:t>
            </a:r>
            <a:endParaRPr lang="en-US" sz="1700">
              <a:latin typeface="Poppins    "/>
            </a:endParaRPr>
          </a:p>
        </p:txBody>
      </p:sp>
      <p:sp>
        <p:nvSpPr>
          <p:cNvPr id="15" name="Text 11"/>
          <p:cNvSpPr/>
          <p:nvPr/>
        </p:nvSpPr>
        <p:spPr>
          <a:xfrm>
            <a:off x="4416552" y="3127248"/>
            <a:ext cx="2761488" cy="1417320"/>
          </a:xfrm>
          <a:prstGeom prst="rect">
            <a:avLst/>
          </a:prstGeom>
          <a:noFill/>
          <a:ln/>
        </p:spPr>
        <p:txBody>
          <a:bodyPr wrap="square" lIns="254" tIns="254" rIns="254" bIns="254" rtlCol="0" anchor="ctr">
            <a:normAutofit/>
          </a:bodyPr>
          <a:lstStyle/>
          <a:p>
            <a:pPr marL="177800" indent="-177800">
              <a:buSzPct val="100000"/>
              <a:buChar char="•"/>
            </a:pPr>
            <a:r>
              <a:rPr lang="en-US" sz="1600">
                <a:latin typeface="Poppins    "/>
                <a:ea typeface="Arial" pitchFamily="34" charset="-122"/>
                <a:cs typeface="Arial" pitchFamily="34" charset="-120"/>
              </a:rPr>
              <a:t>Lab work and imaging</a:t>
            </a:r>
            <a:endParaRPr lang="en-US" sz="1600">
              <a:latin typeface="Poppins    "/>
            </a:endParaRPr>
          </a:p>
          <a:p>
            <a:pPr marL="177800" indent="-177800">
              <a:buSzPct val="100000"/>
              <a:buChar char="•"/>
            </a:pPr>
            <a:r>
              <a:rPr lang="en-US" sz="1600">
                <a:latin typeface="Poppins    "/>
                <a:ea typeface="Arial" pitchFamily="34" charset="-122"/>
                <a:cs typeface="Arial" pitchFamily="34" charset="-120"/>
              </a:rPr>
              <a:t>Diagnostic surgery and biopsy</a:t>
            </a:r>
            <a:endParaRPr lang="en-US" sz="1600">
              <a:latin typeface="Poppins    "/>
            </a:endParaRPr>
          </a:p>
          <a:p>
            <a:pPr marL="177800" indent="-177800">
              <a:buSzPct val="100000"/>
              <a:buChar char="•"/>
            </a:pPr>
            <a:r>
              <a:rPr lang="en-US" sz="1600">
                <a:latin typeface="Poppins    "/>
                <a:ea typeface="Arial" pitchFamily="34" charset="-122"/>
                <a:cs typeface="Arial" pitchFamily="34" charset="-120"/>
              </a:rPr>
              <a:t>Genetic evaluation and screening</a:t>
            </a:r>
            <a:endParaRPr lang="en-US" sz="1600">
              <a:latin typeface="Poppins    "/>
            </a:endParaRPr>
          </a:p>
        </p:txBody>
      </p:sp>
      <p:sp>
        <p:nvSpPr>
          <p:cNvPr id="16" name="Shape 12"/>
          <p:cNvSpPr/>
          <p:nvPr/>
        </p:nvSpPr>
        <p:spPr>
          <a:xfrm>
            <a:off x="7763256" y="1600200"/>
            <a:ext cx="3246120" cy="3493008"/>
          </a:xfrm>
          <a:prstGeom prst="roundRect">
            <a:avLst>
              <a:gd name="adj" fmla="val 2254"/>
            </a:avLst>
          </a:prstGeom>
          <a:solidFill>
            <a:srgbClr val="F9B500"/>
          </a:solidFill>
          <a:ln w="12700">
            <a:solidFill>
              <a:schemeClr val="bg1">
                <a:lumMod val="75000"/>
              </a:schemeClr>
            </a:solidFill>
            <a:prstDash val="solid"/>
          </a:ln>
          <a:effectLst>
            <a:outerShdw blurRad="19050" dist="6350" dir="2700000" algn="bl" rotWithShape="0">
              <a:srgbClr val="000000">
                <a:alpha val="22000"/>
              </a:srgbClr>
            </a:outerShdw>
          </a:effectLst>
        </p:spPr>
        <p:txBody>
          <a:bodyPr/>
          <a:lstStyle/>
          <a:p>
            <a:endParaRPr lang="en-US">
              <a:latin typeface="Poppins    "/>
            </a:endParaRPr>
          </a:p>
        </p:txBody>
      </p:sp>
      <p:sp>
        <p:nvSpPr>
          <p:cNvPr id="19" name="Text 14"/>
          <p:cNvSpPr/>
          <p:nvPr/>
        </p:nvSpPr>
        <p:spPr>
          <a:xfrm>
            <a:off x="7991856" y="2642616"/>
            <a:ext cx="3017520" cy="393192"/>
          </a:xfrm>
          <a:prstGeom prst="rect">
            <a:avLst/>
          </a:prstGeom>
          <a:noFill/>
          <a:ln/>
        </p:spPr>
        <p:txBody>
          <a:bodyPr wrap="square" lIns="0" tIns="0" rIns="0" bIns="0" rtlCol="0" anchor="ctr">
            <a:noAutofit/>
          </a:bodyPr>
          <a:lstStyle/>
          <a:p>
            <a:pPr marL="0" indent="0">
              <a:buNone/>
            </a:pPr>
            <a:r>
              <a:rPr lang="en-US" sz="1700" b="1">
                <a:solidFill>
                  <a:srgbClr val="17232D"/>
                </a:solidFill>
                <a:latin typeface="Poppins    "/>
                <a:ea typeface="Arial" pitchFamily="34" charset="-122"/>
                <a:cs typeface="Arial" pitchFamily="34" charset="-120"/>
              </a:rPr>
              <a:t>Expanded family building</a:t>
            </a:r>
            <a:endParaRPr lang="en-US" sz="1700">
              <a:latin typeface="Poppins    "/>
            </a:endParaRPr>
          </a:p>
        </p:txBody>
      </p:sp>
      <p:sp>
        <p:nvSpPr>
          <p:cNvPr id="20" name="Text 15"/>
          <p:cNvSpPr/>
          <p:nvPr/>
        </p:nvSpPr>
        <p:spPr>
          <a:xfrm>
            <a:off x="7981950" y="3255264"/>
            <a:ext cx="2761488" cy="1417320"/>
          </a:xfrm>
          <a:prstGeom prst="rect">
            <a:avLst/>
          </a:prstGeom>
          <a:noFill/>
          <a:ln/>
        </p:spPr>
        <p:txBody>
          <a:bodyPr wrap="square" lIns="254" tIns="254" rIns="254" bIns="254" rtlCol="0" anchor="ctr">
            <a:noAutofit/>
          </a:bodyPr>
          <a:lstStyle/>
          <a:p>
            <a:pPr marL="177800" indent="-177800">
              <a:buSzPct val="100000"/>
              <a:buChar char="•"/>
            </a:pPr>
            <a:r>
              <a:rPr lang="en-US" sz="1600">
                <a:solidFill>
                  <a:schemeClr val="tx1"/>
                </a:solidFill>
                <a:latin typeface="Poppins    "/>
                <a:ea typeface="Arial" pitchFamily="34" charset="-122"/>
                <a:cs typeface="Arial" pitchFamily="34" charset="-120"/>
              </a:rPr>
              <a:t>Donor sperm, eggs, or embryos</a:t>
            </a:r>
            <a:endParaRPr lang="en-US" sz="1600">
              <a:solidFill>
                <a:schemeClr val="tx1"/>
              </a:solidFill>
              <a:latin typeface="Poppins    "/>
            </a:endParaRPr>
          </a:p>
          <a:p>
            <a:pPr marL="177800" indent="-177800">
              <a:buSzPct val="100000"/>
              <a:buChar char="•"/>
            </a:pPr>
            <a:r>
              <a:rPr lang="en-US" sz="1600">
                <a:solidFill>
                  <a:schemeClr val="tx1"/>
                </a:solidFill>
                <a:latin typeface="Poppins    "/>
                <a:ea typeface="Arial" pitchFamily="34" charset="-122"/>
                <a:cs typeface="Arial" pitchFamily="34" charset="-120"/>
              </a:rPr>
              <a:t>Donor-related clinical services</a:t>
            </a:r>
            <a:endParaRPr lang="en-US" sz="1600">
              <a:solidFill>
                <a:schemeClr val="tx1"/>
              </a:solidFill>
              <a:latin typeface="Poppins    "/>
            </a:endParaRPr>
          </a:p>
          <a:p>
            <a:pPr marL="177800" indent="-177800">
              <a:buSzPct val="100000"/>
              <a:buChar char="•"/>
            </a:pPr>
            <a:r>
              <a:rPr lang="en-US" sz="1600">
                <a:solidFill>
                  <a:schemeClr val="tx1"/>
                </a:solidFill>
                <a:latin typeface="Poppins    "/>
                <a:ea typeface="Arial" pitchFamily="34" charset="-122"/>
                <a:cs typeface="Arial" pitchFamily="34" charset="-120"/>
              </a:rPr>
              <a:t>Embryo transfer to a gestational carrier</a:t>
            </a:r>
            <a:endParaRPr lang="en-US" sz="1600">
              <a:solidFill>
                <a:schemeClr val="tx1"/>
              </a:solidFill>
              <a:latin typeface="Poppins    "/>
            </a:endParaRPr>
          </a:p>
        </p:txBody>
      </p:sp>
      <p:sp>
        <p:nvSpPr>
          <p:cNvPr id="21" name="Shape 16"/>
          <p:cNvSpPr/>
          <p:nvPr/>
        </p:nvSpPr>
        <p:spPr>
          <a:xfrm>
            <a:off x="0" y="5271516"/>
            <a:ext cx="10396728" cy="749808"/>
          </a:xfrm>
          <a:prstGeom prst="roundRect">
            <a:avLst>
              <a:gd name="adj" fmla="val 6098"/>
            </a:avLst>
          </a:prstGeom>
          <a:solidFill>
            <a:schemeClr val="bg1">
              <a:alpha val="85000"/>
            </a:schemeClr>
          </a:solidFill>
          <a:ln w="15240">
            <a:noFill/>
            <a:prstDash val="solid"/>
          </a:ln>
        </p:spPr>
        <p:txBody>
          <a:bodyPr/>
          <a:lstStyle/>
          <a:p>
            <a:endParaRPr lang="en-US"/>
          </a:p>
        </p:txBody>
      </p:sp>
      <p:sp>
        <p:nvSpPr>
          <p:cNvPr id="23" name="Text 18"/>
          <p:cNvSpPr/>
          <p:nvPr/>
        </p:nvSpPr>
        <p:spPr>
          <a:xfrm>
            <a:off x="968502" y="5335524"/>
            <a:ext cx="9089898" cy="484632"/>
          </a:xfrm>
          <a:prstGeom prst="rect">
            <a:avLst/>
          </a:prstGeom>
          <a:noFill/>
          <a:ln/>
        </p:spPr>
        <p:txBody>
          <a:bodyPr wrap="square" lIns="0" tIns="0" rIns="0" bIns="0" rtlCol="0" anchor="ctr">
            <a:noAutofit/>
          </a:bodyPr>
          <a:lstStyle/>
          <a:p>
            <a:pPr marL="0" indent="0">
              <a:buNone/>
            </a:pPr>
            <a:r>
              <a:rPr lang="en-US" sz="1400">
                <a:solidFill>
                  <a:schemeClr val="tx1"/>
                </a:solidFill>
                <a:latin typeface="Poppins    "/>
                <a:ea typeface="Arial" pitchFamily="34" charset="-122"/>
                <a:cs typeface="Arial" pitchFamily="34" charset="-120"/>
              </a:rPr>
              <a:t>Cryopreservation and storage of sperm, eggs, and embryos may be covered when applicable.</a:t>
            </a:r>
            <a:endParaRPr lang="en-US" sz="1400">
              <a:solidFill>
                <a:schemeClr val="tx1"/>
              </a:solidFill>
              <a:latin typeface="Poppins    "/>
            </a:endParaRPr>
          </a:p>
        </p:txBody>
      </p:sp>
      <p:pic>
        <p:nvPicPr>
          <p:cNvPr id="27" name="Graphic 26" descr="Clipboard Mixed with solid fill">
            <a:extLst>
              <a:ext uri="{FF2B5EF4-FFF2-40B4-BE49-F238E27FC236}">
                <a16:creationId xmlns:a16="http://schemas.microsoft.com/office/drawing/2014/main" id="{552B568B-0D49-7C74-F4FD-A8EF00C3C2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67662" y="1639062"/>
            <a:ext cx="914400" cy="914400"/>
          </a:xfrm>
          <a:prstGeom prst="rect">
            <a:avLst/>
          </a:prstGeom>
        </p:spPr>
      </p:pic>
      <p:pic>
        <p:nvPicPr>
          <p:cNvPr id="29" name="Graphic 28" descr="Arrow circle with solid fill">
            <a:extLst>
              <a:ext uri="{FF2B5EF4-FFF2-40B4-BE49-F238E27FC236}">
                <a16:creationId xmlns:a16="http://schemas.microsoft.com/office/drawing/2014/main" id="{2332544D-79A0-7F5E-780B-B6B8D19505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95900" y="1652778"/>
            <a:ext cx="914400" cy="914400"/>
          </a:xfrm>
          <a:prstGeom prst="rect">
            <a:avLst/>
          </a:prstGeom>
        </p:spPr>
      </p:pic>
      <p:pic>
        <p:nvPicPr>
          <p:cNvPr id="33" name="Graphic 32" descr="Pregnant lady outline">
            <a:extLst>
              <a:ext uri="{FF2B5EF4-FFF2-40B4-BE49-F238E27FC236}">
                <a16:creationId xmlns:a16="http://schemas.microsoft.com/office/drawing/2014/main" id="{C9008F22-04C7-ADFD-435C-A68975B04D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9502" y="1728216"/>
            <a:ext cx="914400" cy="914400"/>
          </a:xfrm>
          <a:prstGeom prst="rect">
            <a:avLst/>
          </a:prstGeom>
        </p:spPr>
      </p:pic>
      <p:sp>
        <p:nvSpPr>
          <p:cNvPr id="10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61}" type="slidenum">
              <a:rPr lang="en-GB" sz="800">
                <a:solidFill>
                  <a:schemeClr val="tx1">
                    <a:lumMod val="65000"/>
                  </a:schemeClr>
                </a:solidFill>
                <a:latin typeface="Poppins" panose="00000500000000000000" pitchFamily="2" charset="0"/>
                <a:cs typeface="Poppins" panose="00000500000000000000" pitchFamily="2" charset="0"/>
              </a:rPr>
              <a:t>13</a:t>
            </a:fld>
            <a:endParaRPr lang="en-GB" sz="800">
              <a:solidFill>
                <a:schemeClr val="tx1">
                  <a:lumMod val="65000"/>
                </a:schemeClr>
              </a:solidFill>
              <a:latin typeface="Poppins" panose="00000500000000000000" pitchFamily="2" charset="0"/>
              <a:cs typeface="Poppins" panose="00000500000000000000" pitchFamily="2" charset="0"/>
            </a:endParaRPr>
          </a:p>
        </p:txBody>
      </p:sp>
      <p:sp>
        <p:nvSpPr>
          <p:cNvPr id="106" name="Footer Text"/>
          <p:cNvSpPr txBox="1"/>
          <p:nvPr/>
        </p:nvSpPr>
        <p:spPr>
          <a:xfrm>
            <a:off x="628624" y="6400258"/>
            <a:ext cx="2500000" cy="171297"/>
          </a:xfrm>
          <a:prstGeom prst="rect">
            <a:avLst/>
          </a:prstGeom>
          <a:noFill/>
          <a:ln>
            <a:noFill/>
          </a:ln>
        </p:spPr>
        <p:txBody>
          <a:bodyPr lIns="0" tIns="0" rIns="0" bIns="0" anchor="t"/>
          <a:lstStyle/>
          <a:p>
            <a:r>
              <a:rPr lang="en-GB" sz="800" b="1" i="0">
                <a:solidFill>
                  <a:schemeClr val="tx1">
                    <a:lumMod val="65000"/>
                  </a:schemeClr>
                </a:solidFill>
                <a:latin typeface="Poppins SemiBold" pitchFamily="2" charset="77"/>
                <a:cs typeface="Poppins SemiBold" pitchFamily="2" charset="77"/>
              </a:rPr>
              <a:t>|  NXP  |  </a:t>
            </a:r>
            <a:r>
              <a:rPr lang="en-GB" sz="800">
                <a:solidFill>
                  <a:schemeClr val="tx1">
                    <a:lumMod val="65000"/>
                  </a:schemeClr>
                </a:solidFill>
                <a:latin typeface="Poppins" panose="00000500000000000000" pitchFamily="2" charset="0"/>
                <a:cs typeface="Poppins" panose="00000500000000000000" pitchFamily="2" charset="0"/>
              </a:rPr>
              <a:t>Internal</a:t>
            </a:r>
          </a:p>
        </p:txBody>
      </p:sp>
      <p:sp>
        <p:nvSpPr>
          <p:cNvPr id="5" name="Shape 0">
            <a:extLst>
              <a:ext uri="{FF2B5EF4-FFF2-40B4-BE49-F238E27FC236}">
                <a16:creationId xmlns:a16="http://schemas.microsoft.com/office/drawing/2014/main" id="{D8ED3BD3-85BC-396A-C872-11E4F62B0B57}"/>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pic>
        <p:nvPicPr>
          <p:cNvPr id="7" name="ElevenLabs_2026-09-25T14_49_53_Adam - Engaging, Friendly and Bright_pvc_sp95_s75_sb75_se40_b_m2">
            <a:hlinkClick r:id="" action="ppaction://media"/>
            <a:extLst>
              <a:ext uri="{FF2B5EF4-FFF2-40B4-BE49-F238E27FC236}">
                <a16:creationId xmlns:a16="http://schemas.microsoft.com/office/drawing/2014/main" id="{8916BDB4-8597-8DBD-D9CA-DB945C572846}"/>
              </a:ext>
            </a:extLst>
          </p:cNvPr>
          <p:cNvPicPr>
            <a:picLocks noChangeAspect="1"/>
          </p:cNvPicPr>
          <p:nvPr>
            <a:audioFile r:link="rId1"/>
            <p:extLst>
              <p:ext uri="{DAA4B4D4-6D71-4841-9C94-3DE7FCFB9230}">
                <p14:media xmlns:p14="http://schemas.microsoft.com/office/powerpoint/2010/main" r:embed="rId2">
                  <p14:trim st="1848"/>
                </p14:media>
              </p:ext>
            </p:extLst>
          </p:nvPr>
        </p:nvPicPr>
        <p:blipFill>
          <a:blip r:embed="rId8"/>
          <a:stretch>
            <a:fillRect/>
          </a:stretch>
        </p:blipFill>
        <p:spPr>
          <a:xfrm>
            <a:off x="5851525" y="3184525"/>
            <a:ext cx="487363" cy="48736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1" cy="1"/>
          <a:chOff x="0" y="0"/>
          <a:chExt cx="1" cy="1"/>
        </a:xfrm>
      </p:grpSpPr>
      <p:sp>
        <p:nvSpPr>
          <p:cNvPr id="2" name="Text 0"/>
          <p:cNvSpPr/>
          <p:nvPr/>
        </p:nvSpPr>
        <p:spPr>
          <a:xfrm>
            <a:off x="502920" y="347472"/>
            <a:ext cx="7772400" cy="384048"/>
          </a:xfrm>
          <a:prstGeom prst="rect">
            <a:avLst/>
          </a:prstGeom>
          <a:noFill/>
          <a:ln/>
        </p:spPr>
        <p:txBody>
          <a:bodyPr wrap="square" lIns="0" tIns="0" rIns="0" bIns="0" rtlCol="0" anchor="ctr"/>
          <a:lstStyle/>
          <a:p>
            <a:pPr marL="0" indent="0">
              <a:buNone/>
            </a:pPr>
            <a:r>
              <a:rPr lang="en-US" sz="2400" b="1">
                <a:solidFill>
                  <a:srgbClr val="17232D"/>
                </a:solidFill>
                <a:latin typeface="Poppins SemiBold" panose="00000700000000000000" pitchFamily="2" charset="0"/>
                <a:cs typeface="Poppins SemiBold" panose="00000700000000000000" pitchFamily="2" charset="0"/>
              </a:rPr>
              <a:t>2027 Diabetes Supplies Coverage Update</a:t>
            </a:r>
            <a:endParaRPr lang="en-US" sz="2400">
              <a:latin typeface="Poppins SemiBold" panose="00000700000000000000" pitchFamily="2" charset="0"/>
              <a:cs typeface="Poppins SemiBold" panose="00000700000000000000" pitchFamily="2" charset="0"/>
            </a:endParaRPr>
          </a:p>
        </p:txBody>
      </p:sp>
      <p:sp>
        <p:nvSpPr>
          <p:cNvPr id="3" name="Text 1"/>
          <p:cNvSpPr/>
          <p:nvPr/>
        </p:nvSpPr>
        <p:spPr>
          <a:xfrm>
            <a:off x="521208" y="786384"/>
            <a:ext cx="4663440" cy="256032"/>
          </a:xfrm>
          <a:prstGeom prst="rect">
            <a:avLst/>
          </a:prstGeom>
          <a:noFill/>
          <a:ln/>
        </p:spPr>
        <p:txBody>
          <a:bodyPr wrap="square" lIns="0" tIns="0" rIns="0" bIns="0" rtlCol="0" anchor="ctr"/>
          <a:lstStyle/>
          <a:p>
            <a:pPr marL="0" indent="0">
              <a:buNone/>
            </a:pPr>
            <a:r>
              <a:rPr lang="en-US" sz="1600" b="1">
                <a:latin typeface="Poppins    "/>
              </a:rPr>
              <a:t>Better access. No cost to you.</a:t>
            </a:r>
            <a:endParaRPr lang="en-US" sz="1600">
              <a:latin typeface="Poppins    "/>
            </a:endParaRPr>
          </a:p>
        </p:txBody>
      </p:sp>
      <p:sp>
        <p:nvSpPr>
          <p:cNvPr id="4" name="Text 2"/>
          <p:cNvSpPr/>
          <p:nvPr/>
        </p:nvSpPr>
        <p:spPr>
          <a:xfrm>
            <a:off x="523714" y="1168146"/>
            <a:ext cx="7500145" cy="413766"/>
          </a:xfrm>
          <a:prstGeom prst="rect">
            <a:avLst/>
          </a:prstGeom>
          <a:noFill/>
          <a:ln/>
        </p:spPr>
        <p:txBody>
          <a:bodyPr wrap="square" lIns="0" tIns="0" rIns="0" bIns="0" rtlCol="0" anchor="ctr"/>
          <a:lstStyle/>
          <a:p>
            <a:r>
              <a:rPr lang="en-US" sz="1600">
                <a:latin typeface="Poppins    "/>
              </a:rPr>
              <a:t>Beginning September 1, 2026, eligible diabetes supplies move from the pharmacy benefit to the UHC medical benefit</a:t>
            </a:r>
            <a:r>
              <a:rPr lang="en-US" sz="1400">
                <a:latin typeface="Poppins    "/>
              </a:rPr>
              <a:t>. </a:t>
            </a:r>
          </a:p>
        </p:txBody>
      </p:sp>
      <p:sp>
        <p:nvSpPr>
          <p:cNvPr id="11" name="Shape 8"/>
          <p:cNvSpPr/>
          <p:nvPr/>
        </p:nvSpPr>
        <p:spPr>
          <a:xfrm>
            <a:off x="502920" y="1883664"/>
            <a:ext cx="3612807" cy="3438144"/>
          </a:xfrm>
          <a:prstGeom prst="roundRect">
            <a:avLst>
              <a:gd name="adj" fmla="val 2247"/>
            </a:avLst>
          </a:prstGeom>
          <a:solidFill>
            <a:srgbClr val="3ECAFB"/>
          </a:solidFill>
          <a:ln w="12700">
            <a:solidFill>
              <a:srgbClr val="2D424F"/>
            </a:solidFill>
            <a:prstDash val="solid"/>
          </a:ln>
        </p:spPr>
        <p:txBody>
          <a:bodyPr/>
          <a:lstStyle/>
          <a:p>
            <a:endParaRPr lang="en-US"/>
          </a:p>
        </p:txBody>
      </p:sp>
      <p:sp>
        <p:nvSpPr>
          <p:cNvPr id="12" name="Text 9"/>
          <p:cNvSpPr/>
          <p:nvPr/>
        </p:nvSpPr>
        <p:spPr>
          <a:xfrm>
            <a:off x="1166637" y="2025396"/>
            <a:ext cx="2971800" cy="228600"/>
          </a:xfrm>
          <a:prstGeom prst="rect">
            <a:avLst/>
          </a:prstGeom>
          <a:noFill/>
          <a:ln/>
        </p:spPr>
        <p:txBody>
          <a:bodyPr wrap="square" lIns="0" tIns="0" rIns="0" bIns="0" rtlCol="0" anchor="ctr"/>
          <a:lstStyle/>
          <a:p>
            <a:pPr marL="0" indent="0">
              <a:buNone/>
            </a:pPr>
            <a:r>
              <a:rPr lang="en-US" sz="1600" b="1">
                <a:latin typeface="Poppins SemiBold" panose="00000700000000000000" pitchFamily="2" charset="0"/>
                <a:cs typeface="Poppins SemiBold" panose="00000700000000000000" pitchFamily="2" charset="0"/>
              </a:rPr>
              <a:t>WHAT’S CHANGING</a:t>
            </a:r>
            <a:endParaRPr lang="en-US" sz="1600">
              <a:latin typeface="Poppins SemiBold" panose="00000700000000000000" pitchFamily="2" charset="0"/>
              <a:cs typeface="Poppins SemiBold" panose="00000700000000000000" pitchFamily="2" charset="0"/>
            </a:endParaRPr>
          </a:p>
        </p:txBody>
      </p:sp>
      <p:sp>
        <p:nvSpPr>
          <p:cNvPr id="13" name="Text 10"/>
          <p:cNvSpPr/>
          <p:nvPr/>
        </p:nvSpPr>
        <p:spPr>
          <a:xfrm>
            <a:off x="829818" y="2583180"/>
            <a:ext cx="256032" cy="228600"/>
          </a:xfrm>
          <a:prstGeom prst="rect">
            <a:avLst/>
          </a:prstGeom>
          <a:noFill/>
          <a:ln/>
        </p:spPr>
        <p:txBody>
          <a:bodyPr wrap="square" lIns="0" tIns="0" rIns="0" bIns="0" rtlCol="0" anchor="ctr"/>
          <a:lstStyle/>
          <a:p>
            <a:pPr marL="0" indent="0">
              <a:buNone/>
            </a:pPr>
            <a:r>
              <a:rPr lang="en-US" sz="1700" b="1"/>
              <a:t>✓</a:t>
            </a:r>
            <a:endParaRPr lang="en-US" sz="1700"/>
          </a:p>
        </p:txBody>
      </p:sp>
      <p:sp>
        <p:nvSpPr>
          <p:cNvPr id="14" name="Text 11"/>
          <p:cNvSpPr/>
          <p:nvPr/>
        </p:nvSpPr>
        <p:spPr>
          <a:xfrm>
            <a:off x="1106424" y="2681478"/>
            <a:ext cx="2651760" cy="384048"/>
          </a:xfrm>
          <a:prstGeom prst="rect">
            <a:avLst/>
          </a:prstGeom>
          <a:noFill/>
          <a:ln/>
        </p:spPr>
        <p:txBody>
          <a:bodyPr wrap="square" lIns="0" tIns="0" rIns="0" bIns="0" rtlCol="0" anchor="ctr"/>
          <a:lstStyle/>
          <a:p>
            <a:pPr marL="0" indent="0">
              <a:buNone/>
            </a:pPr>
            <a:r>
              <a:rPr lang="en-US" sz="1600">
                <a:latin typeface="Poppins" panose="00000500000000000000" pitchFamily="2" charset="0"/>
                <a:cs typeface="Poppins" panose="00000500000000000000" pitchFamily="2" charset="0"/>
              </a:rPr>
              <a:t>Preferred </a:t>
            </a:r>
            <a:r>
              <a:rPr lang="en-US" sz="1600" b="1">
                <a:latin typeface="Poppins" panose="00000500000000000000" pitchFamily="2" charset="0"/>
                <a:cs typeface="Poppins" panose="00000500000000000000" pitchFamily="2" charset="0"/>
              </a:rPr>
              <a:t>insulin pumps </a:t>
            </a:r>
            <a:r>
              <a:rPr lang="en-US" sz="1600">
                <a:latin typeface="Poppins" panose="00000500000000000000" pitchFamily="2" charset="0"/>
                <a:cs typeface="Poppins" panose="00000500000000000000" pitchFamily="2" charset="0"/>
              </a:rPr>
              <a:t>and </a:t>
            </a:r>
            <a:r>
              <a:rPr lang="en-US" sz="1600" b="1">
                <a:latin typeface="Poppins" panose="00000500000000000000" pitchFamily="2" charset="0"/>
                <a:cs typeface="Poppins" panose="00000500000000000000" pitchFamily="2" charset="0"/>
              </a:rPr>
              <a:t>related supplies </a:t>
            </a:r>
            <a:r>
              <a:rPr lang="en-US" sz="1600">
                <a:latin typeface="Poppins" panose="00000500000000000000" pitchFamily="2" charset="0"/>
                <a:cs typeface="Poppins" panose="00000500000000000000" pitchFamily="2" charset="0"/>
              </a:rPr>
              <a:t>move to the medical benefit</a:t>
            </a:r>
          </a:p>
        </p:txBody>
      </p:sp>
      <p:sp>
        <p:nvSpPr>
          <p:cNvPr id="15" name="Text 12"/>
          <p:cNvSpPr/>
          <p:nvPr/>
        </p:nvSpPr>
        <p:spPr>
          <a:xfrm>
            <a:off x="772668" y="3408426"/>
            <a:ext cx="256032" cy="228600"/>
          </a:xfrm>
          <a:prstGeom prst="rect">
            <a:avLst/>
          </a:prstGeom>
          <a:noFill/>
          <a:ln/>
        </p:spPr>
        <p:txBody>
          <a:bodyPr wrap="square" lIns="0" tIns="0" rIns="0" bIns="0" rtlCol="0" anchor="ctr"/>
          <a:lstStyle/>
          <a:p>
            <a:pPr marL="0" indent="0">
              <a:buNone/>
            </a:pPr>
            <a:r>
              <a:rPr lang="en-US" sz="1700" b="1"/>
              <a:t>✓</a:t>
            </a:r>
            <a:endParaRPr lang="en-US" sz="1700"/>
          </a:p>
        </p:txBody>
      </p:sp>
      <p:sp>
        <p:nvSpPr>
          <p:cNvPr id="16" name="Text 13"/>
          <p:cNvSpPr/>
          <p:nvPr/>
        </p:nvSpPr>
        <p:spPr>
          <a:xfrm>
            <a:off x="1053846" y="3634740"/>
            <a:ext cx="2651760" cy="384048"/>
          </a:xfrm>
          <a:prstGeom prst="rect">
            <a:avLst/>
          </a:prstGeom>
          <a:noFill/>
          <a:ln/>
        </p:spPr>
        <p:txBody>
          <a:bodyPr wrap="square" lIns="0" tIns="0" rIns="0" bIns="0" rtlCol="0" anchor="ctr"/>
          <a:lstStyle/>
          <a:p>
            <a:pPr marL="0" indent="0">
              <a:buNone/>
            </a:pPr>
            <a:r>
              <a:rPr lang="en-US" sz="1600">
                <a:latin typeface="Poppins" panose="00000500000000000000" pitchFamily="2" charset="0"/>
                <a:cs typeface="Poppins" panose="00000500000000000000" pitchFamily="2" charset="0"/>
              </a:rPr>
              <a:t>Orders are placed through approved diabetes supply vendors</a:t>
            </a:r>
          </a:p>
        </p:txBody>
      </p:sp>
      <p:sp>
        <p:nvSpPr>
          <p:cNvPr id="17" name="Text 14"/>
          <p:cNvSpPr/>
          <p:nvPr/>
        </p:nvSpPr>
        <p:spPr>
          <a:xfrm>
            <a:off x="754380" y="4336542"/>
            <a:ext cx="256032" cy="228600"/>
          </a:xfrm>
          <a:prstGeom prst="rect">
            <a:avLst/>
          </a:prstGeom>
          <a:noFill/>
          <a:ln/>
        </p:spPr>
        <p:txBody>
          <a:bodyPr wrap="square" lIns="0" tIns="0" rIns="0" bIns="0" rtlCol="0" anchor="ctr"/>
          <a:lstStyle/>
          <a:p>
            <a:pPr marL="0" indent="0">
              <a:buNone/>
            </a:pPr>
            <a:r>
              <a:rPr lang="en-US" sz="1700" b="1"/>
              <a:t>✓</a:t>
            </a:r>
            <a:endParaRPr lang="en-US" sz="1700"/>
          </a:p>
        </p:txBody>
      </p:sp>
      <p:sp>
        <p:nvSpPr>
          <p:cNvPr id="18" name="Text 15"/>
          <p:cNvSpPr/>
          <p:nvPr/>
        </p:nvSpPr>
        <p:spPr>
          <a:xfrm>
            <a:off x="1028700" y="4462272"/>
            <a:ext cx="2651760" cy="384048"/>
          </a:xfrm>
          <a:prstGeom prst="rect">
            <a:avLst/>
          </a:prstGeom>
          <a:noFill/>
          <a:ln/>
        </p:spPr>
        <p:txBody>
          <a:bodyPr wrap="square" lIns="0" tIns="0" rIns="0" bIns="0" rtlCol="0" anchor="ctr"/>
          <a:lstStyle/>
          <a:p>
            <a:pPr marL="0" indent="0">
              <a:buNone/>
            </a:pPr>
            <a:r>
              <a:rPr lang="en-US" sz="1600">
                <a:latin typeface="Poppins" panose="00000500000000000000" pitchFamily="2" charset="0"/>
                <a:cs typeface="Poppins" panose="00000500000000000000" pitchFamily="2" charset="0"/>
              </a:rPr>
              <a:t>Prior authorization or documentation may be required</a:t>
            </a:r>
          </a:p>
        </p:txBody>
      </p:sp>
      <p:sp>
        <p:nvSpPr>
          <p:cNvPr id="19" name="Shape 16"/>
          <p:cNvSpPr/>
          <p:nvPr/>
        </p:nvSpPr>
        <p:spPr>
          <a:xfrm>
            <a:off x="4315968" y="1883664"/>
            <a:ext cx="3809953" cy="3438144"/>
          </a:xfrm>
          <a:prstGeom prst="roundRect">
            <a:avLst>
              <a:gd name="adj" fmla="val 2247"/>
            </a:avLst>
          </a:prstGeom>
          <a:solidFill>
            <a:srgbClr val="F9B500"/>
          </a:solidFill>
          <a:ln w="12700">
            <a:solidFill>
              <a:srgbClr val="2D424F"/>
            </a:solidFill>
            <a:prstDash val="solid"/>
          </a:ln>
        </p:spPr>
        <p:txBody>
          <a:bodyPr/>
          <a:lstStyle/>
          <a:p>
            <a:endParaRPr lang="en-US" sz="1600">
              <a:latin typeface="Poppins    "/>
            </a:endParaRPr>
          </a:p>
        </p:txBody>
      </p:sp>
      <p:sp>
        <p:nvSpPr>
          <p:cNvPr id="20" name="Text 17"/>
          <p:cNvSpPr/>
          <p:nvPr/>
        </p:nvSpPr>
        <p:spPr>
          <a:xfrm>
            <a:off x="4829586" y="2059613"/>
            <a:ext cx="3063240" cy="228600"/>
          </a:xfrm>
          <a:prstGeom prst="rect">
            <a:avLst/>
          </a:prstGeom>
          <a:noFill/>
          <a:ln/>
        </p:spPr>
        <p:txBody>
          <a:bodyPr wrap="square" lIns="0" tIns="0" rIns="0" bIns="0" rtlCol="0" anchor="ctr"/>
          <a:lstStyle/>
          <a:p>
            <a:pPr marL="0" indent="0">
              <a:buNone/>
            </a:pPr>
            <a:r>
              <a:rPr lang="en-US" sz="1600" b="1">
                <a:latin typeface="Poppins SemiBold" panose="00000700000000000000" pitchFamily="2" charset="0"/>
                <a:cs typeface="Poppins SemiBold" panose="00000700000000000000" pitchFamily="2" charset="0"/>
              </a:rPr>
              <a:t>WHAT’S NOT CHANGING</a:t>
            </a:r>
            <a:endParaRPr lang="en-US" sz="1600">
              <a:latin typeface="Poppins SemiBold" panose="00000700000000000000" pitchFamily="2" charset="0"/>
              <a:cs typeface="Poppins SemiBold" panose="00000700000000000000" pitchFamily="2" charset="0"/>
            </a:endParaRPr>
          </a:p>
        </p:txBody>
      </p:sp>
      <p:sp>
        <p:nvSpPr>
          <p:cNvPr id="21" name="Text 18"/>
          <p:cNvSpPr/>
          <p:nvPr/>
        </p:nvSpPr>
        <p:spPr>
          <a:xfrm>
            <a:off x="4820442" y="2616828"/>
            <a:ext cx="2969293" cy="485189"/>
          </a:xfrm>
          <a:prstGeom prst="rect">
            <a:avLst/>
          </a:prstGeom>
          <a:noFill/>
          <a:ln/>
        </p:spPr>
        <p:txBody>
          <a:bodyPr wrap="square" lIns="0" tIns="0" rIns="0" bIns="0" rtlCol="0" anchor="ctr"/>
          <a:lstStyle/>
          <a:p>
            <a:pPr marL="0" indent="0">
              <a:buNone/>
            </a:pPr>
            <a:r>
              <a:rPr lang="en-US" sz="1600">
                <a:solidFill>
                  <a:srgbClr val="17232D"/>
                </a:solidFill>
                <a:latin typeface="Poppins" panose="00000500000000000000" pitchFamily="2" charset="0"/>
                <a:cs typeface="Poppins" panose="00000500000000000000" pitchFamily="2" charset="0"/>
              </a:rPr>
              <a:t>Daily testing supplies, continuous glucose monitors  and medication remain covered under pharmacy</a:t>
            </a:r>
            <a:endParaRPr lang="en-US" sz="1600">
              <a:latin typeface="Poppins" panose="00000500000000000000" pitchFamily="2" charset="0"/>
              <a:cs typeface="Poppins" panose="00000500000000000000" pitchFamily="2" charset="0"/>
            </a:endParaRPr>
          </a:p>
        </p:txBody>
      </p:sp>
      <p:sp>
        <p:nvSpPr>
          <p:cNvPr id="22" name="Text 19"/>
          <p:cNvSpPr/>
          <p:nvPr/>
        </p:nvSpPr>
        <p:spPr>
          <a:xfrm>
            <a:off x="4383864" y="3426278"/>
            <a:ext cx="3667536" cy="1589613"/>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a:latin typeface="Poppins" panose="00000500000000000000" pitchFamily="2" charset="0"/>
                <a:cs typeface="Poppins" panose="00000500000000000000" pitchFamily="2" charset="0"/>
              </a:rPr>
              <a:t>Test strips              • Lancets</a:t>
            </a:r>
          </a:p>
          <a:p>
            <a:pPr marL="285750" indent="-285750">
              <a:buFont typeface="Arial" panose="020B0604020202020204" pitchFamily="34" charset="0"/>
              <a:buChar char="•"/>
            </a:pPr>
            <a:r>
              <a:rPr lang="en-US" sz="1600">
                <a:latin typeface="Poppins" panose="00000500000000000000" pitchFamily="2" charset="0"/>
                <a:cs typeface="Poppins" panose="00000500000000000000" pitchFamily="2" charset="0"/>
              </a:rPr>
              <a:t>Insulin syringes    • Pen needles</a:t>
            </a:r>
          </a:p>
          <a:p>
            <a:pPr marL="285750" indent="-285750">
              <a:buFont typeface="Arial" panose="020B0604020202020204" pitchFamily="34" charset="0"/>
              <a:buChar char="•"/>
            </a:pPr>
            <a:r>
              <a:rPr lang="en-US" sz="1600">
                <a:latin typeface="Poppins" panose="00000500000000000000" pitchFamily="2" charset="0"/>
                <a:cs typeface="Poppins" panose="00000500000000000000" pitchFamily="2" charset="0"/>
              </a:rPr>
              <a:t>Control solution   • Alcohol swabs</a:t>
            </a:r>
          </a:p>
          <a:p>
            <a:pPr marL="285750" indent="-285750">
              <a:buFont typeface="Arial" panose="020B0604020202020204" pitchFamily="34" charset="0"/>
              <a:buChar char="•"/>
            </a:pPr>
            <a:r>
              <a:rPr lang="en-US" sz="1600">
                <a:latin typeface="Poppins" panose="00000500000000000000" pitchFamily="2" charset="0"/>
                <a:cs typeface="Poppins" panose="00000500000000000000" pitchFamily="2" charset="0"/>
              </a:rPr>
              <a:t>Ketone test strips 	</a:t>
            </a:r>
          </a:p>
        </p:txBody>
      </p:sp>
      <p:sp>
        <p:nvSpPr>
          <p:cNvPr id="24" name="Text 21"/>
          <p:cNvSpPr/>
          <p:nvPr/>
        </p:nvSpPr>
        <p:spPr>
          <a:xfrm>
            <a:off x="9220946" y="1568556"/>
            <a:ext cx="2971054" cy="286468"/>
          </a:xfrm>
          <a:prstGeom prst="rect">
            <a:avLst/>
          </a:prstGeom>
          <a:noFill/>
          <a:ln/>
        </p:spPr>
        <p:txBody>
          <a:bodyPr wrap="square" lIns="0" tIns="0" rIns="0" bIns="0" rtlCol="0" anchor="ctr"/>
          <a:lstStyle/>
          <a:p>
            <a:pPr marL="0" indent="0">
              <a:buNone/>
            </a:pPr>
            <a:r>
              <a:rPr lang="en-US" sz="1600" b="1">
                <a:latin typeface="Poppins SemiBold" panose="00000700000000000000" pitchFamily="2" charset="0"/>
                <a:cs typeface="Poppins SemiBold" panose="00000700000000000000" pitchFamily="2" charset="0"/>
              </a:rPr>
              <a:t>APPROVED VENDORS</a:t>
            </a:r>
            <a:endParaRPr lang="en-US" sz="1600">
              <a:latin typeface="Poppins SemiBold" panose="00000700000000000000" pitchFamily="2" charset="0"/>
              <a:cs typeface="Poppins SemiBold" panose="00000700000000000000" pitchFamily="2" charset="0"/>
            </a:endParaRPr>
          </a:p>
        </p:txBody>
      </p:sp>
      <p:sp>
        <p:nvSpPr>
          <p:cNvPr id="25" name="Shape 22"/>
          <p:cNvSpPr/>
          <p:nvPr/>
        </p:nvSpPr>
        <p:spPr>
          <a:xfrm rot="3202322">
            <a:off x="9302732" y="2246197"/>
            <a:ext cx="128016" cy="128016"/>
          </a:xfrm>
          <a:prstGeom prst="ellipse">
            <a:avLst/>
          </a:prstGeom>
          <a:solidFill>
            <a:srgbClr val="39B8DD"/>
          </a:solidFill>
          <a:ln w="12700">
            <a:solidFill>
              <a:srgbClr val="39B8DD"/>
            </a:solidFill>
            <a:prstDash val="solid"/>
          </a:ln>
        </p:spPr>
        <p:txBody>
          <a:bodyPr/>
          <a:lstStyle/>
          <a:p>
            <a:endParaRPr lang="en-US"/>
          </a:p>
        </p:txBody>
      </p:sp>
      <p:sp>
        <p:nvSpPr>
          <p:cNvPr id="28" name="Shape 25"/>
          <p:cNvSpPr/>
          <p:nvPr/>
        </p:nvSpPr>
        <p:spPr>
          <a:xfrm rot="3643807">
            <a:off x="9316594" y="2913485"/>
            <a:ext cx="128016" cy="128016"/>
          </a:xfrm>
          <a:prstGeom prst="ellipse">
            <a:avLst/>
          </a:prstGeom>
          <a:solidFill>
            <a:srgbClr val="B8D833"/>
          </a:solidFill>
          <a:ln w="12700">
            <a:solidFill>
              <a:srgbClr val="B8D833"/>
            </a:solidFill>
            <a:prstDash val="solid"/>
          </a:ln>
        </p:spPr>
        <p:txBody>
          <a:bodyPr/>
          <a:lstStyle/>
          <a:p>
            <a:endParaRPr lang="en-US"/>
          </a:p>
        </p:txBody>
      </p:sp>
      <p:sp>
        <p:nvSpPr>
          <p:cNvPr id="31" name="Shape 28"/>
          <p:cNvSpPr/>
          <p:nvPr/>
        </p:nvSpPr>
        <p:spPr>
          <a:xfrm rot="3202322">
            <a:off x="9316594" y="3680813"/>
            <a:ext cx="128016" cy="128016"/>
          </a:xfrm>
          <a:prstGeom prst="ellipse">
            <a:avLst/>
          </a:prstGeom>
          <a:solidFill>
            <a:srgbClr val="F9B719"/>
          </a:solidFill>
          <a:ln w="12700">
            <a:solidFill>
              <a:srgbClr val="F9B719"/>
            </a:solidFill>
            <a:prstDash val="solid"/>
          </a:ln>
        </p:spPr>
        <p:txBody>
          <a:bodyPr/>
          <a:lstStyle/>
          <a:p>
            <a:endParaRPr lang="en-US"/>
          </a:p>
        </p:txBody>
      </p:sp>
      <p:sp>
        <p:nvSpPr>
          <p:cNvPr id="34" name="Shape 31"/>
          <p:cNvSpPr/>
          <p:nvPr/>
        </p:nvSpPr>
        <p:spPr>
          <a:xfrm rot="3202322">
            <a:off x="9302732" y="4574632"/>
            <a:ext cx="128016" cy="128016"/>
          </a:xfrm>
          <a:prstGeom prst="ellipse">
            <a:avLst/>
          </a:prstGeom>
          <a:solidFill>
            <a:srgbClr val="FFD744"/>
          </a:solidFill>
          <a:ln w="12700">
            <a:solidFill>
              <a:srgbClr val="FFD744"/>
            </a:solidFill>
            <a:prstDash val="solid"/>
          </a:ln>
        </p:spPr>
        <p:txBody>
          <a:bodyPr/>
          <a:lstStyle/>
          <a:p>
            <a:endParaRPr lang="en-US"/>
          </a:p>
        </p:txBody>
      </p:sp>
      <p:grpSp>
        <p:nvGrpSpPr>
          <p:cNvPr id="46" name="Group 45">
            <a:extLst>
              <a:ext uri="{FF2B5EF4-FFF2-40B4-BE49-F238E27FC236}">
                <a16:creationId xmlns:a16="http://schemas.microsoft.com/office/drawing/2014/main" id="{B353F525-9F43-457F-E900-295EBA887EBD}"/>
              </a:ext>
            </a:extLst>
          </p:cNvPr>
          <p:cNvGrpSpPr/>
          <p:nvPr/>
        </p:nvGrpSpPr>
        <p:grpSpPr>
          <a:xfrm>
            <a:off x="9769874" y="1905269"/>
            <a:ext cx="1214084" cy="3006313"/>
            <a:chOff x="8613647" y="3218688"/>
            <a:chExt cx="1060705" cy="1485091"/>
          </a:xfrm>
        </p:grpSpPr>
        <p:sp>
          <p:nvSpPr>
            <p:cNvPr id="26" name="Text 23"/>
            <p:cNvSpPr/>
            <p:nvPr/>
          </p:nvSpPr>
          <p:spPr>
            <a:xfrm>
              <a:off x="8613648" y="3218688"/>
              <a:ext cx="1060704" cy="256032"/>
            </a:xfrm>
            <a:prstGeom prst="rect">
              <a:avLst/>
            </a:prstGeom>
            <a:noFill/>
            <a:ln/>
          </p:spPr>
          <p:txBody>
            <a:bodyPr wrap="square" lIns="0" tIns="0" rIns="0" bIns="0" rtlCol="0" anchor="ctr"/>
            <a:lstStyle/>
            <a:p>
              <a:pPr marL="0" indent="0">
                <a:buNone/>
              </a:pPr>
              <a:r>
                <a:rPr lang="en-US" sz="1600" b="1">
                  <a:solidFill>
                    <a:srgbClr val="17232D"/>
                  </a:solidFill>
                  <a:latin typeface="Poppins    "/>
                </a:rPr>
                <a:t>Edgepark</a:t>
              </a:r>
              <a:endParaRPr lang="en-US" sz="1600">
                <a:latin typeface="Poppins    "/>
              </a:endParaRPr>
            </a:p>
          </p:txBody>
        </p:sp>
        <p:sp>
          <p:nvSpPr>
            <p:cNvPr id="29" name="Text 26"/>
            <p:cNvSpPr/>
            <p:nvPr/>
          </p:nvSpPr>
          <p:spPr>
            <a:xfrm>
              <a:off x="8613648" y="3611880"/>
              <a:ext cx="1060704" cy="256032"/>
            </a:xfrm>
            <a:prstGeom prst="rect">
              <a:avLst/>
            </a:prstGeom>
            <a:noFill/>
            <a:ln/>
          </p:spPr>
          <p:txBody>
            <a:bodyPr wrap="square" lIns="0" tIns="0" rIns="0" bIns="0" rtlCol="0" anchor="ctr"/>
            <a:lstStyle/>
            <a:p>
              <a:pPr marL="0" indent="0">
                <a:buNone/>
              </a:pPr>
              <a:r>
                <a:rPr lang="en-US" sz="1600" b="1">
                  <a:solidFill>
                    <a:srgbClr val="17232D"/>
                  </a:solidFill>
                  <a:latin typeface="Poppins    "/>
                </a:rPr>
                <a:t>Byram</a:t>
              </a:r>
              <a:endParaRPr lang="en-US" sz="1600">
                <a:latin typeface="Poppins    "/>
              </a:endParaRPr>
            </a:p>
          </p:txBody>
        </p:sp>
        <p:sp>
          <p:nvSpPr>
            <p:cNvPr id="32" name="Text 29"/>
            <p:cNvSpPr/>
            <p:nvPr/>
          </p:nvSpPr>
          <p:spPr>
            <a:xfrm>
              <a:off x="8613648" y="4005072"/>
              <a:ext cx="1060704" cy="256032"/>
            </a:xfrm>
            <a:prstGeom prst="rect">
              <a:avLst/>
            </a:prstGeom>
            <a:noFill/>
            <a:ln/>
          </p:spPr>
          <p:txBody>
            <a:bodyPr wrap="square" lIns="0" tIns="0" rIns="0" bIns="0" rtlCol="0" anchor="ctr"/>
            <a:lstStyle/>
            <a:p>
              <a:pPr marL="0" indent="0">
                <a:buNone/>
              </a:pPr>
              <a:r>
                <a:rPr lang="en-US" sz="1600" b="1">
                  <a:solidFill>
                    <a:srgbClr val="17232D"/>
                  </a:solidFill>
                  <a:latin typeface="Poppins    "/>
                </a:rPr>
                <a:t>Edwards EHCS</a:t>
              </a:r>
              <a:endParaRPr lang="en-US" sz="1600">
                <a:latin typeface="Poppins    "/>
              </a:endParaRPr>
            </a:p>
          </p:txBody>
        </p:sp>
        <p:sp>
          <p:nvSpPr>
            <p:cNvPr id="35" name="Text 32"/>
            <p:cNvSpPr/>
            <p:nvPr/>
          </p:nvSpPr>
          <p:spPr>
            <a:xfrm>
              <a:off x="8613647" y="4447747"/>
              <a:ext cx="1060704" cy="256032"/>
            </a:xfrm>
            <a:prstGeom prst="rect">
              <a:avLst/>
            </a:prstGeom>
            <a:noFill/>
            <a:ln/>
          </p:spPr>
          <p:txBody>
            <a:bodyPr wrap="square" lIns="0" tIns="0" rIns="0" bIns="0" rtlCol="0" anchor="ctr"/>
            <a:lstStyle/>
            <a:p>
              <a:pPr marL="0" indent="0">
                <a:buNone/>
              </a:pPr>
              <a:r>
                <a:rPr lang="en-US" sz="1600" b="1">
                  <a:solidFill>
                    <a:srgbClr val="17232D"/>
                  </a:solidFill>
                  <a:latin typeface="Poppins    "/>
                </a:rPr>
                <a:t>Advanced Diabetes Supply</a:t>
              </a:r>
              <a:endParaRPr lang="en-US" sz="1600">
                <a:latin typeface="Poppins    "/>
              </a:endParaRPr>
            </a:p>
          </p:txBody>
        </p:sp>
      </p:grpSp>
      <p:sp>
        <p:nvSpPr>
          <p:cNvPr id="37" name="Shape 34"/>
          <p:cNvSpPr/>
          <p:nvPr/>
        </p:nvSpPr>
        <p:spPr>
          <a:xfrm>
            <a:off x="406908" y="5432665"/>
            <a:ext cx="7772400" cy="1220724"/>
          </a:xfrm>
          <a:prstGeom prst="roundRect">
            <a:avLst>
              <a:gd name="adj" fmla="val 5952"/>
            </a:avLst>
          </a:prstGeom>
          <a:solidFill>
            <a:srgbClr val="F2F4F7"/>
          </a:solidFill>
          <a:ln w="12700">
            <a:solidFill>
              <a:srgbClr val="243541"/>
            </a:solidFill>
            <a:prstDash val="solid"/>
          </a:ln>
        </p:spPr>
        <p:txBody>
          <a:bodyPr/>
          <a:lstStyle/>
          <a:p>
            <a:endParaRPr lang="en-US" sz="1600">
              <a:latin typeface="Poppins    "/>
            </a:endParaRPr>
          </a:p>
        </p:txBody>
      </p:sp>
      <p:sp>
        <p:nvSpPr>
          <p:cNvPr id="38" name="Text 35"/>
          <p:cNvSpPr/>
          <p:nvPr/>
        </p:nvSpPr>
        <p:spPr>
          <a:xfrm>
            <a:off x="681228" y="5782437"/>
            <a:ext cx="219456" cy="219456"/>
          </a:xfrm>
          <a:prstGeom prst="rect">
            <a:avLst/>
          </a:prstGeom>
          <a:noFill/>
          <a:ln/>
        </p:spPr>
        <p:txBody>
          <a:bodyPr wrap="square" lIns="0" tIns="0" rIns="0" bIns="0" rtlCol="0" anchor="ctr"/>
          <a:lstStyle/>
          <a:p>
            <a:pPr marL="0" indent="0" algn="ctr">
              <a:buNone/>
            </a:pPr>
            <a:r>
              <a:rPr lang="en-US" sz="1600" b="1">
                <a:latin typeface="Poppins bold" panose="00000800000000000000" pitchFamily="2" charset="0"/>
                <a:cs typeface="Poppins bold" panose="00000800000000000000" pitchFamily="2" charset="0"/>
              </a:rPr>
              <a:t>1</a:t>
            </a:r>
            <a:r>
              <a:rPr lang="en-US" sz="1600" b="1"/>
              <a:t>.</a:t>
            </a:r>
            <a:endParaRPr lang="en-US" sz="1600"/>
          </a:p>
        </p:txBody>
      </p:sp>
      <p:sp>
        <p:nvSpPr>
          <p:cNvPr id="39" name="Text 36"/>
          <p:cNvSpPr/>
          <p:nvPr/>
        </p:nvSpPr>
        <p:spPr>
          <a:xfrm>
            <a:off x="953934" y="5891022"/>
            <a:ext cx="2011680" cy="292608"/>
          </a:xfrm>
          <a:prstGeom prst="rect">
            <a:avLst/>
          </a:prstGeom>
          <a:noFill/>
          <a:ln/>
        </p:spPr>
        <p:txBody>
          <a:bodyPr wrap="square" lIns="0" tIns="0" rIns="0" bIns="0" rtlCol="0" anchor="ctr"/>
          <a:lstStyle/>
          <a:p>
            <a:pPr marL="0" indent="0">
              <a:buNone/>
            </a:pPr>
            <a:r>
              <a:rPr lang="en-US" sz="1600" b="1">
                <a:solidFill>
                  <a:srgbClr val="17232D"/>
                </a:solidFill>
                <a:latin typeface="Poppins    "/>
              </a:rPr>
              <a:t>Talk with your provider</a:t>
            </a:r>
            <a:endParaRPr lang="en-US" sz="1600">
              <a:latin typeface="Poppins    "/>
            </a:endParaRPr>
          </a:p>
        </p:txBody>
      </p:sp>
      <p:sp>
        <p:nvSpPr>
          <p:cNvPr id="40" name="Text 37"/>
          <p:cNvSpPr/>
          <p:nvPr/>
        </p:nvSpPr>
        <p:spPr>
          <a:xfrm>
            <a:off x="2980563" y="5777663"/>
            <a:ext cx="219456" cy="219456"/>
          </a:xfrm>
          <a:prstGeom prst="rect">
            <a:avLst/>
          </a:prstGeom>
          <a:noFill/>
          <a:ln/>
        </p:spPr>
        <p:txBody>
          <a:bodyPr wrap="square" lIns="0" tIns="0" rIns="0" bIns="0" rtlCol="0" anchor="ctr"/>
          <a:lstStyle/>
          <a:p>
            <a:pPr marL="0" indent="0" algn="ctr">
              <a:buNone/>
            </a:pPr>
            <a:r>
              <a:rPr lang="en-US" sz="1600" b="1">
                <a:latin typeface="Poppins bold" panose="00000800000000000000" pitchFamily="2" charset="0"/>
                <a:cs typeface="Poppins bold" panose="00000800000000000000" pitchFamily="2" charset="0"/>
              </a:rPr>
              <a:t>2</a:t>
            </a:r>
            <a:r>
              <a:rPr lang="en-US" sz="1600" b="1"/>
              <a:t>.</a:t>
            </a:r>
            <a:endParaRPr lang="en-US" sz="1600"/>
          </a:p>
        </p:txBody>
      </p:sp>
      <p:sp>
        <p:nvSpPr>
          <p:cNvPr id="41" name="Text 38"/>
          <p:cNvSpPr/>
          <p:nvPr/>
        </p:nvSpPr>
        <p:spPr>
          <a:xfrm>
            <a:off x="3278124" y="5874731"/>
            <a:ext cx="2221992" cy="292608"/>
          </a:xfrm>
          <a:prstGeom prst="rect">
            <a:avLst/>
          </a:prstGeom>
          <a:noFill/>
          <a:ln/>
        </p:spPr>
        <p:txBody>
          <a:bodyPr wrap="square" lIns="0" tIns="0" rIns="0" bIns="0" rtlCol="0" anchor="ctr"/>
          <a:lstStyle/>
          <a:p>
            <a:pPr marL="0" indent="0">
              <a:buNone/>
            </a:pPr>
            <a:r>
              <a:rPr lang="en-US" sz="1600" b="1">
                <a:solidFill>
                  <a:srgbClr val="17232D"/>
                </a:solidFill>
                <a:latin typeface="Poppins    "/>
              </a:rPr>
              <a:t>Confirm authorization needs</a:t>
            </a:r>
            <a:endParaRPr lang="en-US" sz="1600">
              <a:latin typeface="Poppins    "/>
            </a:endParaRPr>
          </a:p>
        </p:txBody>
      </p:sp>
      <p:sp>
        <p:nvSpPr>
          <p:cNvPr id="42" name="Text 39"/>
          <p:cNvSpPr/>
          <p:nvPr/>
        </p:nvSpPr>
        <p:spPr>
          <a:xfrm>
            <a:off x="5888736" y="5777663"/>
            <a:ext cx="219456" cy="219456"/>
          </a:xfrm>
          <a:prstGeom prst="rect">
            <a:avLst/>
          </a:prstGeom>
          <a:noFill/>
          <a:ln/>
        </p:spPr>
        <p:txBody>
          <a:bodyPr wrap="square" lIns="0" tIns="0" rIns="0" bIns="0" rtlCol="0" anchor="ctr"/>
          <a:lstStyle/>
          <a:p>
            <a:pPr marL="0" indent="0" algn="ctr">
              <a:buNone/>
            </a:pPr>
            <a:r>
              <a:rPr lang="en-US" sz="1600" b="1">
                <a:latin typeface="Poppins bold" panose="00000800000000000000" pitchFamily="2" charset="0"/>
                <a:cs typeface="Poppins bold" panose="00000800000000000000" pitchFamily="2" charset="0"/>
              </a:rPr>
              <a:t>3.</a:t>
            </a:r>
            <a:endParaRPr lang="en-US" sz="1600">
              <a:latin typeface="Poppins bold" panose="00000800000000000000" pitchFamily="2" charset="0"/>
              <a:cs typeface="Poppins bold" panose="00000800000000000000" pitchFamily="2" charset="0"/>
            </a:endParaRPr>
          </a:p>
        </p:txBody>
      </p:sp>
      <p:sp>
        <p:nvSpPr>
          <p:cNvPr id="43" name="Text 40"/>
          <p:cNvSpPr/>
          <p:nvPr/>
        </p:nvSpPr>
        <p:spPr>
          <a:xfrm>
            <a:off x="6183851" y="5853409"/>
            <a:ext cx="2487168" cy="292608"/>
          </a:xfrm>
          <a:prstGeom prst="rect">
            <a:avLst/>
          </a:prstGeom>
          <a:noFill/>
          <a:ln/>
        </p:spPr>
        <p:txBody>
          <a:bodyPr wrap="square" lIns="0" tIns="0" rIns="0" bIns="0" rtlCol="0" anchor="ctr"/>
          <a:lstStyle/>
          <a:p>
            <a:pPr marL="0" indent="0">
              <a:buNone/>
            </a:pPr>
            <a:r>
              <a:rPr lang="en-US" sz="1600" b="1">
                <a:solidFill>
                  <a:srgbClr val="17232D"/>
                </a:solidFill>
                <a:latin typeface="Poppins    "/>
              </a:rPr>
              <a:t>Order through an approved vendor</a:t>
            </a:r>
            <a:endParaRPr lang="en-US" sz="1600">
              <a:latin typeface="Poppins    "/>
            </a:endParaRPr>
          </a:p>
        </p:txBody>
      </p:sp>
      <p:sp>
        <p:nvSpPr>
          <p:cNvPr id="44" name="Text 41"/>
          <p:cNvSpPr/>
          <p:nvPr/>
        </p:nvSpPr>
        <p:spPr>
          <a:xfrm>
            <a:off x="8968740" y="5434010"/>
            <a:ext cx="2816352" cy="1060704"/>
          </a:xfrm>
          <a:prstGeom prst="rect">
            <a:avLst/>
          </a:prstGeom>
          <a:noFill/>
          <a:ln/>
        </p:spPr>
        <p:txBody>
          <a:bodyPr wrap="square" lIns="0" tIns="0" rIns="0" bIns="0" rtlCol="0" anchor="ctr"/>
          <a:lstStyle/>
          <a:p>
            <a:pPr marL="0" indent="0" algn="ctr">
              <a:buNone/>
            </a:pPr>
            <a:r>
              <a:rPr lang="en-US" sz="1600">
                <a:solidFill>
                  <a:srgbClr val="17232D"/>
                </a:solidFill>
                <a:latin typeface="Poppins    "/>
              </a:rPr>
              <a:t>Questions? UnitedHealthcare Member Services  (844) 210-5428</a:t>
            </a:r>
            <a:endParaRPr lang="en-US" sz="1600">
              <a:latin typeface="Poppins    "/>
            </a:endParaRPr>
          </a:p>
        </p:txBody>
      </p:sp>
      <p:sp>
        <p:nvSpPr>
          <p:cNvPr id="102"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62}" type="slidenum">
              <a:rPr lang="en-GB" sz="800">
                <a:solidFill>
                  <a:schemeClr val="tx1">
                    <a:lumMod val="65000"/>
                  </a:schemeClr>
                </a:solidFill>
                <a:latin typeface="Poppins" panose="00000500000000000000" pitchFamily="2" charset="0"/>
                <a:cs typeface="Poppins" panose="00000500000000000000" pitchFamily="2" charset="0"/>
              </a:rPr>
              <a:t>14</a:t>
            </a:fld>
            <a:endParaRPr lang="en-GB" sz="800">
              <a:solidFill>
                <a:schemeClr val="tx1">
                  <a:lumMod val="65000"/>
                </a:schemeClr>
              </a:solidFill>
              <a:latin typeface="Poppins" panose="00000500000000000000" pitchFamily="2" charset="0"/>
              <a:cs typeface="Poppins" panose="00000500000000000000" pitchFamily="2" charset="0"/>
            </a:endParaRPr>
          </a:p>
        </p:txBody>
      </p:sp>
      <p:sp>
        <p:nvSpPr>
          <p:cNvPr id="107" name="Footer Text"/>
          <p:cNvSpPr txBox="1"/>
          <p:nvPr/>
        </p:nvSpPr>
        <p:spPr>
          <a:xfrm>
            <a:off x="628624" y="6400258"/>
            <a:ext cx="2500000" cy="171297"/>
          </a:xfrm>
          <a:prstGeom prst="rect">
            <a:avLst/>
          </a:prstGeom>
          <a:noFill/>
          <a:ln>
            <a:noFill/>
          </a:ln>
        </p:spPr>
        <p:txBody>
          <a:bodyPr lIns="0" tIns="0" rIns="0" bIns="0" anchor="t"/>
          <a:lstStyle/>
          <a:p>
            <a:r>
              <a:rPr lang="en-GB" sz="800" b="1" i="0">
                <a:solidFill>
                  <a:schemeClr val="tx1">
                    <a:lumMod val="65000"/>
                  </a:schemeClr>
                </a:solidFill>
                <a:latin typeface="Poppins SemiBold" pitchFamily="2" charset="77"/>
                <a:cs typeface="Poppins SemiBold" pitchFamily="2" charset="77"/>
              </a:rPr>
              <a:t>|  NXP  |  </a:t>
            </a:r>
            <a:r>
              <a:rPr lang="en-GB" sz="800">
                <a:solidFill>
                  <a:schemeClr val="tx1">
                    <a:lumMod val="65000"/>
                  </a:schemeClr>
                </a:solidFill>
                <a:latin typeface="Poppins" panose="00000500000000000000" pitchFamily="2" charset="0"/>
                <a:cs typeface="Poppins" panose="00000500000000000000" pitchFamily="2" charset="0"/>
              </a:rPr>
              <a:t>Internal</a:t>
            </a:r>
          </a:p>
        </p:txBody>
      </p:sp>
      <p:sp>
        <p:nvSpPr>
          <p:cNvPr id="6" name="Shape 0">
            <a:extLst>
              <a:ext uri="{FF2B5EF4-FFF2-40B4-BE49-F238E27FC236}">
                <a16:creationId xmlns:a16="http://schemas.microsoft.com/office/drawing/2014/main" id="{BE5896D9-3219-8E98-34F4-437C87F1D21A}"/>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pic>
        <p:nvPicPr>
          <p:cNvPr id="7" name="ElevenLabs_2026-09-25T21_00_14_Adam - Engaging, Friendly and Bright_pvc_sp95_s75_sb75_se40_b_m2">
            <a:hlinkClick r:id="" action="ppaction://media"/>
            <a:extLst>
              <a:ext uri="{FF2B5EF4-FFF2-40B4-BE49-F238E27FC236}">
                <a16:creationId xmlns:a16="http://schemas.microsoft.com/office/drawing/2014/main" id="{44DDBE0F-CF65-70EC-9F10-3CFB1062EED4}"/>
              </a:ext>
            </a:extLst>
          </p:cNvPr>
          <p:cNvPicPr>
            <a:picLocks noChangeAspect="1"/>
          </p:cNvPicPr>
          <p:nvPr>
            <a:audioFile r:link="rId1"/>
            <p:extLst>
              <p:ext uri="{DAA4B4D4-6D71-4841-9C94-3DE7FCFB9230}">
                <p14:media xmlns:p14="http://schemas.microsoft.com/office/powerpoint/2010/main" r:embed="rId2">
                  <p14:trim st="1500"/>
                </p14:media>
              </p:ext>
            </p:extLst>
          </p:nvPr>
        </p:nvPicPr>
        <p:blipFill>
          <a:blip r:embed="rId5"/>
          <a:stretch>
            <a:fillRect/>
          </a:stretch>
        </p:blipFill>
        <p:spPr>
          <a:xfrm>
            <a:off x="5851525" y="3184525"/>
            <a:ext cx="487363" cy="48736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4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1" cy="1"/>
          <a:chOff x="0" y="0"/>
          <a:chExt cx="1" cy="1"/>
        </a:xfrm>
      </p:grpSpPr>
      <p:sp>
        <p:nvSpPr>
          <p:cNvPr id="2" name="Title 1">
            <a:extLst>
              <a:ext uri="{FF2B5EF4-FFF2-40B4-BE49-F238E27FC236}">
                <a16:creationId xmlns:a16="http://schemas.microsoft.com/office/drawing/2014/main" id="{F95C8710-5047-7904-29D2-69636B7233C3}"/>
              </a:ext>
            </a:extLst>
          </p:cNvPr>
          <p:cNvSpPr>
            <a:spLocks noGrp="1"/>
          </p:cNvSpPr>
          <p:nvPr>
            <p:ph type="title"/>
          </p:nvPr>
        </p:nvSpPr>
        <p:spPr>
          <a:xfrm>
            <a:off x="215348" y="-145567"/>
            <a:ext cx="10515600" cy="1325563"/>
          </a:xfrm>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2027 Bi-Weekly Rates*</a:t>
            </a:r>
          </a:p>
        </p:txBody>
      </p:sp>
      <p:sp>
        <p:nvSpPr>
          <p:cNvPr id="6" name="TextBox 5">
            <a:extLst>
              <a:ext uri="{FF2B5EF4-FFF2-40B4-BE49-F238E27FC236}">
                <a16:creationId xmlns:a16="http://schemas.microsoft.com/office/drawing/2014/main" id="{2D658C56-26AB-A8E4-58A9-87F585F08BDF}"/>
              </a:ext>
            </a:extLst>
          </p:cNvPr>
          <p:cNvSpPr txBox="1"/>
          <p:nvPr/>
        </p:nvSpPr>
        <p:spPr>
          <a:xfrm>
            <a:off x="215348" y="714733"/>
            <a:ext cx="11255009" cy="307777"/>
          </a:xfrm>
          <a:prstGeom prst="rect">
            <a:avLst/>
          </a:prstGeom>
          <a:noFill/>
          <a:ln>
            <a:noFill/>
          </a:ln>
        </p:spPr>
        <p:txBody>
          <a:bodyPr wrap="square">
            <a:spAutoFit/>
          </a:bodyPr>
          <a:lstStyle/>
          <a:p>
            <a:r>
              <a:rPr lang="en-US" sz="1400">
                <a:solidFill>
                  <a:schemeClr val="bg1"/>
                </a:solidFill>
                <a:latin typeface="Poppins" panose="00000500000000000000" pitchFamily="2" charset="0"/>
                <a:cs typeface="Poppins" panose="00000500000000000000" pitchFamily="2" charset="0"/>
              </a:rPr>
              <a:t>Rates assume $300 Wellness Incentive is applied and non-smoker status</a:t>
            </a:r>
          </a:p>
        </p:txBody>
      </p:sp>
      <p:pic>
        <p:nvPicPr>
          <p:cNvPr id="9" name="Picture 8">
            <a:extLst>
              <a:ext uri="{FF2B5EF4-FFF2-40B4-BE49-F238E27FC236}">
                <a16:creationId xmlns:a16="http://schemas.microsoft.com/office/drawing/2014/main" id="{F45CE5CA-A059-3818-309F-E6113AC12D5D}"/>
              </a:ext>
            </a:extLst>
          </p:cNvPr>
          <p:cNvPicPr>
            <a:picLocks noChangeAspect="1"/>
          </p:cNvPicPr>
          <p:nvPr/>
        </p:nvPicPr>
        <p:blipFill>
          <a:blip r:embed="rId5"/>
          <a:srcRect b="46478"/>
          <a:stretch>
            <a:fillRect/>
          </a:stretch>
        </p:blipFill>
        <p:spPr>
          <a:xfrm>
            <a:off x="217544" y="1356976"/>
            <a:ext cx="11756911" cy="4424391"/>
          </a:xfrm>
          <a:prstGeom prst="rect">
            <a:avLst/>
          </a:prstGeom>
        </p:spPr>
      </p:pic>
      <p:sp>
        <p:nvSpPr>
          <p:cNvPr id="7" name="TextBox 6">
            <a:extLst>
              <a:ext uri="{FF2B5EF4-FFF2-40B4-BE49-F238E27FC236}">
                <a16:creationId xmlns:a16="http://schemas.microsoft.com/office/drawing/2014/main" id="{8952A904-6B4E-8E10-57CA-6F488C0B57F6}"/>
              </a:ext>
            </a:extLst>
          </p:cNvPr>
          <p:cNvSpPr txBox="1"/>
          <p:nvPr/>
        </p:nvSpPr>
        <p:spPr>
          <a:xfrm>
            <a:off x="174660" y="5958347"/>
            <a:ext cx="11295697" cy="577081"/>
          </a:xfrm>
          <a:prstGeom prst="rect">
            <a:avLst/>
          </a:prstGeom>
          <a:noFill/>
        </p:spPr>
        <p:txBody>
          <a:bodyPr wrap="square">
            <a:spAutoFit/>
          </a:bodyPr>
          <a:lstStyle/>
          <a:p>
            <a:pPr algn="l"/>
            <a:r>
              <a:rPr lang="en-US" sz="1050" b="0" i="0" u="none" strike="noStrike" baseline="0">
                <a:solidFill>
                  <a:schemeClr val="bg1"/>
                </a:solidFill>
                <a:latin typeface="Poppins-Regular"/>
              </a:rPr>
              <a:t>*Rates above assume wellness incentive completion.</a:t>
            </a:r>
          </a:p>
          <a:p>
            <a:pPr algn="l"/>
            <a:r>
              <a:rPr lang="en-US" sz="1050" b="0" i="0" u="none" strike="noStrike" baseline="0">
                <a:solidFill>
                  <a:schemeClr val="bg1"/>
                </a:solidFill>
                <a:latin typeface="Poppins-Regular"/>
              </a:rPr>
              <a:t>**A $50 monthly Tobacco Use Penalty will be assessed in addition to above rates, as applicable.</a:t>
            </a:r>
          </a:p>
          <a:p>
            <a:pPr algn="l"/>
            <a:r>
              <a:rPr lang="en-US" sz="1050" b="0" i="0" u="none" strike="noStrike" baseline="0">
                <a:solidFill>
                  <a:schemeClr val="bg1"/>
                </a:solidFill>
                <a:latin typeface="Poppins-Regular"/>
              </a:rPr>
              <a:t>***Enrollments subject to geographic restrictions.</a:t>
            </a:r>
            <a:endParaRPr lang="en-US" sz="3600">
              <a:solidFill>
                <a:schemeClr val="bg1"/>
              </a:solidFill>
            </a:endParaRPr>
          </a:p>
        </p:txBody>
      </p:sp>
      <p:sp>
        <p:nvSpPr>
          <p:cNvPr id="4" name="Shape 0">
            <a:extLst>
              <a:ext uri="{FF2B5EF4-FFF2-40B4-BE49-F238E27FC236}">
                <a16:creationId xmlns:a16="http://schemas.microsoft.com/office/drawing/2014/main" id="{54AE82A7-0AD3-5B1D-D9F9-335DC935B392}"/>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pic>
        <p:nvPicPr>
          <p:cNvPr id="5" name="ElevenLabs_2026-09-22T20_21_33_Adam - Engaging, Friendly and Bright_pvc_sp95_s75_sb75_se40_b_m2">
            <a:hlinkClick r:id="" action="ppaction://media"/>
            <a:extLst>
              <a:ext uri="{FF2B5EF4-FFF2-40B4-BE49-F238E27FC236}">
                <a16:creationId xmlns:a16="http://schemas.microsoft.com/office/drawing/2014/main" id="{AB34F7AE-6FD5-127C-E574-7A1835DD243C}"/>
              </a:ext>
            </a:extLst>
          </p:cNvPr>
          <p:cNvPicPr>
            <a:picLocks noChangeAspect="1"/>
          </p:cNvPicPr>
          <p:nvPr>
            <a:audioFile r:link="rId1"/>
            <p:extLst>
              <p:ext uri="{DAA4B4D4-6D71-4841-9C94-3DE7FCFB9230}">
                <p14:media xmlns:p14="http://schemas.microsoft.com/office/powerpoint/2010/main" r:embed="rId2">
                  <p14:trim st="1531"/>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9210149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Empty black couch">
            <a:extLst>
              <a:ext uri="{FF2B5EF4-FFF2-40B4-BE49-F238E27FC236}">
                <a16:creationId xmlns:a16="http://schemas.microsoft.com/office/drawing/2014/main" id="{5080C2E8-24EF-F10C-1677-F2FBE2D5B1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110" y="-13208"/>
            <a:ext cx="5596890" cy="3731260"/>
          </a:xfrm>
          <a:prstGeom prst="rect">
            <a:avLst/>
          </a:prstGeom>
        </p:spPr>
      </p:pic>
      <p:pic>
        <p:nvPicPr>
          <p:cNvPr id="9" name="Picture 8" descr="Hands with change purse">
            <a:extLst>
              <a:ext uri="{FF2B5EF4-FFF2-40B4-BE49-F238E27FC236}">
                <a16:creationId xmlns:a16="http://schemas.microsoft.com/office/drawing/2014/main" id="{2202C248-E111-6223-5BA0-D43A368A9D40}"/>
              </a:ext>
            </a:extLst>
          </p:cNvPr>
          <p:cNvPicPr>
            <a:picLocks noChangeAspect="1"/>
          </p:cNvPicPr>
          <p:nvPr/>
        </p:nvPicPr>
        <p:blipFill>
          <a:blip r:embed="rId3">
            <a:extLst>
              <a:ext uri="{28A0092B-C50C-407E-A947-70E740481C1C}">
                <a14:useLocalDpi xmlns:a14="http://schemas.microsoft.com/office/drawing/2010/main" val="0"/>
              </a:ext>
            </a:extLst>
          </a:blip>
          <a:srcRect t="2500" b="3753"/>
          <a:stretch>
            <a:fillRect/>
          </a:stretch>
        </p:blipFill>
        <p:spPr>
          <a:xfrm>
            <a:off x="6229350" y="3121917"/>
            <a:ext cx="5962650" cy="3722878"/>
          </a:xfrm>
          <a:prstGeom prst="rect">
            <a:avLst/>
          </a:prstGeom>
        </p:spPr>
      </p:pic>
      <p:sp>
        <p:nvSpPr>
          <p:cNvPr id="2" name="object 2"/>
          <p:cNvSpPr txBox="1"/>
          <p:nvPr/>
        </p:nvSpPr>
        <p:spPr>
          <a:xfrm>
            <a:off x="408127" y="6455420"/>
            <a:ext cx="1247140" cy="143510"/>
          </a:xfrm>
          <a:prstGeom prst="rect">
            <a:avLst/>
          </a:prstGeom>
        </p:spPr>
        <p:txBody>
          <a:bodyPr vert="horz" wrap="square" lIns="0" tIns="5715" rIns="0" bIns="0" rtlCol="0">
            <a:spAutoFit/>
          </a:bodyPr>
          <a:lstStyle/>
          <a:p>
            <a:pPr>
              <a:lnSpc>
                <a:spcPct val="100000"/>
              </a:lnSpc>
              <a:spcBef>
                <a:spcPts val="45"/>
              </a:spcBef>
              <a:tabLst>
                <a:tab pos="220345" algn="l"/>
              </a:tabLst>
            </a:pPr>
            <a:r>
              <a:rPr sz="800" b="0" spc="-50">
                <a:solidFill>
                  <a:srgbClr val="242424"/>
                </a:solidFill>
                <a:latin typeface="Poppins Light"/>
                <a:cs typeface="Poppins Light"/>
              </a:rPr>
              <a:t>5</a:t>
            </a:r>
            <a:r>
              <a:rPr sz="800" b="0">
                <a:solidFill>
                  <a:srgbClr val="242424"/>
                </a:solidFill>
                <a:latin typeface="Poppins Light"/>
                <a:cs typeface="Poppins Light"/>
              </a:rPr>
              <a:t>	</a:t>
            </a:r>
            <a:r>
              <a:rPr sz="800" b="1">
                <a:solidFill>
                  <a:srgbClr val="242424"/>
                </a:solidFill>
                <a:latin typeface="Poppins SemiBold"/>
                <a:cs typeface="Poppins SemiBold"/>
              </a:rPr>
              <a:t>|</a:t>
            </a:r>
            <a:r>
              <a:rPr sz="800" b="1" spc="170">
                <a:solidFill>
                  <a:srgbClr val="242424"/>
                </a:solidFill>
                <a:latin typeface="Poppins SemiBold"/>
                <a:cs typeface="Poppins SemiBold"/>
              </a:rPr>
              <a:t> </a:t>
            </a:r>
            <a:r>
              <a:rPr sz="800" b="1">
                <a:solidFill>
                  <a:srgbClr val="242424"/>
                </a:solidFill>
                <a:latin typeface="Poppins SemiBold"/>
                <a:cs typeface="Poppins SemiBold"/>
              </a:rPr>
              <a:t>NXP</a:t>
            </a:r>
            <a:r>
              <a:rPr sz="800" b="1" spc="170">
                <a:solidFill>
                  <a:srgbClr val="242424"/>
                </a:solidFill>
                <a:latin typeface="Poppins SemiBold"/>
                <a:cs typeface="Poppins SemiBold"/>
              </a:rPr>
              <a:t> </a:t>
            </a:r>
            <a:r>
              <a:rPr sz="800" b="1">
                <a:solidFill>
                  <a:srgbClr val="242424"/>
                </a:solidFill>
                <a:latin typeface="Poppins SemiBold"/>
                <a:cs typeface="Poppins SemiBold"/>
              </a:rPr>
              <a:t>|</a:t>
            </a:r>
            <a:r>
              <a:rPr sz="800" b="1" spc="175">
                <a:solidFill>
                  <a:srgbClr val="242424"/>
                </a:solidFill>
                <a:latin typeface="Poppins SemiBold"/>
                <a:cs typeface="Poppins SemiBold"/>
              </a:rPr>
              <a:t> </a:t>
            </a:r>
            <a:r>
              <a:rPr sz="800" b="0" spc="-10">
                <a:solidFill>
                  <a:srgbClr val="242424"/>
                </a:solidFill>
                <a:latin typeface="Poppins Light"/>
                <a:cs typeface="Poppins Light"/>
              </a:rPr>
              <a:t>Confidential</a:t>
            </a:r>
            <a:endParaRPr sz="800">
              <a:latin typeface="Poppins Light"/>
              <a:cs typeface="Poppins Light"/>
            </a:endParaRPr>
          </a:p>
        </p:txBody>
      </p:sp>
      <p:pic>
        <p:nvPicPr>
          <p:cNvPr id="6" name="object 6"/>
          <p:cNvPicPr/>
          <p:nvPr/>
        </p:nvPicPr>
        <p:blipFill>
          <a:blip r:embed="rId4" cstate="print"/>
          <a:stretch>
            <a:fillRect/>
          </a:stretch>
        </p:blipFill>
        <p:spPr>
          <a:xfrm>
            <a:off x="0" y="-13208"/>
            <a:ext cx="9058656" cy="6858003"/>
          </a:xfrm>
          <a:prstGeom prst="rect">
            <a:avLst/>
          </a:prstGeom>
        </p:spPr>
      </p:pic>
      <p:sp>
        <p:nvSpPr>
          <p:cNvPr id="7" name="object 7" descr="$PPTXTitle"/>
          <p:cNvSpPr txBox="1">
            <a:spLocks noGrp="1"/>
          </p:cNvSpPr>
          <p:nvPr>
            <p:ph type="title"/>
          </p:nvPr>
        </p:nvSpPr>
        <p:spPr>
          <a:xfrm>
            <a:off x="408838" y="3036115"/>
            <a:ext cx="3567429" cy="382797"/>
          </a:xfrm>
          <a:prstGeom prst="rect">
            <a:avLst/>
          </a:prstGeom>
        </p:spPr>
        <p:txBody>
          <a:bodyPr vert="horz" wrap="square" lIns="0" tIns="13335" rIns="0" bIns="0" rtlCol="0">
            <a:spAutoFit/>
          </a:bodyPr>
          <a:lstStyle/>
          <a:p>
            <a:pPr marL="12700">
              <a:lnSpc>
                <a:spcPct val="100000"/>
              </a:lnSpc>
              <a:spcBef>
                <a:spcPts val="105"/>
              </a:spcBef>
            </a:pPr>
            <a:r>
              <a:rPr lang="en-US" sz="2400">
                <a:solidFill>
                  <a:schemeClr val="bg1"/>
                </a:solidFill>
                <a:latin typeface="Poppins SemiBold" panose="00000700000000000000" pitchFamily="2" charset="0"/>
                <a:cs typeface="Poppins SemiBold" panose="00000700000000000000" pitchFamily="2" charset="0"/>
              </a:rPr>
              <a:t>Spending Accounts</a:t>
            </a:r>
            <a:endParaRPr sz="2400">
              <a:solidFill>
                <a:schemeClr val="bg1"/>
              </a:solidFill>
              <a:latin typeface="Poppins SemiBold" panose="00000700000000000000" pitchFamily="2" charset="0"/>
              <a:cs typeface="Poppins SemiBold" panose="00000700000000000000" pitchFamily="2"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5" name="Shape 0">
            <a:extLst>
              <a:ext uri="{FF2B5EF4-FFF2-40B4-BE49-F238E27FC236}">
                <a16:creationId xmlns:a16="http://schemas.microsoft.com/office/drawing/2014/main" id="{16E21054-A0C2-50B3-DFBC-5D5B9A18C3EF}"/>
              </a:ext>
            </a:extLst>
          </p:cNvPr>
          <p:cNvSpPr/>
          <p:nvPr/>
        </p:nvSpPr>
        <p:spPr>
          <a:xfrm>
            <a:off x="0" y="0"/>
            <a:ext cx="12192000" cy="960120"/>
          </a:xfrm>
          <a:prstGeom prst="rect">
            <a:avLst/>
          </a:prstGeom>
          <a:solidFill>
            <a:srgbClr val="101820"/>
          </a:solidFill>
          <a:ln w="12700">
            <a:solidFill>
              <a:srgbClr val="101820"/>
            </a:solidFill>
            <a:prstDash val="solid"/>
          </a:ln>
        </p:spPr>
        <p:txBody>
          <a:bodyPr/>
          <a:lstStyle/>
          <a:p>
            <a:endParaRPr lang="en-US"/>
          </a:p>
        </p:txBody>
      </p:sp>
      <p:sp>
        <p:nvSpPr>
          <p:cNvPr id="2" name="Title 1">
            <a:extLst>
              <a:ext uri="{FF2B5EF4-FFF2-40B4-BE49-F238E27FC236}">
                <a16:creationId xmlns:a16="http://schemas.microsoft.com/office/drawing/2014/main" id="{F11C3DAB-6618-D7FE-01C5-2FB0FC4DF3DD}"/>
              </a:ext>
            </a:extLst>
          </p:cNvPr>
          <p:cNvSpPr>
            <a:spLocks noGrp="1"/>
          </p:cNvSpPr>
          <p:nvPr>
            <p:ph type="title"/>
          </p:nvPr>
        </p:nvSpPr>
        <p:spPr>
          <a:xfrm>
            <a:off x="260555" y="-276125"/>
            <a:ext cx="10515600" cy="1325563"/>
          </a:xfrm>
        </p:spPr>
        <p:txBody>
          <a:bodyPr>
            <a:normAutofit/>
          </a:bodyPr>
          <a:lstStyle/>
          <a:p>
            <a:r>
              <a:rPr lang="en-US" sz="2400" b="1">
                <a:solidFill>
                  <a:schemeClr val="bg1"/>
                </a:solidFill>
                <a:latin typeface="Poppins SemiBold" panose="00000700000000000000" pitchFamily="2" charset="0"/>
                <a:cs typeface="Poppins SemiBold" panose="00000700000000000000" pitchFamily="2" charset="0"/>
              </a:rPr>
              <a:t>Health Savings Account (HSA)</a:t>
            </a:r>
          </a:p>
        </p:txBody>
      </p:sp>
      <p:graphicFrame>
        <p:nvGraphicFramePr>
          <p:cNvPr id="3" name="Table 4">
            <a:extLst>
              <a:ext uri="{FF2B5EF4-FFF2-40B4-BE49-F238E27FC236}">
                <a16:creationId xmlns:a16="http://schemas.microsoft.com/office/drawing/2014/main" id="{6C44E874-3214-B934-5064-7E353968BEF1}"/>
              </a:ext>
            </a:extLst>
          </p:cNvPr>
          <p:cNvGraphicFramePr>
            <a:graphicFrameLocks noGrp="1"/>
          </p:cNvGraphicFramePr>
          <p:nvPr>
            <p:extLst>
              <p:ext uri="{D42A27DB-BD31-4B8C-83A1-F6EECF244321}">
                <p14:modId xmlns:p14="http://schemas.microsoft.com/office/powerpoint/2010/main" val="4234006874"/>
              </p:ext>
            </p:extLst>
          </p:nvPr>
        </p:nvGraphicFramePr>
        <p:xfrm>
          <a:off x="260555" y="1236245"/>
          <a:ext cx="11595414" cy="5097430"/>
        </p:xfrm>
        <a:graphic>
          <a:graphicData uri="http://schemas.openxmlformats.org/drawingml/2006/table">
            <a:tbl>
              <a:tblPr firstRow="1" bandRow="1"/>
              <a:tblGrid>
                <a:gridCol w="1877564">
                  <a:extLst>
                    <a:ext uri="{9D8B030D-6E8A-4147-A177-3AD203B41FA5}">
                      <a16:colId xmlns:a16="http://schemas.microsoft.com/office/drawing/2014/main" val="1021852690"/>
                    </a:ext>
                  </a:extLst>
                </a:gridCol>
                <a:gridCol w="3352627">
                  <a:extLst>
                    <a:ext uri="{9D8B030D-6E8A-4147-A177-3AD203B41FA5}">
                      <a16:colId xmlns:a16="http://schemas.microsoft.com/office/drawing/2014/main" val="2785419054"/>
                    </a:ext>
                  </a:extLst>
                </a:gridCol>
                <a:gridCol w="3364174">
                  <a:extLst>
                    <a:ext uri="{9D8B030D-6E8A-4147-A177-3AD203B41FA5}">
                      <a16:colId xmlns:a16="http://schemas.microsoft.com/office/drawing/2014/main" val="2578733012"/>
                    </a:ext>
                  </a:extLst>
                </a:gridCol>
                <a:gridCol w="3001049">
                  <a:extLst>
                    <a:ext uri="{9D8B030D-6E8A-4147-A177-3AD203B41FA5}">
                      <a16:colId xmlns:a16="http://schemas.microsoft.com/office/drawing/2014/main" val="565871369"/>
                    </a:ext>
                  </a:extLst>
                </a:gridCol>
              </a:tblGrid>
              <a:tr h="514254">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chemeClr val="tx1"/>
                          </a:solidFill>
                          <a:latin typeface="Poppins    "/>
                        </a:rPr>
                        <a:t>Plan</a:t>
                      </a:r>
                      <a:endParaRPr lang="en-US" sz="1400" b="1">
                        <a:solidFill>
                          <a:schemeClr val="tx1"/>
                        </a:solidFill>
                        <a:latin typeface="Poppins    "/>
                        <a:cs typeface="Poppins" panose="00000500000000000000" pitchFamily="2" charset="0"/>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CAFB"/>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rgbClr val="1A1F24"/>
                          </a:solidFill>
                          <a:latin typeface="Poppins    "/>
                        </a:rPr>
                        <a:t>Eligibility Requirements</a:t>
                      </a:r>
                      <a:endParaRPr lang="en-US" sz="1400" b="1">
                        <a:latin typeface="Poppins    "/>
                        <a:cs typeface="Poppins" panose="00000500000000000000" pitchFamily="2" charset="0"/>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CAFB"/>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rgbClr val="1A1F24"/>
                          </a:solidFill>
                          <a:latin typeface="Poppins    "/>
                        </a:rPr>
                        <a:t>Contribution Amounts</a:t>
                      </a:r>
                      <a:endParaRPr lang="en-US" sz="1400" b="1">
                        <a:latin typeface="Poppins    "/>
                        <a:cs typeface="Poppins" panose="00000500000000000000" pitchFamily="2" charset="0"/>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CAFB"/>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rgbClr val="1A1F24"/>
                          </a:solidFill>
                          <a:latin typeface="Poppins    "/>
                        </a:rPr>
                        <a:t>Account Details</a:t>
                      </a:r>
                      <a:endParaRPr lang="en-US" sz="1400" b="1">
                        <a:latin typeface="Poppins    "/>
                        <a:cs typeface="Poppins" panose="00000500000000000000" pitchFamily="2" charset="0"/>
                      </a:endParaRPr>
                    </a:p>
                  </a:txBody>
                  <a:tcPr marL="182880" marR="182880"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ECAFB"/>
                    </a:solidFill>
                  </a:tcPr>
                </a:tc>
                <a:extLst>
                  <a:ext uri="{0D108BD9-81ED-4DB2-BD59-A6C34878D82A}">
                    <a16:rowId xmlns:a16="http://schemas.microsoft.com/office/drawing/2014/main" val="3249569016"/>
                  </a:ext>
                </a:extLst>
              </a:tr>
              <a:tr h="375125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600" b="1">
                          <a:solidFill>
                            <a:srgbClr val="17232D"/>
                          </a:solidFill>
                          <a:latin typeface="Poppins    "/>
                        </a:rPr>
                        <a:t>Health Savings Account (HSA)</a:t>
                      </a:r>
                      <a:endParaRPr lang="en-US" sz="1600" b="1" i="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lnSpc>
                          <a:spcPct val="90000"/>
                        </a:lnSpc>
                        <a:spcAft>
                          <a:spcPts val="600"/>
                        </a:spcAft>
                        <a:buFont typeface="Arial" panose="020B0604020202020204" pitchFamily="34" charset="0"/>
                        <a:buChar char="•"/>
                      </a:pPr>
                      <a:r>
                        <a:rPr lang="en-US" sz="1600">
                          <a:solidFill>
                            <a:srgbClr val="17232D"/>
                          </a:solidFill>
                          <a:latin typeface="Poppins    "/>
                        </a:rPr>
                        <a:t>Enrolled in Medical Plan 1</a:t>
                      </a:r>
                    </a:p>
                    <a:p>
                      <a:pPr marL="285750" indent="-285750">
                        <a:lnSpc>
                          <a:spcPct val="90000"/>
                        </a:lnSpc>
                        <a:spcAft>
                          <a:spcPts val="600"/>
                        </a:spcAft>
                        <a:buFont typeface="Arial" panose="020B0604020202020204" pitchFamily="34" charset="0"/>
                        <a:buChar char="•"/>
                      </a:pPr>
                      <a:r>
                        <a:rPr lang="en-US" sz="1600" kern="1200">
                          <a:solidFill>
                            <a:srgbClr val="17232D"/>
                          </a:solidFill>
                          <a:latin typeface="Poppins    "/>
                        </a:rPr>
                        <a:t>Can’t be covered by another non-high-deductible health medical plan</a:t>
                      </a:r>
                    </a:p>
                    <a:p>
                      <a:pPr marL="285750" indent="-285750">
                        <a:lnSpc>
                          <a:spcPct val="90000"/>
                        </a:lnSpc>
                        <a:spcAft>
                          <a:spcPts val="600"/>
                        </a:spcAft>
                        <a:buFont typeface="Arial" panose="020B0604020202020204" pitchFamily="34" charset="0"/>
                        <a:buChar char="•"/>
                      </a:pPr>
                      <a:r>
                        <a:rPr lang="en-US" sz="1600" kern="1200">
                          <a:solidFill>
                            <a:srgbClr val="17232D"/>
                          </a:solidFill>
                          <a:latin typeface="Poppins    "/>
                        </a:rPr>
                        <a:t>Your spouse can’t have separate plan with an FSA</a:t>
                      </a:r>
                    </a:p>
                    <a:p>
                      <a:pPr marL="285750" indent="-285750">
                        <a:lnSpc>
                          <a:spcPct val="90000"/>
                        </a:lnSpc>
                        <a:spcAft>
                          <a:spcPts val="600"/>
                        </a:spcAft>
                        <a:buFont typeface="Arial" panose="020B0604020202020204" pitchFamily="34" charset="0"/>
                        <a:buChar char="•"/>
                      </a:pPr>
                      <a:r>
                        <a:rPr lang="en-US" sz="1600" kern="1200">
                          <a:solidFill>
                            <a:srgbClr val="17232D"/>
                          </a:solidFill>
                          <a:latin typeface="Poppins    "/>
                        </a:rPr>
                        <a:t>Can’t be enrolled in Medicare</a:t>
                      </a:r>
                      <a:endParaRPr lang="en-US" sz="1600" kern="1200">
                        <a:solidFill>
                          <a:schemeClr val="tx1"/>
                        </a:solidFill>
                        <a:latin typeface="Poppins    "/>
                        <a:ea typeface="+mn-ea"/>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lgn="l">
                        <a:lnSpc>
                          <a:spcPct val="90000"/>
                        </a:lnSpc>
                        <a:spcAft>
                          <a:spcPts val="600"/>
                        </a:spcAft>
                        <a:buFont typeface="Arial" panose="020B0604020202020204" pitchFamily="34" charset="0"/>
                        <a:buChar char="•"/>
                      </a:pPr>
                      <a:r>
                        <a:rPr lang="en-US" sz="1600" b="1" kern="1200">
                          <a:solidFill>
                            <a:srgbClr val="17232D"/>
                          </a:solidFill>
                          <a:latin typeface="Poppins    "/>
                        </a:rPr>
                        <a:t>Employer will contribute </a:t>
                      </a:r>
                      <a:r>
                        <a:rPr lang="en-US" sz="1600" kern="1200">
                          <a:solidFill>
                            <a:srgbClr val="17232D"/>
                          </a:solidFill>
                          <a:latin typeface="Poppins    "/>
                        </a:rPr>
                        <a:t>$500 for employee-only coverage and $1,000 for family coverage </a:t>
                      </a:r>
                    </a:p>
                    <a:p>
                      <a:pPr marL="285750" indent="-285750" algn="l">
                        <a:lnSpc>
                          <a:spcPct val="90000"/>
                        </a:lnSpc>
                        <a:spcAft>
                          <a:spcPts val="600"/>
                        </a:spcAft>
                        <a:buFont typeface="Arial" panose="020B0604020202020204" pitchFamily="34" charset="0"/>
                        <a:buChar char="•"/>
                      </a:pPr>
                      <a:r>
                        <a:rPr lang="en-US" sz="1600" b="1" kern="1200">
                          <a:solidFill>
                            <a:srgbClr val="17232D"/>
                          </a:solidFill>
                          <a:latin typeface="Poppins    "/>
                        </a:rPr>
                        <a:t>Employee can contribute</a:t>
                      </a:r>
                      <a:r>
                        <a:rPr lang="en-US" sz="1600" kern="1200">
                          <a:solidFill>
                            <a:srgbClr val="17232D"/>
                          </a:solidFill>
                          <a:latin typeface="Poppins    "/>
                        </a:rPr>
                        <a:t> up to </a:t>
                      </a:r>
                      <a:r>
                        <a:rPr lang="en-US" sz="1600" b="1" kern="1200">
                          <a:solidFill>
                            <a:srgbClr val="17232D"/>
                          </a:solidFill>
                          <a:latin typeface="Poppins    "/>
                        </a:rPr>
                        <a:t>$4,500 </a:t>
                      </a:r>
                      <a:r>
                        <a:rPr lang="en-US" sz="1600" kern="1200">
                          <a:solidFill>
                            <a:srgbClr val="17232D"/>
                          </a:solidFill>
                          <a:latin typeface="Poppins    "/>
                        </a:rPr>
                        <a:t>with employee-only coverage or </a:t>
                      </a:r>
                      <a:r>
                        <a:rPr lang="en-US" sz="1600" b="1" kern="1200">
                          <a:solidFill>
                            <a:srgbClr val="17232D"/>
                          </a:solidFill>
                          <a:latin typeface="Poppins    "/>
                        </a:rPr>
                        <a:t>$9,000 </a:t>
                      </a:r>
                      <a:r>
                        <a:rPr lang="en-US" sz="1600" kern="1200">
                          <a:solidFill>
                            <a:srgbClr val="17232D"/>
                          </a:solidFill>
                          <a:latin typeface="Poppins    "/>
                        </a:rPr>
                        <a:t>with family coverage </a:t>
                      </a:r>
                    </a:p>
                    <a:p>
                      <a:pPr marL="285750" indent="-285750" algn="l">
                        <a:lnSpc>
                          <a:spcPct val="90000"/>
                        </a:lnSpc>
                        <a:spcAft>
                          <a:spcPts val="600"/>
                        </a:spcAft>
                        <a:buFont typeface="Arial" panose="020B0604020202020204" pitchFamily="34" charset="0"/>
                        <a:buChar char="•"/>
                      </a:pPr>
                      <a:r>
                        <a:rPr lang="en-US" sz="1600" kern="1200">
                          <a:solidFill>
                            <a:srgbClr val="17232D"/>
                          </a:solidFill>
                          <a:latin typeface="Poppins    "/>
                        </a:rPr>
                        <a:t>If you are 55 or older, you can contribute an additional </a:t>
                      </a:r>
                      <a:r>
                        <a:rPr lang="en-US" sz="1600" b="1" kern="1200">
                          <a:solidFill>
                            <a:srgbClr val="17232D"/>
                          </a:solidFill>
                          <a:latin typeface="Poppins    "/>
                        </a:rPr>
                        <a:t>$1,000</a:t>
                      </a:r>
                    </a:p>
                    <a:p>
                      <a:pPr marL="285750" indent="-285750" algn="l">
                        <a:lnSpc>
                          <a:spcPct val="90000"/>
                        </a:lnSpc>
                        <a:spcAft>
                          <a:spcPts val="600"/>
                        </a:spcAft>
                        <a:buFont typeface="Arial" panose="020B0604020202020204" pitchFamily="34" charset="0"/>
                        <a:buChar char="•"/>
                      </a:pPr>
                      <a:r>
                        <a:rPr lang="en-US" sz="1600" b="0" kern="1200">
                          <a:solidFill>
                            <a:srgbClr val="17232D"/>
                          </a:solidFill>
                          <a:effectLst/>
                          <a:latin typeface="Poppins    "/>
                        </a:rPr>
                        <a:t>NXP’s contributions are based on your initial coverage level. Changing from Employee-Only to Family coverage does not result in additional contributions</a:t>
                      </a:r>
                      <a:endParaRPr lang="en-US" sz="1600" b="0" kern="1200">
                        <a:solidFill>
                          <a:schemeClr val="tx1"/>
                        </a:solidFill>
                        <a:latin typeface="Poppins    "/>
                        <a:ea typeface="+mn-ea"/>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lgn="l">
                        <a:lnSpc>
                          <a:spcPct val="90000"/>
                        </a:lnSpc>
                        <a:spcAft>
                          <a:spcPts val="600"/>
                        </a:spcAft>
                        <a:buFont typeface="Arial" panose="020B0604020202020204" pitchFamily="34" charset="0"/>
                        <a:buChar char="•"/>
                      </a:pPr>
                      <a:r>
                        <a:rPr lang="en-US" sz="1600" kern="1200">
                          <a:solidFill>
                            <a:srgbClr val="17232D"/>
                          </a:solidFill>
                          <a:latin typeface="Poppins    "/>
                        </a:rPr>
                        <a:t>You own your HSA </a:t>
                      </a:r>
                    </a:p>
                    <a:p>
                      <a:pPr marL="285750" indent="-285750" algn="l">
                        <a:lnSpc>
                          <a:spcPct val="90000"/>
                        </a:lnSpc>
                        <a:spcAft>
                          <a:spcPts val="600"/>
                        </a:spcAft>
                        <a:buFont typeface="Arial" panose="020B0604020202020204" pitchFamily="34" charset="0"/>
                        <a:buChar char="•"/>
                      </a:pPr>
                      <a:r>
                        <a:rPr lang="en-US" sz="1600" kern="1200">
                          <a:solidFill>
                            <a:srgbClr val="17232D"/>
                          </a:solidFill>
                          <a:latin typeface="Poppins    "/>
                        </a:rPr>
                        <a:t>The entire account balance rolls over each year.</a:t>
                      </a:r>
                    </a:p>
                    <a:p>
                      <a:pPr marL="285750" indent="-285750" algn="l">
                        <a:lnSpc>
                          <a:spcPct val="90000"/>
                        </a:lnSpc>
                        <a:spcAft>
                          <a:spcPts val="600"/>
                        </a:spcAft>
                        <a:buFont typeface="Arial" panose="020B0604020202020204" pitchFamily="34" charset="0"/>
                        <a:buChar char="•"/>
                      </a:pPr>
                      <a:r>
                        <a:rPr lang="en-US" sz="1600" kern="1200">
                          <a:solidFill>
                            <a:srgbClr val="17232D"/>
                          </a:solidFill>
                          <a:latin typeface="Poppins    "/>
                          <a:ea typeface="+mn-ea"/>
                          <a:cs typeface="Poppins" panose="00000500000000000000" pitchFamily="2" charset="0"/>
                        </a:rPr>
                        <a:t>You can invest your funds</a:t>
                      </a:r>
                      <a:endParaRPr lang="en-US" sz="1600" kern="1200">
                        <a:solidFill>
                          <a:schemeClr val="tx1"/>
                        </a:solidFill>
                        <a:latin typeface="Poppins    "/>
                        <a:ea typeface="+mn-ea"/>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extLst>
                  <a:ext uri="{0D108BD9-81ED-4DB2-BD59-A6C34878D82A}">
                    <a16:rowId xmlns:a16="http://schemas.microsoft.com/office/drawing/2014/main" val="2053960072"/>
                  </a:ext>
                </a:extLst>
              </a:tr>
            </a:tbl>
          </a:graphicData>
        </a:graphic>
      </p:graphicFrame>
      <p:pic>
        <p:nvPicPr>
          <p:cNvPr id="6" name="ElevenLabs_2026-09-22T20_22_34_Adam - Engaging, Friendly and Bright_pvc_sp95_s75_sb75_se40_b_m2">
            <a:hlinkClick r:id="" action="ppaction://media"/>
            <a:extLst>
              <a:ext uri="{FF2B5EF4-FFF2-40B4-BE49-F238E27FC236}">
                <a16:creationId xmlns:a16="http://schemas.microsoft.com/office/drawing/2014/main" id="{1123DE67-1A01-7864-474C-EF72019C303D}"/>
              </a:ext>
            </a:extLst>
          </p:cNvPr>
          <p:cNvPicPr>
            <a:picLocks noChangeAspect="1"/>
          </p:cNvPicPr>
          <p:nvPr>
            <a:audioFile r:link="rId1"/>
            <p:extLst>
              <p:ext uri="{DAA4B4D4-6D71-4841-9C94-3DE7FCFB9230}">
                <p14:media xmlns:p14="http://schemas.microsoft.com/office/powerpoint/2010/main" r:embed="rId2">
                  <p14:trim st="1665"/>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4155179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91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Shape 0">
            <a:extLst>
              <a:ext uri="{FF2B5EF4-FFF2-40B4-BE49-F238E27FC236}">
                <a16:creationId xmlns:a16="http://schemas.microsoft.com/office/drawing/2014/main" id="{845628DC-A089-723E-C890-2FF3F926B035}"/>
              </a:ext>
            </a:extLst>
          </p:cNvPr>
          <p:cNvSpPr/>
          <p:nvPr/>
        </p:nvSpPr>
        <p:spPr>
          <a:xfrm>
            <a:off x="0" y="0"/>
            <a:ext cx="12192000" cy="960120"/>
          </a:xfrm>
          <a:prstGeom prst="rect">
            <a:avLst/>
          </a:prstGeom>
          <a:solidFill>
            <a:srgbClr val="101820"/>
          </a:solidFill>
          <a:ln w="12700">
            <a:solidFill>
              <a:srgbClr val="101820"/>
            </a:solidFill>
            <a:prstDash val="solid"/>
          </a:ln>
        </p:spPr>
        <p:txBody>
          <a:bodyPr/>
          <a:lstStyle/>
          <a:p>
            <a:endParaRPr lang="en-US"/>
          </a:p>
        </p:txBody>
      </p:sp>
      <p:sp>
        <p:nvSpPr>
          <p:cNvPr id="2" name="Title 1">
            <a:extLst>
              <a:ext uri="{FF2B5EF4-FFF2-40B4-BE49-F238E27FC236}">
                <a16:creationId xmlns:a16="http://schemas.microsoft.com/office/drawing/2014/main" id="{16EF7F7E-F8E0-8EF4-9844-1A063C09324A}"/>
              </a:ext>
            </a:extLst>
          </p:cNvPr>
          <p:cNvSpPr>
            <a:spLocks noGrp="1"/>
          </p:cNvSpPr>
          <p:nvPr>
            <p:ph type="title"/>
          </p:nvPr>
        </p:nvSpPr>
        <p:spPr>
          <a:xfrm>
            <a:off x="761071" y="-101115"/>
            <a:ext cx="11183187" cy="1325563"/>
          </a:xfrm>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Health Care, Limited Use and Dependent Care Flexible Spending Accounts</a:t>
            </a:r>
          </a:p>
        </p:txBody>
      </p:sp>
      <p:graphicFrame>
        <p:nvGraphicFramePr>
          <p:cNvPr id="5" name="Table 4">
            <a:extLst>
              <a:ext uri="{FF2B5EF4-FFF2-40B4-BE49-F238E27FC236}">
                <a16:creationId xmlns:a16="http://schemas.microsoft.com/office/drawing/2014/main" id="{E6135548-A9F8-456E-3B0D-41D85C0ADA6F}"/>
              </a:ext>
            </a:extLst>
          </p:cNvPr>
          <p:cNvGraphicFramePr>
            <a:graphicFrameLocks noGrp="1"/>
          </p:cNvGraphicFramePr>
          <p:nvPr>
            <p:extLst>
              <p:ext uri="{D42A27DB-BD31-4B8C-83A1-F6EECF244321}">
                <p14:modId xmlns:p14="http://schemas.microsoft.com/office/powerpoint/2010/main" val="1192814122"/>
              </p:ext>
            </p:extLst>
          </p:nvPr>
        </p:nvGraphicFramePr>
        <p:xfrm>
          <a:off x="761071" y="1224448"/>
          <a:ext cx="10905711" cy="3806890"/>
        </p:xfrm>
        <a:graphic>
          <a:graphicData uri="http://schemas.openxmlformats.org/drawingml/2006/table">
            <a:tbl>
              <a:tblPr firstRow="1" bandRow="1"/>
              <a:tblGrid>
                <a:gridCol w="3616702">
                  <a:extLst>
                    <a:ext uri="{9D8B030D-6E8A-4147-A177-3AD203B41FA5}">
                      <a16:colId xmlns:a16="http://schemas.microsoft.com/office/drawing/2014/main" val="1021852690"/>
                    </a:ext>
                  </a:extLst>
                </a:gridCol>
                <a:gridCol w="3892395">
                  <a:extLst>
                    <a:ext uri="{9D8B030D-6E8A-4147-A177-3AD203B41FA5}">
                      <a16:colId xmlns:a16="http://schemas.microsoft.com/office/drawing/2014/main" val="2785419054"/>
                    </a:ext>
                  </a:extLst>
                </a:gridCol>
                <a:gridCol w="3396614">
                  <a:extLst>
                    <a:ext uri="{9D8B030D-6E8A-4147-A177-3AD203B41FA5}">
                      <a16:colId xmlns:a16="http://schemas.microsoft.com/office/drawing/2014/main" val="2578733012"/>
                    </a:ext>
                  </a:extLst>
                </a:gridCol>
              </a:tblGrid>
              <a:tr h="331302">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chemeClr val="tx1"/>
                          </a:solidFill>
                          <a:latin typeface="Poppins "/>
                        </a:rPr>
                        <a:t>Plan</a:t>
                      </a:r>
                      <a:endParaRPr lang="en-US" sz="1400" b="1">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B5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chemeClr val="tx1"/>
                          </a:solidFill>
                          <a:latin typeface="Poppins "/>
                        </a:rPr>
                        <a:t>Eligibility </a:t>
                      </a:r>
                      <a:endParaRPr lang="en-US" sz="1400" b="1">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B5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400" b="1">
                          <a:solidFill>
                            <a:schemeClr val="tx1"/>
                          </a:solidFill>
                          <a:latin typeface="Poppins "/>
                        </a:rPr>
                        <a:t>Contribution Amounts</a:t>
                      </a:r>
                      <a:endParaRPr lang="en-US" sz="1400" b="1">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B500"/>
                    </a:solidFill>
                  </a:tcPr>
                </a:tc>
                <a:extLst>
                  <a:ext uri="{0D108BD9-81ED-4DB2-BD59-A6C34878D82A}">
                    <a16:rowId xmlns:a16="http://schemas.microsoft.com/office/drawing/2014/main" val="3249569016"/>
                  </a:ext>
                </a:extLst>
              </a:tr>
              <a:tr h="84626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600" b="0">
                          <a:solidFill>
                            <a:schemeClr val="tx1"/>
                          </a:solidFill>
                          <a:latin typeface="Poppins    "/>
                        </a:rPr>
                        <a:t>Health Care Flexible Spending Account (FSA)</a:t>
                      </a:r>
                      <a:endParaRPr lang="en-US" sz="1600" b="0" i="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nSpc>
                          <a:spcPct val="90000"/>
                        </a:lnSpc>
                        <a:buFont typeface="Arial" panose="020B0604020202020204" pitchFamily="34" charset="0"/>
                        <a:buNone/>
                      </a:pPr>
                      <a:r>
                        <a:rPr lang="en-US" sz="1600">
                          <a:solidFill>
                            <a:schemeClr val="tx1"/>
                          </a:solidFill>
                          <a:latin typeface="Poppins    "/>
                        </a:rPr>
                        <a:t>Enrolled in Medical Plans 2 or 3, Kaiser, or waived coverage</a:t>
                      </a:r>
                      <a:endParaRPr lang="en-US" sz="160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600">
                          <a:solidFill>
                            <a:schemeClr val="tx1"/>
                          </a:solidFill>
                          <a:latin typeface="Poppins    "/>
                        </a:rPr>
                        <a:t>You can contribute up to</a:t>
                      </a:r>
                      <a:br>
                        <a:rPr lang="en-US" sz="1600">
                          <a:solidFill>
                            <a:schemeClr val="tx1"/>
                          </a:solidFill>
                          <a:latin typeface="Poppins    "/>
                        </a:rPr>
                      </a:br>
                      <a:r>
                        <a:rPr lang="en-US" sz="1600" b="1">
                          <a:solidFill>
                            <a:schemeClr val="tx1"/>
                          </a:solidFill>
                          <a:latin typeface="Poppins    "/>
                        </a:rPr>
                        <a:t>$3,400 </a:t>
                      </a:r>
                      <a:r>
                        <a:rPr lang="en-US" sz="1600">
                          <a:solidFill>
                            <a:schemeClr val="tx1"/>
                          </a:solidFill>
                          <a:latin typeface="Poppins    "/>
                        </a:rPr>
                        <a:t>per household</a:t>
                      </a:r>
                      <a:endParaRPr lang="en-US" sz="1600" kern="1200">
                        <a:solidFill>
                          <a:schemeClr val="tx1"/>
                        </a:solidFill>
                        <a:latin typeface="Poppins    "/>
                        <a:ea typeface="+mn-ea"/>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extLst>
                  <a:ext uri="{0D108BD9-81ED-4DB2-BD59-A6C34878D82A}">
                    <a16:rowId xmlns:a16="http://schemas.microsoft.com/office/drawing/2014/main" val="3846213894"/>
                  </a:ext>
                </a:extLst>
              </a:tr>
              <a:tr h="80001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600" b="0">
                          <a:solidFill>
                            <a:schemeClr val="tx1"/>
                          </a:solidFill>
                          <a:latin typeface="Poppins    "/>
                        </a:rPr>
                        <a:t>Limited Use Flexible Spending Account (LFSA)</a:t>
                      </a:r>
                      <a:endParaRPr lang="en-US" sz="1600" b="0" i="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4E9E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nSpc>
                          <a:spcPct val="90000"/>
                        </a:lnSpc>
                        <a:buFont typeface="Arial" panose="020B0604020202020204" pitchFamily="34" charset="0"/>
                        <a:buNone/>
                      </a:pPr>
                      <a:r>
                        <a:rPr lang="en-US" sz="1600">
                          <a:solidFill>
                            <a:schemeClr val="tx1"/>
                          </a:solidFill>
                          <a:latin typeface="Poppins    "/>
                        </a:rPr>
                        <a:t>Enrolled in Medical Plan 1; can also contribute to an HSA</a:t>
                      </a:r>
                    </a:p>
                    <a:p>
                      <a:pPr>
                        <a:lnSpc>
                          <a:spcPct val="90000"/>
                        </a:lnSpc>
                      </a:pPr>
                      <a:endParaRPr lang="en-US" sz="160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4E9E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600">
                          <a:solidFill>
                            <a:schemeClr val="tx1"/>
                          </a:solidFill>
                          <a:latin typeface="Poppins    "/>
                        </a:rPr>
                        <a:t>You can contribute up to</a:t>
                      </a:r>
                      <a:br>
                        <a:rPr lang="en-US" sz="1600">
                          <a:solidFill>
                            <a:schemeClr val="tx1"/>
                          </a:solidFill>
                          <a:latin typeface="Poppins    "/>
                        </a:rPr>
                      </a:br>
                      <a:r>
                        <a:rPr lang="en-US" sz="1600" b="1">
                          <a:solidFill>
                            <a:schemeClr val="tx1"/>
                          </a:solidFill>
                          <a:latin typeface="Poppins    "/>
                        </a:rPr>
                        <a:t>$3,400 </a:t>
                      </a:r>
                      <a:r>
                        <a:rPr lang="en-US" sz="1600">
                          <a:solidFill>
                            <a:schemeClr val="tx1"/>
                          </a:solidFill>
                          <a:latin typeface="Poppins    "/>
                        </a:rPr>
                        <a:t>per household</a:t>
                      </a:r>
                      <a:endParaRPr lang="en-US" sz="1600" kern="1200">
                        <a:solidFill>
                          <a:schemeClr val="tx1"/>
                        </a:solidFill>
                        <a:latin typeface="Poppins    "/>
                        <a:ea typeface="+mn-ea"/>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4E9EE"/>
                    </a:solidFill>
                  </a:tcPr>
                </a:tc>
                <a:extLst>
                  <a:ext uri="{0D108BD9-81ED-4DB2-BD59-A6C34878D82A}">
                    <a16:rowId xmlns:a16="http://schemas.microsoft.com/office/drawing/2014/main" val="31240874"/>
                  </a:ext>
                </a:extLst>
              </a:tr>
              <a:tr h="1436139">
                <a:tc>
                  <a:txBody>
                    <a:bodyPr/>
                    <a:lstStyle>
                      <a:lvl1pPr marL="0" algn="l" defTabSz="914400" rtl="0" eaLnBrk="1" latinLnBrk="0" hangingPunct="1">
                        <a:defRPr sz="1800" kern="1200">
                          <a:solidFill>
                            <a:schemeClr val="tx1"/>
                          </a:solidFill>
                          <a:latin typeface="Poppins"/>
                        </a:defRPr>
                      </a:lvl1pPr>
                      <a:lvl2pPr marL="457200" algn="l" defTabSz="914400" rtl="0" eaLnBrk="1" latinLnBrk="0" hangingPunct="1">
                        <a:defRPr sz="1800" kern="1200">
                          <a:solidFill>
                            <a:schemeClr val="tx1"/>
                          </a:solidFill>
                          <a:latin typeface="Poppins"/>
                        </a:defRPr>
                      </a:lvl2pPr>
                      <a:lvl3pPr marL="914400" algn="l" defTabSz="914400" rtl="0" eaLnBrk="1" latinLnBrk="0" hangingPunct="1">
                        <a:defRPr sz="1800" kern="1200">
                          <a:solidFill>
                            <a:schemeClr val="tx1"/>
                          </a:solidFill>
                          <a:latin typeface="Poppins"/>
                        </a:defRPr>
                      </a:lvl3pPr>
                      <a:lvl4pPr marL="1371600" algn="l" defTabSz="914400" rtl="0" eaLnBrk="1" latinLnBrk="0" hangingPunct="1">
                        <a:defRPr sz="1800" kern="1200">
                          <a:solidFill>
                            <a:schemeClr val="tx1"/>
                          </a:solidFill>
                          <a:latin typeface="Poppins"/>
                        </a:defRPr>
                      </a:lvl4pPr>
                      <a:lvl5pPr marL="1828800" algn="l" defTabSz="914400" rtl="0" eaLnBrk="1" latinLnBrk="0" hangingPunct="1">
                        <a:defRPr sz="1800" kern="1200">
                          <a:solidFill>
                            <a:schemeClr val="tx1"/>
                          </a:solidFill>
                          <a:latin typeface="Poppins"/>
                        </a:defRPr>
                      </a:lvl5pPr>
                      <a:lvl6pPr marL="2286000" algn="l" defTabSz="914400" rtl="0" eaLnBrk="1" latinLnBrk="0" hangingPunct="1">
                        <a:defRPr sz="1800" kern="1200">
                          <a:solidFill>
                            <a:schemeClr val="tx1"/>
                          </a:solidFill>
                          <a:latin typeface="Poppins"/>
                        </a:defRPr>
                      </a:lvl6pPr>
                      <a:lvl7pPr marL="2743200" algn="l" defTabSz="914400" rtl="0" eaLnBrk="1" latinLnBrk="0" hangingPunct="1">
                        <a:defRPr sz="1800" kern="1200">
                          <a:solidFill>
                            <a:schemeClr val="tx1"/>
                          </a:solidFill>
                          <a:latin typeface="Poppins"/>
                        </a:defRPr>
                      </a:lvl7pPr>
                      <a:lvl8pPr marL="3200400" algn="l" defTabSz="914400" rtl="0" eaLnBrk="1" latinLnBrk="0" hangingPunct="1">
                        <a:defRPr sz="1800" kern="1200">
                          <a:solidFill>
                            <a:schemeClr val="tx1"/>
                          </a:solidFill>
                          <a:latin typeface="Poppins"/>
                        </a:defRPr>
                      </a:lvl8pPr>
                      <a:lvl9pPr marL="3657600" algn="l" defTabSz="914400" rtl="0" eaLnBrk="1" latinLnBrk="0" hangingPunct="1">
                        <a:defRPr sz="1800" kern="1200">
                          <a:solidFill>
                            <a:schemeClr val="tx1"/>
                          </a:solidFill>
                          <a:latin typeface="Poppin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0">
                          <a:solidFill>
                            <a:schemeClr val="tx1"/>
                          </a:solidFill>
                          <a:latin typeface="Poppins    "/>
                        </a:rPr>
                        <a:t>Dependent Care Flexible Spending Account (DFSA)</a:t>
                      </a:r>
                    </a:p>
                    <a:p>
                      <a:pPr>
                        <a:lnSpc>
                          <a:spcPct val="90000"/>
                        </a:lnSpc>
                      </a:pPr>
                      <a:endParaRPr lang="en-US" sz="1600" b="0" i="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tx1"/>
                          </a:solidFill>
                          <a:latin typeface="Poppins"/>
                        </a:defRPr>
                      </a:lvl1pPr>
                      <a:lvl2pPr marL="457200" algn="l" defTabSz="914400" rtl="0" eaLnBrk="1" latinLnBrk="0" hangingPunct="1">
                        <a:defRPr sz="1800" kern="1200">
                          <a:solidFill>
                            <a:schemeClr val="tx1"/>
                          </a:solidFill>
                          <a:latin typeface="Poppins"/>
                        </a:defRPr>
                      </a:lvl2pPr>
                      <a:lvl3pPr marL="914400" algn="l" defTabSz="914400" rtl="0" eaLnBrk="1" latinLnBrk="0" hangingPunct="1">
                        <a:defRPr sz="1800" kern="1200">
                          <a:solidFill>
                            <a:schemeClr val="tx1"/>
                          </a:solidFill>
                          <a:latin typeface="Poppins"/>
                        </a:defRPr>
                      </a:lvl3pPr>
                      <a:lvl4pPr marL="1371600" algn="l" defTabSz="914400" rtl="0" eaLnBrk="1" latinLnBrk="0" hangingPunct="1">
                        <a:defRPr sz="1800" kern="1200">
                          <a:solidFill>
                            <a:schemeClr val="tx1"/>
                          </a:solidFill>
                          <a:latin typeface="Poppins"/>
                        </a:defRPr>
                      </a:lvl4pPr>
                      <a:lvl5pPr marL="1828800" algn="l" defTabSz="914400" rtl="0" eaLnBrk="1" latinLnBrk="0" hangingPunct="1">
                        <a:defRPr sz="1800" kern="1200">
                          <a:solidFill>
                            <a:schemeClr val="tx1"/>
                          </a:solidFill>
                          <a:latin typeface="Poppins"/>
                        </a:defRPr>
                      </a:lvl5pPr>
                      <a:lvl6pPr marL="2286000" algn="l" defTabSz="914400" rtl="0" eaLnBrk="1" latinLnBrk="0" hangingPunct="1">
                        <a:defRPr sz="1800" kern="1200">
                          <a:solidFill>
                            <a:schemeClr val="tx1"/>
                          </a:solidFill>
                          <a:latin typeface="Poppins"/>
                        </a:defRPr>
                      </a:lvl6pPr>
                      <a:lvl7pPr marL="2743200" algn="l" defTabSz="914400" rtl="0" eaLnBrk="1" latinLnBrk="0" hangingPunct="1">
                        <a:defRPr sz="1800" kern="1200">
                          <a:solidFill>
                            <a:schemeClr val="tx1"/>
                          </a:solidFill>
                          <a:latin typeface="Poppins"/>
                        </a:defRPr>
                      </a:lvl7pPr>
                      <a:lvl8pPr marL="3200400" algn="l" defTabSz="914400" rtl="0" eaLnBrk="1" latinLnBrk="0" hangingPunct="1">
                        <a:defRPr sz="1800" kern="1200">
                          <a:solidFill>
                            <a:schemeClr val="tx1"/>
                          </a:solidFill>
                          <a:latin typeface="Poppins"/>
                        </a:defRPr>
                      </a:lvl8pPr>
                      <a:lvl9pPr marL="3657600" algn="l" defTabSz="914400" rtl="0" eaLnBrk="1" latinLnBrk="0" hangingPunct="1">
                        <a:defRPr sz="1800" kern="1200">
                          <a:solidFill>
                            <a:schemeClr val="tx1"/>
                          </a:solidFill>
                          <a:latin typeface="Poppin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u="none" strike="noStrike" kern="1200" cap="none" spc="0" normalizeH="0" baseline="0" noProof="0">
                          <a:ln>
                            <a:noFill/>
                          </a:ln>
                          <a:solidFill>
                            <a:schemeClr val="tx1"/>
                          </a:solidFill>
                          <a:effectLst/>
                          <a:uLnTx/>
                          <a:uFillTx/>
                          <a:latin typeface="Poppins    "/>
                        </a:rPr>
                        <a:t>All full-time, benefits-eligible employees can participate</a:t>
                      </a:r>
                    </a:p>
                    <a:p>
                      <a:pPr>
                        <a:lnSpc>
                          <a:spcPct val="90000"/>
                        </a:lnSpc>
                      </a:pPr>
                      <a:endParaRPr lang="en-US" sz="1600">
                        <a:solidFill>
                          <a:schemeClr val="tx1"/>
                        </a:solidFill>
                        <a:latin typeface="Poppins    "/>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tx1"/>
                          </a:solidFill>
                          <a:latin typeface="Poppins"/>
                        </a:defRPr>
                      </a:lvl1pPr>
                      <a:lvl2pPr marL="457200" algn="l" defTabSz="914400" rtl="0" eaLnBrk="1" latinLnBrk="0" hangingPunct="1">
                        <a:defRPr sz="1800" kern="1200">
                          <a:solidFill>
                            <a:schemeClr val="tx1"/>
                          </a:solidFill>
                          <a:latin typeface="Poppins"/>
                        </a:defRPr>
                      </a:lvl2pPr>
                      <a:lvl3pPr marL="914400" algn="l" defTabSz="914400" rtl="0" eaLnBrk="1" latinLnBrk="0" hangingPunct="1">
                        <a:defRPr sz="1800" kern="1200">
                          <a:solidFill>
                            <a:schemeClr val="tx1"/>
                          </a:solidFill>
                          <a:latin typeface="Poppins"/>
                        </a:defRPr>
                      </a:lvl3pPr>
                      <a:lvl4pPr marL="1371600" algn="l" defTabSz="914400" rtl="0" eaLnBrk="1" latinLnBrk="0" hangingPunct="1">
                        <a:defRPr sz="1800" kern="1200">
                          <a:solidFill>
                            <a:schemeClr val="tx1"/>
                          </a:solidFill>
                          <a:latin typeface="Poppins"/>
                        </a:defRPr>
                      </a:lvl4pPr>
                      <a:lvl5pPr marL="1828800" algn="l" defTabSz="914400" rtl="0" eaLnBrk="1" latinLnBrk="0" hangingPunct="1">
                        <a:defRPr sz="1800" kern="1200">
                          <a:solidFill>
                            <a:schemeClr val="tx1"/>
                          </a:solidFill>
                          <a:latin typeface="Poppins"/>
                        </a:defRPr>
                      </a:lvl5pPr>
                      <a:lvl6pPr marL="2286000" algn="l" defTabSz="914400" rtl="0" eaLnBrk="1" latinLnBrk="0" hangingPunct="1">
                        <a:defRPr sz="1800" kern="1200">
                          <a:solidFill>
                            <a:schemeClr val="tx1"/>
                          </a:solidFill>
                          <a:latin typeface="Poppins"/>
                        </a:defRPr>
                      </a:lvl6pPr>
                      <a:lvl7pPr marL="2743200" algn="l" defTabSz="914400" rtl="0" eaLnBrk="1" latinLnBrk="0" hangingPunct="1">
                        <a:defRPr sz="1800" kern="1200">
                          <a:solidFill>
                            <a:schemeClr val="tx1"/>
                          </a:solidFill>
                          <a:latin typeface="Poppins"/>
                        </a:defRPr>
                      </a:lvl7pPr>
                      <a:lvl8pPr marL="3200400" algn="l" defTabSz="914400" rtl="0" eaLnBrk="1" latinLnBrk="0" hangingPunct="1">
                        <a:defRPr sz="1800" kern="1200">
                          <a:solidFill>
                            <a:schemeClr val="tx1"/>
                          </a:solidFill>
                          <a:latin typeface="Poppins"/>
                        </a:defRPr>
                      </a:lvl8pPr>
                      <a:lvl9pPr marL="3657600" algn="l" defTabSz="914400" rtl="0" eaLnBrk="1" latinLnBrk="0" hangingPunct="1">
                        <a:defRPr sz="1800" kern="1200">
                          <a:solidFill>
                            <a:schemeClr val="tx1"/>
                          </a:solidFill>
                          <a:latin typeface="Poppins"/>
                        </a:defRPr>
                      </a:lvl9pPr>
                    </a:lstStyle>
                    <a:p>
                      <a:pPr>
                        <a:lnSpc>
                          <a:spcPct val="90000"/>
                        </a:lnSpc>
                      </a:pPr>
                      <a:r>
                        <a:rPr lang="en-US" sz="1600">
                          <a:solidFill>
                            <a:schemeClr val="tx1"/>
                          </a:solidFill>
                          <a:latin typeface="Poppins    "/>
                        </a:rPr>
                        <a:t>You can contribute up to </a:t>
                      </a:r>
                      <a:r>
                        <a:rPr lang="en-US" sz="1600" b="1">
                          <a:solidFill>
                            <a:schemeClr val="tx1"/>
                          </a:solidFill>
                          <a:latin typeface="Poppins    "/>
                        </a:rPr>
                        <a:t>$7,500 </a:t>
                      </a:r>
                      <a:r>
                        <a:rPr lang="en-US" sz="1600">
                          <a:solidFill>
                            <a:schemeClr val="tx1"/>
                          </a:solidFill>
                          <a:latin typeface="Poppins    "/>
                        </a:rPr>
                        <a:t>per household</a:t>
                      </a:r>
                      <a:r>
                        <a:rPr lang="en-US" sz="1600" kern="1200">
                          <a:solidFill>
                            <a:schemeClr val="tx1"/>
                          </a:solidFill>
                          <a:latin typeface="Poppins    "/>
                        </a:rPr>
                        <a:t> </a:t>
                      </a:r>
                    </a:p>
                    <a:p>
                      <a:pPr>
                        <a:lnSpc>
                          <a:spcPct val="90000"/>
                        </a:lnSpc>
                      </a:pPr>
                      <a:endParaRPr lang="en-US" sz="1600" kern="1200">
                        <a:solidFill>
                          <a:schemeClr val="tx1"/>
                        </a:solidFill>
                        <a:latin typeface="Poppins    "/>
                      </a:endParaRPr>
                    </a:p>
                    <a:p>
                      <a:pPr>
                        <a:lnSpc>
                          <a:spcPct val="90000"/>
                        </a:lnSpc>
                      </a:pPr>
                      <a:r>
                        <a:rPr lang="en-US" sz="1600" kern="1200">
                          <a:solidFill>
                            <a:schemeClr val="tx1"/>
                          </a:solidFill>
                          <a:latin typeface="Poppins    "/>
                        </a:rPr>
                        <a:t>Employees earning more than $200,000 can contribute up to </a:t>
                      </a:r>
                      <a:r>
                        <a:rPr lang="en-US" sz="1600" b="1" kern="1200">
                          <a:solidFill>
                            <a:schemeClr val="tx1"/>
                          </a:solidFill>
                          <a:latin typeface="Poppins    "/>
                        </a:rPr>
                        <a:t>$5,000</a:t>
                      </a:r>
                    </a:p>
                    <a:p>
                      <a:pPr>
                        <a:lnSpc>
                          <a:spcPct val="90000"/>
                        </a:lnSpc>
                      </a:pPr>
                      <a:endParaRPr lang="en-US" sz="1600" kern="1200">
                        <a:solidFill>
                          <a:schemeClr val="tx1"/>
                        </a:solidFill>
                        <a:latin typeface="Poppins    "/>
                        <a:ea typeface="+mn-ea"/>
                        <a:cs typeface="Poppins" panose="000005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extLst>
                  <a:ext uri="{0D108BD9-81ED-4DB2-BD59-A6C34878D82A}">
                    <a16:rowId xmlns:a16="http://schemas.microsoft.com/office/drawing/2014/main" val="3459078707"/>
                  </a:ext>
                </a:extLst>
              </a:tr>
            </a:tbl>
          </a:graphicData>
        </a:graphic>
      </p:graphicFrame>
      <p:sp>
        <p:nvSpPr>
          <p:cNvPr id="7" name="TextBox 6">
            <a:extLst>
              <a:ext uri="{FF2B5EF4-FFF2-40B4-BE49-F238E27FC236}">
                <a16:creationId xmlns:a16="http://schemas.microsoft.com/office/drawing/2014/main" id="{E76C83F9-2F7E-2D08-52F4-74E2EF11E859}"/>
              </a:ext>
            </a:extLst>
          </p:cNvPr>
          <p:cNvSpPr txBox="1"/>
          <p:nvPr/>
        </p:nvSpPr>
        <p:spPr>
          <a:xfrm>
            <a:off x="761071" y="5083061"/>
            <a:ext cx="10905711" cy="1384995"/>
          </a:xfrm>
          <a:prstGeom prst="rect">
            <a:avLst/>
          </a:prstGeom>
          <a:noFill/>
          <a:ln>
            <a:noFill/>
          </a:ln>
        </p:spPr>
        <p:txBody>
          <a:bodyPr wrap="square" lIns="91440" tIns="45720" rIns="91440" bIns="45720" anchor="t">
            <a:spAutoFit/>
          </a:bodyPr>
          <a:lstStyle/>
          <a:p>
            <a:pPr marL="285750" indent="-285750" algn="l">
              <a:buFont typeface="Arial" panose="020B0604020202020204" pitchFamily="34" charset="0"/>
              <a:buChar char="•"/>
            </a:pPr>
            <a:r>
              <a:rPr lang="en-US" sz="1400">
                <a:solidFill>
                  <a:srgbClr val="17232D"/>
                </a:solidFill>
                <a:latin typeface="Poppins "/>
                <a:cs typeface="Poppins bold" panose="00000800000000000000" pitchFamily="2" charset="0"/>
              </a:rPr>
              <a:t>Most Dental and Vision claims must be substantiated by sending Fidelity the Explanation of Benefits from the appropriate vendor</a:t>
            </a:r>
          </a:p>
          <a:p>
            <a:pPr marL="285750" indent="-285750" algn="l">
              <a:buFont typeface="Arial" panose="020B0604020202020204" pitchFamily="34" charset="0"/>
              <a:buChar char="•"/>
            </a:pPr>
            <a:r>
              <a:rPr lang="en-US" sz="1400">
                <a:solidFill>
                  <a:srgbClr val="17232D"/>
                </a:solidFill>
                <a:latin typeface="Poppins "/>
                <a:cs typeface="Poppins bold" panose="00000800000000000000" pitchFamily="2" charset="0"/>
              </a:rPr>
              <a:t>Cosmetic procedures and prescriptions are not covered, and the debit card can not be used to purchase these items</a:t>
            </a:r>
          </a:p>
          <a:p>
            <a:pPr marL="742950" lvl="1" indent="-285750">
              <a:buFont typeface="Arial" panose="020B0604020202020204" pitchFamily="34" charset="0"/>
              <a:buChar char="•"/>
            </a:pPr>
            <a:r>
              <a:rPr lang="en-US" sz="1400">
                <a:solidFill>
                  <a:srgbClr val="17232D"/>
                </a:solidFill>
                <a:latin typeface="Poppins "/>
                <a:cs typeface="Poppins bold" panose="00000800000000000000" pitchFamily="2" charset="0"/>
              </a:rPr>
              <a:t>Teeth whitening</a:t>
            </a:r>
          </a:p>
          <a:p>
            <a:pPr marL="742950" lvl="1" indent="-285750">
              <a:buFont typeface="Arial" panose="020B0604020202020204" pitchFamily="34" charset="0"/>
              <a:buChar char="•"/>
            </a:pPr>
            <a:r>
              <a:rPr lang="en-US" sz="1400">
                <a:solidFill>
                  <a:srgbClr val="17232D"/>
                </a:solidFill>
                <a:latin typeface="Poppins "/>
                <a:cs typeface="Poppins bold" panose="00000800000000000000" pitchFamily="2" charset="0"/>
              </a:rPr>
              <a:t>Wrinkle cream</a:t>
            </a:r>
          </a:p>
          <a:p>
            <a:pPr marL="742950" lvl="1" indent="-285750">
              <a:buFont typeface="Arial" panose="020B0604020202020204" pitchFamily="34" charset="0"/>
              <a:buChar char="•"/>
            </a:pPr>
            <a:r>
              <a:rPr lang="en-US" sz="1400">
                <a:solidFill>
                  <a:srgbClr val="17232D"/>
                </a:solidFill>
                <a:latin typeface="Poppins "/>
                <a:cs typeface="Poppins bold" panose="00000800000000000000" pitchFamily="2" charset="0"/>
              </a:rPr>
              <a:t>Non-prescription sunglasses</a:t>
            </a:r>
          </a:p>
        </p:txBody>
      </p:sp>
      <p:pic>
        <p:nvPicPr>
          <p:cNvPr id="3" name="ElevenLabs_2026-09-22T20_31_10_Adam - Engaging, Friendly and Bright_pvc_s50_m2">
            <a:hlinkClick r:id="" action="ppaction://media"/>
            <a:extLst>
              <a:ext uri="{FF2B5EF4-FFF2-40B4-BE49-F238E27FC236}">
                <a16:creationId xmlns:a16="http://schemas.microsoft.com/office/drawing/2014/main" id="{FD66B96D-1D95-42B2-C0FE-CD2D2C9DBFC7}"/>
              </a:ext>
            </a:extLst>
          </p:cNvPr>
          <p:cNvPicPr>
            <a:picLocks noChangeAspect="1"/>
          </p:cNvPicPr>
          <p:nvPr>
            <a:audioFile r:link="rId1"/>
            <p:extLst>
              <p:ext uri="{DAA4B4D4-6D71-4841-9C94-3DE7FCFB9230}">
                <p14:media xmlns:p14="http://schemas.microsoft.com/office/powerpoint/2010/main" r:embed="rId2">
                  <p14:trim st="816"/>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856650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3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6" name="Shape 0">
            <a:extLst>
              <a:ext uri="{FF2B5EF4-FFF2-40B4-BE49-F238E27FC236}">
                <a16:creationId xmlns:a16="http://schemas.microsoft.com/office/drawing/2014/main" id="{7933A6AD-2D4D-04FC-8E0F-C7878182B111}"/>
              </a:ext>
            </a:extLst>
          </p:cNvPr>
          <p:cNvSpPr/>
          <p:nvPr/>
        </p:nvSpPr>
        <p:spPr>
          <a:xfrm>
            <a:off x="0" y="0"/>
            <a:ext cx="12192000" cy="960120"/>
          </a:xfrm>
          <a:prstGeom prst="rect">
            <a:avLst/>
          </a:prstGeom>
          <a:solidFill>
            <a:srgbClr val="101820"/>
          </a:solidFill>
          <a:ln w="12700">
            <a:solidFill>
              <a:srgbClr val="101820"/>
            </a:solidFill>
            <a:prstDash val="solid"/>
          </a:ln>
        </p:spPr>
        <p:txBody>
          <a:bodyPr/>
          <a:lstStyle/>
          <a:p>
            <a:endParaRPr lang="en-US"/>
          </a:p>
        </p:txBody>
      </p:sp>
      <p:sp>
        <p:nvSpPr>
          <p:cNvPr id="2" name="Title 1">
            <a:extLst>
              <a:ext uri="{FF2B5EF4-FFF2-40B4-BE49-F238E27FC236}">
                <a16:creationId xmlns:a16="http://schemas.microsoft.com/office/drawing/2014/main" id="{2C62D98F-1927-486C-126A-017802D37495}"/>
              </a:ext>
            </a:extLst>
          </p:cNvPr>
          <p:cNvSpPr>
            <a:spLocks noGrp="1"/>
          </p:cNvSpPr>
          <p:nvPr>
            <p:ph type="title"/>
          </p:nvPr>
        </p:nvSpPr>
        <p:spPr>
          <a:xfrm>
            <a:off x="687800" y="34290"/>
            <a:ext cx="10515600" cy="1325563"/>
          </a:xfrm>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Commuter Account – California Employees Only</a:t>
            </a:r>
          </a:p>
        </p:txBody>
      </p:sp>
      <p:graphicFrame>
        <p:nvGraphicFramePr>
          <p:cNvPr id="5" name="Table 4">
            <a:extLst>
              <a:ext uri="{FF2B5EF4-FFF2-40B4-BE49-F238E27FC236}">
                <a16:creationId xmlns:a16="http://schemas.microsoft.com/office/drawing/2014/main" id="{8CFE0466-4924-2BC1-540A-B06F2FF00179}"/>
              </a:ext>
            </a:extLst>
          </p:cNvPr>
          <p:cNvGraphicFramePr>
            <a:graphicFrameLocks noGrp="1"/>
          </p:cNvGraphicFramePr>
          <p:nvPr>
            <p:extLst>
              <p:ext uri="{D42A27DB-BD31-4B8C-83A1-F6EECF244321}">
                <p14:modId xmlns:p14="http://schemas.microsoft.com/office/powerpoint/2010/main" val="3547022721"/>
              </p:ext>
            </p:extLst>
          </p:nvPr>
        </p:nvGraphicFramePr>
        <p:xfrm>
          <a:off x="687800" y="1690688"/>
          <a:ext cx="11146390" cy="2495740"/>
        </p:xfrm>
        <a:graphic>
          <a:graphicData uri="http://schemas.openxmlformats.org/drawingml/2006/table">
            <a:tbl>
              <a:tblPr firstRow="1" bandRow="1"/>
              <a:tblGrid>
                <a:gridCol w="1564643">
                  <a:extLst>
                    <a:ext uri="{9D8B030D-6E8A-4147-A177-3AD203B41FA5}">
                      <a16:colId xmlns:a16="http://schemas.microsoft.com/office/drawing/2014/main" val="1021852690"/>
                    </a:ext>
                  </a:extLst>
                </a:gridCol>
                <a:gridCol w="3102137">
                  <a:extLst>
                    <a:ext uri="{9D8B030D-6E8A-4147-A177-3AD203B41FA5}">
                      <a16:colId xmlns:a16="http://schemas.microsoft.com/office/drawing/2014/main" val="2785419054"/>
                    </a:ext>
                  </a:extLst>
                </a:gridCol>
                <a:gridCol w="3388111">
                  <a:extLst>
                    <a:ext uri="{9D8B030D-6E8A-4147-A177-3AD203B41FA5}">
                      <a16:colId xmlns:a16="http://schemas.microsoft.com/office/drawing/2014/main" val="2578733012"/>
                    </a:ext>
                  </a:extLst>
                </a:gridCol>
                <a:gridCol w="3091499">
                  <a:extLst>
                    <a:ext uri="{9D8B030D-6E8A-4147-A177-3AD203B41FA5}">
                      <a16:colId xmlns:a16="http://schemas.microsoft.com/office/drawing/2014/main" val="565871369"/>
                    </a:ext>
                  </a:extLst>
                </a:gridCol>
              </a:tblGrid>
              <a:tr h="270278">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600" b="1">
                          <a:solidFill>
                            <a:srgbClr val="17232D"/>
                          </a:solidFill>
                        </a:rPr>
                        <a:t>Plan</a:t>
                      </a:r>
                      <a:endParaRPr lang="en-US" sz="1600" b="1">
                        <a:latin typeface="+mn-lt"/>
                        <a:cs typeface="Poppins"/>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600" b="1">
                          <a:solidFill>
                            <a:srgbClr val="17232D"/>
                          </a:solidFill>
                        </a:rPr>
                        <a:t>Eligibility Requirements</a:t>
                      </a:r>
                      <a:endParaRPr lang="en-US" sz="1600" b="1">
                        <a:latin typeface="+mn-lt"/>
                        <a:cs typeface="Poppins"/>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600" b="1">
                          <a:solidFill>
                            <a:srgbClr val="17232D"/>
                          </a:solidFill>
                        </a:rPr>
                        <a:t>Contribution Amounts</a:t>
                      </a:r>
                      <a:endParaRPr lang="en-US" sz="1600" b="1">
                        <a:latin typeface="+mn-lt"/>
                        <a:cs typeface="Poppins"/>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600" b="1">
                          <a:solidFill>
                            <a:srgbClr val="17232D"/>
                          </a:solidFill>
                        </a:rPr>
                        <a:t>Rollover Limits</a:t>
                      </a:r>
                      <a:endParaRPr lang="en-US" sz="1600" b="1">
                        <a:latin typeface="+mn-lt"/>
                        <a:cs typeface="Poppins"/>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extLst>
                  <a:ext uri="{0D108BD9-81ED-4DB2-BD59-A6C34878D82A}">
                    <a16:rowId xmlns:a16="http://schemas.microsoft.com/office/drawing/2014/main" val="3249569016"/>
                  </a:ext>
                </a:extLst>
              </a:tr>
              <a:tr h="206902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nSpc>
                          <a:spcPct val="90000"/>
                        </a:lnSpc>
                      </a:pPr>
                      <a:r>
                        <a:rPr lang="en-US" sz="1600" b="1">
                          <a:solidFill>
                            <a:srgbClr val="17232D"/>
                          </a:solidFill>
                          <a:latin typeface="Poppins "/>
                          <a:cs typeface="Poppins bold" panose="00000800000000000000" pitchFamily="2" charset="0"/>
                        </a:rPr>
                        <a:t>Commuter</a:t>
                      </a:r>
                      <a:endParaRPr lang="en-US" sz="1600" b="1" i="0">
                        <a:solidFill>
                          <a:schemeClr val="tx1"/>
                        </a:solidFill>
                        <a:latin typeface="Poppins "/>
                        <a:cs typeface="Poppins bold" panose="000008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lnSpc>
                          <a:spcPct val="90000"/>
                        </a:lnSpc>
                        <a:spcAft>
                          <a:spcPts val="600"/>
                        </a:spcAft>
                        <a:buFont typeface="Arial" panose="020B0604020202020204" pitchFamily="34" charset="0"/>
                        <a:buChar char="•"/>
                      </a:pPr>
                      <a:r>
                        <a:rPr lang="en-US" sz="1600">
                          <a:solidFill>
                            <a:srgbClr val="17232D"/>
                          </a:solidFill>
                          <a:latin typeface="Poppins "/>
                          <a:cs typeface="Poppins bold" panose="00000800000000000000" pitchFamily="2" charset="0"/>
                        </a:rPr>
                        <a:t>Work at least 20 hours per week</a:t>
                      </a:r>
                    </a:p>
                    <a:p>
                      <a:pPr marL="285750" indent="-285750">
                        <a:lnSpc>
                          <a:spcPct val="90000"/>
                        </a:lnSpc>
                        <a:spcAft>
                          <a:spcPts val="600"/>
                        </a:spcAft>
                        <a:buFont typeface="Arial" panose="020B0604020202020204" pitchFamily="34" charset="0"/>
                        <a:buChar char="•"/>
                      </a:pPr>
                      <a:r>
                        <a:rPr lang="en-US" sz="1600">
                          <a:solidFill>
                            <a:srgbClr val="17232D"/>
                          </a:solidFill>
                          <a:latin typeface="Poppins "/>
                          <a:cs typeface="Poppins bold" panose="00000800000000000000" pitchFamily="2" charset="0"/>
                        </a:rPr>
                        <a:t>On U.S. payroll</a:t>
                      </a:r>
                    </a:p>
                    <a:p>
                      <a:pPr marL="285750" indent="-285750">
                        <a:lnSpc>
                          <a:spcPct val="90000"/>
                        </a:lnSpc>
                        <a:spcAft>
                          <a:spcPts val="600"/>
                        </a:spcAft>
                        <a:buFont typeface="Arial" panose="020B0604020202020204" pitchFamily="34" charset="0"/>
                        <a:buChar char="•"/>
                      </a:pPr>
                      <a:r>
                        <a:rPr lang="en-US" sz="1600" b="1" kern="1200">
                          <a:solidFill>
                            <a:srgbClr val="17232D"/>
                          </a:solidFill>
                          <a:latin typeface="Poppins "/>
                          <a:cs typeface="Poppins bold" panose="00000800000000000000" pitchFamily="2" charset="0"/>
                        </a:rPr>
                        <a:t>Reside in California</a:t>
                      </a:r>
                      <a:endParaRPr lang="en-US" sz="1600" b="1" kern="1200">
                        <a:solidFill>
                          <a:schemeClr val="tx1"/>
                        </a:solidFill>
                        <a:latin typeface="Poppins "/>
                        <a:ea typeface="+mn-ea"/>
                        <a:cs typeface="Poppins bold" panose="000008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lgn="l">
                        <a:lnSpc>
                          <a:spcPct val="90000"/>
                        </a:lnSpc>
                        <a:spcAft>
                          <a:spcPts val="600"/>
                        </a:spcAft>
                        <a:buFont typeface="Arial" panose="020B0604020202020204" pitchFamily="34" charset="0"/>
                        <a:buChar char="•"/>
                      </a:pPr>
                      <a:r>
                        <a:rPr lang="en-US" sz="1600" b="0" kern="1200">
                          <a:solidFill>
                            <a:srgbClr val="17232D"/>
                          </a:solidFill>
                          <a:latin typeface="Poppins "/>
                          <a:cs typeface="Poppins bold"/>
                        </a:rPr>
                        <a:t>Commuter funds will be employee funded only</a:t>
                      </a:r>
                    </a:p>
                    <a:p>
                      <a:pPr marL="285750" lvl="0" indent="-285750" algn="l">
                        <a:lnSpc>
                          <a:spcPct val="90000"/>
                        </a:lnSpc>
                        <a:spcAft>
                          <a:spcPts val="600"/>
                        </a:spcAft>
                        <a:buFont typeface="Arial" panose="020B0604020202020204" pitchFamily="34" charset="0"/>
                        <a:buChar char="•"/>
                      </a:pPr>
                      <a:r>
                        <a:rPr lang="en-US" sz="1600" b="0" kern="1200">
                          <a:solidFill>
                            <a:srgbClr val="17232D"/>
                          </a:solidFill>
                          <a:latin typeface="Poppins "/>
                          <a:cs typeface="Poppins bold"/>
                        </a:rPr>
                        <a:t>NXP will no longer fund the account</a:t>
                      </a:r>
                    </a:p>
                    <a:p>
                      <a:pPr marL="285750" indent="-285750" algn="l">
                        <a:lnSpc>
                          <a:spcPct val="90000"/>
                        </a:lnSpc>
                        <a:spcAft>
                          <a:spcPts val="600"/>
                        </a:spcAft>
                        <a:buFont typeface="Arial" panose="020B0604020202020204" pitchFamily="34" charset="0"/>
                        <a:buChar char="•"/>
                      </a:pPr>
                      <a:endParaRPr lang="en-US" sz="1600" b="0" kern="1200">
                        <a:solidFill>
                          <a:schemeClr val="tx1"/>
                        </a:solidFill>
                        <a:latin typeface="Poppins "/>
                        <a:ea typeface="+mn-ea"/>
                        <a:cs typeface="Poppins bold" panose="000008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l">
                        <a:lnSpc>
                          <a:spcPct val="90000"/>
                        </a:lnSpc>
                        <a:spcAft>
                          <a:spcPts val="600"/>
                        </a:spcAft>
                        <a:buFont typeface="Arial" panose="020B0604020202020204" pitchFamily="34" charset="0"/>
                        <a:buNone/>
                      </a:pPr>
                      <a:r>
                        <a:rPr lang="en-US" sz="1600" kern="1200">
                          <a:solidFill>
                            <a:srgbClr val="17232D"/>
                          </a:solidFill>
                          <a:latin typeface="Poppins "/>
                          <a:cs typeface="Poppins bold" panose="00000800000000000000" pitchFamily="2" charset="0"/>
                        </a:rPr>
                        <a:t>Funds roll over year over year. However, your unspent funds are forfeited when you leave NXP. </a:t>
                      </a:r>
                      <a:endParaRPr lang="en-US" sz="1600" kern="1200">
                        <a:solidFill>
                          <a:schemeClr val="tx1"/>
                        </a:solidFill>
                        <a:latin typeface="Poppins "/>
                        <a:ea typeface="+mn-ea"/>
                        <a:cs typeface="Poppins bold" panose="00000800000000000000" pitchFamily="2" charset="0"/>
                      </a:endParaRPr>
                    </a:p>
                  </a:txBody>
                  <a:tcPr marL="182880" marR="18288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extLst>
                  <a:ext uri="{0D108BD9-81ED-4DB2-BD59-A6C34878D82A}">
                    <a16:rowId xmlns:a16="http://schemas.microsoft.com/office/drawing/2014/main" val="2053960072"/>
                  </a:ext>
                </a:extLst>
              </a:tr>
            </a:tbl>
          </a:graphicData>
        </a:graphic>
      </p:graphicFrame>
      <p:sp>
        <p:nvSpPr>
          <p:cNvPr id="7" name="Rectangle 6">
            <a:extLst>
              <a:ext uri="{FF2B5EF4-FFF2-40B4-BE49-F238E27FC236}">
                <a16:creationId xmlns:a16="http://schemas.microsoft.com/office/drawing/2014/main" id="{D18974E4-D8BE-F53D-318E-DEE6B6228F5F}"/>
              </a:ext>
            </a:extLst>
          </p:cNvPr>
          <p:cNvSpPr/>
          <p:nvPr/>
        </p:nvSpPr>
        <p:spPr>
          <a:xfrm>
            <a:off x="687800" y="4595071"/>
            <a:ext cx="11146390" cy="1127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365760" rIns="182880" bIns="182880" rtlCol="0" anchor="t"/>
          <a:lstStyle/>
          <a:p>
            <a:r>
              <a:rPr lang="en-US" sz="1400" b="1">
                <a:solidFill>
                  <a:srgbClr val="17232D"/>
                </a:solidFill>
                <a:latin typeface="Poppins" panose="00000500000000000000" pitchFamily="2" charset="0"/>
                <a:cs typeface="Poppins" panose="00000500000000000000" pitchFamily="2" charset="0"/>
              </a:rPr>
              <a:t>Reminder:</a:t>
            </a:r>
            <a:r>
              <a:rPr lang="en-US" sz="1400" b="1">
                <a:solidFill>
                  <a:schemeClr val="tx1">
                    <a:lumMod val="85000"/>
                    <a:lumOff val="15000"/>
                  </a:schemeClr>
                </a:solidFill>
                <a:latin typeface="Poppins" panose="00000500000000000000" pitchFamily="2" charset="0"/>
                <a:cs typeface="Poppins" panose="00000500000000000000" pitchFamily="2" charset="0"/>
              </a:rPr>
              <a:t> </a:t>
            </a:r>
            <a:r>
              <a:rPr lang="en-US" sz="1400">
                <a:solidFill>
                  <a:srgbClr val="17232D"/>
                </a:solidFill>
                <a:latin typeface="Poppins" panose="00000500000000000000" pitchFamily="2" charset="0"/>
                <a:cs typeface="Poppins" panose="00000500000000000000" pitchFamily="2" charset="0"/>
              </a:rPr>
              <a:t>You must log in to Fidelity and make an election to contribute each year.</a:t>
            </a:r>
          </a:p>
        </p:txBody>
      </p:sp>
      <p:sp>
        <p:nvSpPr>
          <p:cNvPr id="3" name="Arrow: Left 2">
            <a:extLst>
              <a:ext uri="{FF2B5EF4-FFF2-40B4-BE49-F238E27FC236}">
                <a16:creationId xmlns:a16="http://schemas.microsoft.com/office/drawing/2014/main" id="{94353A94-F016-7F9D-C470-C9DF6837CE7E}"/>
              </a:ext>
            </a:extLst>
          </p:cNvPr>
          <p:cNvSpPr/>
          <p:nvPr/>
        </p:nvSpPr>
        <p:spPr>
          <a:xfrm>
            <a:off x="8513874" y="4523849"/>
            <a:ext cx="2861187" cy="988142"/>
          </a:xfrm>
          <a:prstGeom prst="leftArrow">
            <a:avLst>
              <a:gd name="adj1" fmla="val 44030"/>
              <a:gd name="adj2" fmla="val 39552"/>
            </a:avLst>
          </a:prstGeom>
          <a:solidFill>
            <a:srgbClr val="69CA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levenLabs_2026-09-22T20_34_03_Adam - Engaging, Friendly and Bright_pvc_s50_m2">
            <a:hlinkClick r:id="" action="ppaction://media"/>
            <a:extLst>
              <a:ext uri="{FF2B5EF4-FFF2-40B4-BE49-F238E27FC236}">
                <a16:creationId xmlns:a16="http://schemas.microsoft.com/office/drawing/2014/main" id="{830BD87C-8C0B-AF0E-A8FA-56514A0FCE45}"/>
              </a:ext>
            </a:extLst>
          </p:cNvPr>
          <p:cNvPicPr>
            <a:picLocks noChangeAspect="1"/>
          </p:cNvPicPr>
          <p:nvPr>
            <a:audioFile r:link="rId1"/>
            <p:extLst>
              <p:ext uri="{DAA4B4D4-6D71-4841-9C94-3DE7FCFB9230}">
                <p14:media xmlns:p14="http://schemas.microsoft.com/office/powerpoint/2010/main" r:embed="rId2">
                  <p14:trim st="1534"/>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820253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1" cy="1"/>
          <a:chOff x="0" y="0"/>
          <a:chExt cx="1" cy="1"/>
        </a:xfrm>
      </p:grpSpPr>
      <p:sp>
        <p:nvSpPr>
          <p:cNvPr id="3" name="Title 2">
            <a:extLst>
              <a:ext uri="{FF2B5EF4-FFF2-40B4-BE49-F238E27FC236}">
                <a16:creationId xmlns:a16="http://schemas.microsoft.com/office/drawing/2014/main" id="{B5D87A06-EB48-9DBD-82B3-90B89EDACA30}"/>
              </a:ext>
            </a:extLst>
          </p:cNvPr>
          <p:cNvSpPr>
            <a:spLocks noGrp="1"/>
          </p:cNvSpPr>
          <p:nvPr>
            <p:ph type="title"/>
          </p:nvPr>
        </p:nvSpPr>
        <p:spPr/>
        <p:txBody>
          <a:bodyPr/>
          <a:lstStyle/>
          <a:p>
            <a:r>
              <a:rPr lang="en-US">
                <a:solidFill>
                  <a:schemeClr val="tx1"/>
                </a:solidFill>
              </a:rPr>
              <a:t>Optional Benefits</a:t>
            </a:r>
          </a:p>
        </p:txBody>
      </p:sp>
    </p:spTree>
    <p:extLst>
      <p:ext uri="{BB962C8B-B14F-4D97-AF65-F5344CB8AC3E}">
        <p14:creationId xmlns:p14="http://schemas.microsoft.com/office/powerpoint/2010/main" val="257631727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5" name="Shape 0">
            <a:extLst>
              <a:ext uri="{FF2B5EF4-FFF2-40B4-BE49-F238E27FC236}">
                <a16:creationId xmlns:a16="http://schemas.microsoft.com/office/drawing/2014/main" id="{CE76074C-A858-56D9-D3B7-029620BF0F19}"/>
              </a:ext>
            </a:extLst>
          </p:cNvPr>
          <p:cNvSpPr/>
          <p:nvPr/>
        </p:nvSpPr>
        <p:spPr>
          <a:xfrm>
            <a:off x="0" y="-44530"/>
            <a:ext cx="12192000" cy="960120"/>
          </a:xfrm>
          <a:prstGeom prst="rect">
            <a:avLst/>
          </a:prstGeom>
          <a:solidFill>
            <a:srgbClr val="101820"/>
          </a:solidFill>
          <a:ln w="12700">
            <a:solidFill>
              <a:srgbClr val="101820"/>
            </a:solidFill>
            <a:prstDash val="solid"/>
          </a:ln>
        </p:spPr>
        <p:txBody>
          <a:bodyPr/>
          <a:lstStyle/>
          <a:p>
            <a:endParaRPr lang="en-US"/>
          </a:p>
        </p:txBody>
      </p:sp>
      <p:sp>
        <p:nvSpPr>
          <p:cNvPr id="3" name="Title 1">
            <a:extLst>
              <a:ext uri="{FF2B5EF4-FFF2-40B4-BE49-F238E27FC236}">
                <a16:creationId xmlns:a16="http://schemas.microsoft.com/office/drawing/2014/main" id="{304A841D-F14C-4B39-7193-7E4BB6060176}"/>
              </a:ext>
            </a:extLst>
          </p:cNvPr>
          <p:cNvSpPr>
            <a:spLocks noGrp="1"/>
          </p:cNvSpPr>
          <p:nvPr>
            <p:ph type="title"/>
          </p:nvPr>
        </p:nvSpPr>
        <p:spPr>
          <a:xfrm>
            <a:off x="838200" y="-3886"/>
            <a:ext cx="10515600" cy="1325563"/>
          </a:xfrm>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MetLife Legal Plans</a:t>
            </a:r>
          </a:p>
        </p:txBody>
      </p:sp>
      <p:sp>
        <p:nvSpPr>
          <p:cNvPr id="4" name="Text Placeholder 5">
            <a:extLst>
              <a:ext uri="{FF2B5EF4-FFF2-40B4-BE49-F238E27FC236}">
                <a16:creationId xmlns:a16="http://schemas.microsoft.com/office/drawing/2014/main" id="{37D0BF13-8A3B-DF8E-C505-F66728172AF3}"/>
              </a:ext>
            </a:extLst>
          </p:cNvPr>
          <p:cNvSpPr txBox="1">
            <a:spLocks/>
          </p:cNvSpPr>
          <p:nvPr/>
        </p:nvSpPr>
        <p:spPr>
          <a:xfrm>
            <a:off x="838200" y="1572854"/>
            <a:ext cx="5692379" cy="952758"/>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Tx/>
              <a:buNone/>
              <a:defRPr/>
            </a:pPr>
            <a:r>
              <a:rPr lang="en-US" sz="1600">
                <a:solidFill>
                  <a:srgbClr val="17232D"/>
                </a:solidFill>
                <a:latin typeface="Poppins" panose="00000500000000000000" pitchFamily="2" charset="0"/>
                <a:cs typeface="Poppins" panose="00000500000000000000" pitchFamily="2" charset="0"/>
              </a:rPr>
              <a:t>MetLife Legal Plans help you navigate life’s planned and unplanned events – with no waiting period, no deductible and no claim forms.</a:t>
            </a:r>
          </a:p>
          <a:p>
            <a:pPr>
              <a:defRPr>
                <a:solidFill>
                  <a:srgbClr val="17232D"/>
                </a:solidFill>
              </a:defRPr>
            </a:pPr>
            <a:endParaRPr lang="en-US">
              <a:solidFill>
                <a:srgbClr val="252525"/>
              </a:solidFill>
            </a:endParaRPr>
          </a:p>
        </p:txBody>
      </p:sp>
      <p:sp>
        <p:nvSpPr>
          <p:cNvPr id="6" name="TextBox 5">
            <a:extLst>
              <a:ext uri="{FF2B5EF4-FFF2-40B4-BE49-F238E27FC236}">
                <a16:creationId xmlns:a16="http://schemas.microsoft.com/office/drawing/2014/main" id="{62088617-3DC5-9E1B-5C30-82A21DD5840B}"/>
              </a:ext>
            </a:extLst>
          </p:cNvPr>
          <p:cNvSpPr txBox="1"/>
          <p:nvPr/>
        </p:nvSpPr>
        <p:spPr>
          <a:xfrm>
            <a:off x="895351" y="2411312"/>
            <a:ext cx="6111240" cy="2339102"/>
          </a:xfrm>
          <a:prstGeom prst="rect">
            <a:avLst/>
          </a:prstGeom>
          <a:noFill/>
          <a:ln>
            <a:noFill/>
          </a:ln>
        </p:spPr>
        <p:txBody>
          <a:bodyPr wrap="square" lIns="91440" tIns="45720" rIns="91440" bIns="45720" anchor="t">
            <a:spAutoFit/>
          </a:bodyPr>
          <a:lstStyle/>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Money matters, such as debt services and tax audits</a:t>
            </a:r>
          </a:p>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Home sales, purchases, refinancing</a:t>
            </a:r>
          </a:p>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Wills, powers of attorney, and other estate planning documents</a:t>
            </a:r>
          </a:p>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Family and personal matters, such as adoption</a:t>
            </a:r>
          </a:p>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Court matters and civil lawsuits</a:t>
            </a:r>
          </a:p>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Traffic tickets</a:t>
            </a:r>
          </a:p>
          <a:p>
            <a:pPr marL="285750" indent="-285750">
              <a:buFont typeface="Arial" panose="020B0604020202020204" pitchFamily="34" charset="0"/>
              <a:buChar char="•"/>
            </a:pPr>
            <a:r>
              <a:rPr lang="en-US" sz="1600">
                <a:solidFill>
                  <a:srgbClr val="17232D"/>
                </a:solidFill>
                <a:latin typeface="Poppins" panose="00000500000000000000" pitchFamily="2" charset="0"/>
                <a:cs typeface="Poppins" panose="00000500000000000000" pitchFamily="2" charset="0"/>
              </a:rPr>
              <a:t>And more</a:t>
            </a:r>
          </a:p>
          <a:p>
            <a:pPr marL="285750" indent="-285750">
              <a:buFont typeface="Arial" panose="020B0604020202020204" pitchFamily="34" charset="0"/>
              <a:buChar char="•"/>
              <a:defRPr>
                <a:solidFill>
                  <a:srgbClr val="17232D"/>
                </a:solidFill>
              </a:defRPr>
            </a:pPr>
            <a:endParaRPr lang="en-US">
              <a:latin typeface="Poppins" panose="00000500000000000000" pitchFamily="2" charset="0"/>
              <a:cs typeface="Poppins" panose="00000500000000000000" pitchFamily="2" charset="0"/>
            </a:endParaRPr>
          </a:p>
        </p:txBody>
      </p:sp>
      <p:graphicFrame>
        <p:nvGraphicFramePr>
          <p:cNvPr id="7" name="Table 6">
            <a:extLst>
              <a:ext uri="{FF2B5EF4-FFF2-40B4-BE49-F238E27FC236}">
                <a16:creationId xmlns:a16="http://schemas.microsoft.com/office/drawing/2014/main" id="{06A803DC-D472-1443-879D-986F5FFAE4D0}"/>
              </a:ext>
            </a:extLst>
          </p:cNvPr>
          <p:cNvGraphicFramePr>
            <a:graphicFrameLocks noGrp="1"/>
          </p:cNvGraphicFramePr>
          <p:nvPr>
            <p:extLst>
              <p:ext uri="{D42A27DB-BD31-4B8C-83A1-F6EECF244321}">
                <p14:modId xmlns:p14="http://schemas.microsoft.com/office/powerpoint/2010/main" val="2220095012"/>
              </p:ext>
            </p:extLst>
          </p:nvPr>
        </p:nvGraphicFramePr>
        <p:xfrm>
          <a:off x="6949441" y="1997295"/>
          <a:ext cx="4892356" cy="1535111"/>
        </p:xfrm>
        <a:graphic>
          <a:graphicData uri="http://schemas.openxmlformats.org/drawingml/2006/table">
            <a:tbl>
              <a:tblPr firstRow="1" bandRow="1"/>
              <a:tblGrid>
                <a:gridCol w="2688441">
                  <a:extLst>
                    <a:ext uri="{9D8B030D-6E8A-4147-A177-3AD203B41FA5}">
                      <a16:colId xmlns:a16="http://schemas.microsoft.com/office/drawing/2014/main" val="2213715387"/>
                    </a:ext>
                  </a:extLst>
                </a:gridCol>
                <a:gridCol w="2203915">
                  <a:extLst>
                    <a:ext uri="{9D8B030D-6E8A-4147-A177-3AD203B41FA5}">
                      <a16:colId xmlns:a16="http://schemas.microsoft.com/office/drawing/2014/main" val="3451848511"/>
                    </a:ext>
                  </a:extLst>
                </a:gridCol>
              </a:tblGrid>
              <a:tr h="357875">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a:solidFill>
                            <a:srgbClr val="17232D"/>
                          </a:solidFill>
                          <a:latin typeface="Poppins" panose="00000500000000000000" pitchFamily="2" charset="0"/>
                          <a:cs typeface="Poppins" panose="00000500000000000000" pitchFamily="2" charset="0"/>
                        </a:rPr>
                        <a:t>Price per Paycheck</a:t>
                      </a:r>
                      <a:endParaRPr lang="en-US" sz="1400" b="1" kern="1200">
                        <a:solidFill>
                          <a:schemeClr val="bg1"/>
                        </a:solidFill>
                        <a:latin typeface="Poppins" panose="00000500000000000000" pitchFamily="2" charset="0"/>
                        <a:ea typeface="+mn-ea"/>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EAFE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9CE"/>
                    </a:solidFill>
                  </a:tcPr>
                </a:tc>
                <a:extLst>
                  <a:ext uri="{0D108BD9-81ED-4DB2-BD59-A6C34878D82A}">
                    <a16:rowId xmlns:a16="http://schemas.microsoft.com/office/drawing/2014/main" val="3204347506"/>
                  </a:ext>
                </a:extLst>
              </a:tr>
              <a:tr h="55908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algn="l" defTabSz="914400" rtl="0" eaLnBrk="1" latinLnBrk="0" hangingPunct="1"/>
                      <a:r>
                        <a:rPr lang="en-US" sz="1600" b="0" kern="1200">
                          <a:solidFill>
                            <a:srgbClr val="17232D"/>
                          </a:solidFill>
                          <a:latin typeface="Poppins" panose="00000500000000000000" pitchFamily="2" charset="0"/>
                          <a:cs typeface="Poppins" panose="00000500000000000000" pitchFamily="2" charset="0"/>
                        </a:rPr>
                        <a:t>MetLife Legal Plan</a:t>
                      </a:r>
                      <a:endParaRPr lang="en-US" sz="1600" b="0" kern="1200">
                        <a:solidFill>
                          <a:schemeClr val="tx1"/>
                        </a:solidFill>
                        <a:latin typeface="Poppins" panose="00000500000000000000" pitchFamily="2" charset="0"/>
                        <a:ea typeface="+mn-ea"/>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a:solidFill>
                            <a:srgbClr val="17232D"/>
                          </a:solidFill>
                          <a:latin typeface="Poppins" panose="00000500000000000000" pitchFamily="2" charset="0"/>
                          <a:cs typeface="Poppins" panose="00000500000000000000" pitchFamily="2" charset="0"/>
                        </a:rPr>
                        <a:t>$7.62</a:t>
                      </a:r>
                      <a:endParaRPr lang="en-US" sz="1600">
                        <a:solidFill>
                          <a:schemeClr val="tx1"/>
                        </a:solidFill>
                        <a:latin typeface="Poppins" panose="00000500000000000000" pitchFamily="2" charset="0"/>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4F7"/>
                    </a:solidFill>
                  </a:tcPr>
                </a:tc>
                <a:extLst>
                  <a:ext uri="{0D108BD9-81ED-4DB2-BD59-A6C34878D82A}">
                    <a16:rowId xmlns:a16="http://schemas.microsoft.com/office/drawing/2014/main" val="1003026488"/>
                  </a:ext>
                </a:extLst>
              </a:tr>
              <a:tr h="61814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latin typeface="Poppins" panose="00000500000000000000" pitchFamily="2" charset="0"/>
                          <a:cs typeface="Poppins" panose="00000500000000000000" pitchFamily="2" charset="0"/>
                        </a:rPr>
                        <a:t>MetLife Legal Plan Plus Parent Buy-up</a:t>
                      </a:r>
                      <a:endParaRPr lang="en-US" sz="1600" b="0" kern="1200">
                        <a:solidFill>
                          <a:schemeClr val="tx1"/>
                        </a:solidFill>
                        <a:latin typeface="Poppins" panose="00000500000000000000" pitchFamily="2" charset="0"/>
                        <a:ea typeface="+mn-ea"/>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4E9E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a:solidFill>
                            <a:srgbClr val="17232D"/>
                          </a:solidFill>
                          <a:latin typeface="Poppins" panose="00000500000000000000" pitchFamily="2" charset="0"/>
                          <a:cs typeface="Poppins" panose="00000500000000000000" pitchFamily="2" charset="0"/>
                        </a:rPr>
                        <a:t>$9.92</a:t>
                      </a:r>
                      <a:endParaRPr lang="en-US" sz="1600">
                        <a:solidFill>
                          <a:schemeClr val="tx1"/>
                        </a:solidFill>
                        <a:latin typeface="Poppins" panose="00000500000000000000" pitchFamily="2" charset="0"/>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4E9EE"/>
                    </a:solidFill>
                  </a:tcPr>
                </a:tc>
                <a:extLst>
                  <a:ext uri="{0D108BD9-81ED-4DB2-BD59-A6C34878D82A}">
                    <a16:rowId xmlns:a16="http://schemas.microsoft.com/office/drawing/2014/main" val="3993617281"/>
                  </a:ext>
                </a:extLst>
              </a:tr>
            </a:tbl>
          </a:graphicData>
        </a:graphic>
      </p:graphicFrame>
      <p:sp>
        <p:nvSpPr>
          <p:cNvPr id="8" name="TextBox 7">
            <a:extLst>
              <a:ext uri="{FF2B5EF4-FFF2-40B4-BE49-F238E27FC236}">
                <a16:creationId xmlns:a16="http://schemas.microsoft.com/office/drawing/2014/main" id="{7D467583-4B6B-8049-A264-36AE6FDDF6C1}"/>
              </a:ext>
            </a:extLst>
          </p:cNvPr>
          <p:cNvSpPr txBox="1"/>
          <p:nvPr/>
        </p:nvSpPr>
        <p:spPr>
          <a:xfrm>
            <a:off x="838200" y="5711676"/>
            <a:ext cx="10110952" cy="553998"/>
          </a:xfrm>
          <a:prstGeom prst="rect">
            <a:avLst/>
          </a:prstGeom>
          <a:noFill/>
          <a:ln>
            <a:noFill/>
          </a:ln>
        </p:spPr>
        <p:txBody>
          <a:bodyPr wrap="square" lIns="0" tIns="0" rIns="0" bIns="0" rtlCol="0">
            <a:spAutoFit/>
          </a:bodyPr>
          <a:lstStyle/>
          <a:p>
            <a:r>
              <a:rPr lang="en-US" sz="1600" b="1">
                <a:solidFill>
                  <a:srgbClr val="17232D"/>
                </a:solidFill>
                <a:latin typeface="Poppins"/>
              </a:rPr>
              <a:t>NOTE:  </a:t>
            </a:r>
            <a:r>
              <a:rPr lang="en-US" sz="1600">
                <a:solidFill>
                  <a:srgbClr val="17232D"/>
                </a:solidFill>
                <a:latin typeface="Poppins"/>
              </a:rPr>
              <a:t>Attorneys can advise on any legal issues except for employment disputes</a:t>
            </a:r>
            <a:r>
              <a:rPr lang="en-US">
                <a:solidFill>
                  <a:srgbClr val="17232D"/>
                </a:solidFill>
                <a:latin typeface="Poppins"/>
              </a:rPr>
              <a:t>.</a:t>
            </a:r>
          </a:p>
          <a:p>
            <a:r>
              <a:rPr lang="en-US">
                <a:solidFill>
                  <a:srgbClr val="17232D"/>
                </a:solidFill>
                <a:latin typeface="Poppins"/>
              </a:rPr>
              <a:t> </a:t>
            </a:r>
          </a:p>
        </p:txBody>
      </p:sp>
      <p:pic>
        <p:nvPicPr>
          <p:cNvPr id="2" name="ElevenLabs_2026-09-22T20_34_51_Adam - Engaging, Friendly and Bright_pvc_s50_m2">
            <a:hlinkClick r:id="" action="ppaction://media"/>
            <a:extLst>
              <a:ext uri="{FF2B5EF4-FFF2-40B4-BE49-F238E27FC236}">
                <a16:creationId xmlns:a16="http://schemas.microsoft.com/office/drawing/2014/main" id="{CF241B1C-E165-9976-7B63-6F7D56F7D4DB}"/>
              </a:ext>
            </a:extLst>
          </p:cNvPr>
          <p:cNvPicPr>
            <a:picLocks noChangeAspect="1"/>
          </p:cNvPicPr>
          <p:nvPr>
            <a:audioFile r:link="rId1"/>
            <p:extLst>
              <p:ext uri="{DAA4B4D4-6D71-4841-9C94-3DE7FCFB9230}">
                <p14:media xmlns:p14="http://schemas.microsoft.com/office/powerpoint/2010/main" r:embed="rId2">
                  <p14:trim st="1541"/>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0483481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Shape 0">
            <a:extLst>
              <a:ext uri="{FF2B5EF4-FFF2-40B4-BE49-F238E27FC236}">
                <a16:creationId xmlns:a16="http://schemas.microsoft.com/office/drawing/2014/main" id="{8EA90513-4C5E-87A9-919B-34DF07FA5CB5}"/>
              </a:ext>
            </a:extLst>
          </p:cNvPr>
          <p:cNvSpPr/>
          <p:nvPr/>
        </p:nvSpPr>
        <p:spPr>
          <a:xfrm>
            <a:off x="0" y="0"/>
            <a:ext cx="12192000" cy="1073891"/>
          </a:xfrm>
          <a:prstGeom prst="rect">
            <a:avLst/>
          </a:prstGeom>
          <a:solidFill>
            <a:srgbClr val="101820"/>
          </a:solidFill>
          <a:ln w="12700">
            <a:solidFill>
              <a:srgbClr val="101820"/>
            </a:solidFill>
            <a:prstDash val="solid"/>
          </a:ln>
        </p:spPr>
        <p:txBody>
          <a:bodyPr/>
          <a:lstStyle/>
          <a:p>
            <a:endParaRPr lang="en-US"/>
          </a:p>
        </p:txBody>
      </p:sp>
      <p:sp>
        <p:nvSpPr>
          <p:cNvPr id="3" name="Text Placeholder 5">
            <a:extLst>
              <a:ext uri="{FF2B5EF4-FFF2-40B4-BE49-F238E27FC236}">
                <a16:creationId xmlns:a16="http://schemas.microsoft.com/office/drawing/2014/main" id="{3A22E1B9-8933-67C3-EFEC-4FB5FAA98EF2}"/>
              </a:ext>
            </a:extLst>
          </p:cNvPr>
          <p:cNvSpPr>
            <a:spLocks noGrp="1"/>
          </p:cNvSpPr>
          <p:nvPr>
            <p:ph type="title"/>
          </p:nvPr>
        </p:nvSpPr>
        <p:spPr>
          <a:xfrm>
            <a:off x="396240" y="174270"/>
            <a:ext cx="10515600" cy="1325563"/>
          </a:xfrm>
        </p:spPr>
        <p:txBody>
          <a:bodyPr>
            <a:normAutofit/>
          </a:bodyPr>
          <a:lstStyle/>
          <a:p>
            <a:r>
              <a:rPr lang="en-US" sz="2400">
                <a:solidFill>
                  <a:schemeClr val="bg1"/>
                </a:solidFill>
                <a:latin typeface="Poppins SemiBold" panose="00000700000000000000" pitchFamily="2" charset="0"/>
                <a:cs typeface="Poppins SemiBold" panose="00000700000000000000" pitchFamily="2" charset="0"/>
              </a:rPr>
              <a:t>ID Watchdog - Identity Theft Protection</a:t>
            </a:r>
          </a:p>
        </p:txBody>
      </p:sp>
      <p:graphicFrame>
        <p:nvGraphicFramePr>
          <p:cNvPr id="6" name="Table 5">
            <a:extLst>
              <a:ext uri="{FF2B5EF4-FFF2-40B4-BE49-F238E27FC236}">
                <a16:creationId xmlns:a16="http://schemas.microsoft.com/office/drawing/2014/main" id="{09BF1FC0-6B48-F281-CD1C-A7831A0BC6D4}"/>
              </a:ext>
            </a:extLst>
          </p:cNvPr>
          <p:cNvGraphicFramePr>
            <a:graphicFrameLocks noGrp="1"/>
          </p:cNvGraphicFramePr>
          <p:nvPr>
            <p:extLst>
              <p:ext uri="{D42A27DB-BD31-4B8C-83A1-F6EECF244321}">
                <p14:modId xmlns:p14="http://schemas.microsoft.com/office/powerpoint/2010/main" val="2681268567"/>
              </p:ext>
            </p:extLst>
          </p:nvPr>
        </p:nvGraphicFramePr>
        <p:xfrm>
          <a:off x="477542" y="1205186"/>
          <a:ext cx="11318218" cy="2818175"/>
        </p:xfrm>
        <a:graphic>
          <a:graphicData uri="http://schemas.openxmlformats.org/drawingml/2006/table">
            <a:tbl>
              <a:tblPr firstRow="1"/>
              <a:tblGrid>
                <a:gridCol w="3503595">
                  <a:extLst>
                    <a:ext uri="{9D8B030D-6E8A-4147-A177-3AD203B41FA5}">
                      <a16:colId xmlns:a16="http://schemas.microsoft.com/office/drawing/2014/main" val="1704292302"/>
                    </a:ext>
                  </a:extLst>
                </a:gridCol>
                <a:gridCol w="3916648">
                  <a:extLst>
                    <a:ext uri="{9D8B030D-6E8A-4147-A177-3AD203B41FA5}">
                      <a16:colId xmlns:a16="http://schemas.microsoft.com/office/drawing/2014/main" val="219743156"/>
                    </a:ext>
                  </a:extLst>
                </a:gridCol>
                <a:gridCol w="3897975">
                  <a:extLst>
                    <a:ext uri="{9D8B030D-6E8A-4147-A177-3AD203B41FA5}">
                      <a16:colId xmlns:a16="http://schemas.microsoft.com/office/drawing/2014/main" val="3884840902"/>
                    </a:ext>
                  </a:extLst>
                </a:gridCol>
              </a:tblGrid>
              <a:tr h="434045">
                <a:tc>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algn="ctr"/>
                      <a:r>
                        <a:rPr lang="en-US" sz="1600" b="1" i="0">
                          <a:solidFill>
                            <a:srgbClr val="17232D"/>
                          </a:solidFill>
                          <a:latin typeface="Poppins    "/>
                        </a:rPr>
                        <a:t>Plan Specific Features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tc>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algn="ctr"/>
                      <a:r>
                        <a:rPr lang="en-US" sz="1600" b="1" i="0">
                          <a:solidFill>
                            <a:srgbClr val="1A1F24"/>
                          </a:solidFill>
                          <a:latin typeface="Poppins    "/>
                        </a:rPr>
                        <a:t>Essentials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tc>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algn="ctr"/>
                      <a:r>
                        <a:rPr lang="en-US" sz="1600" b="1" i="0">
                          <a:solidFill>
                            <a:srgbClr val="1A1F24"/>
                          </a:solidFill>
                          <a:latin typeface="Poppins    "/>
                        </a:rPr>
                        <a:t>Platinum Plus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9CA00"/>
                    </a:solidFill>
                  </a:tcPr>
                </a:tc>
                <a:extLst>
                  <a:ext uri="{0D108BD9-81ED-4DB2-BD59-A6C34878D82A}">
                    <a16:rowId xmlns:a16="http://schemas.microsoft.com/office/drawing/2014/main" val="1451296969"/>
                  </a:ext>
                </a:extLst>
              </a:tr>
              <a:tr h="677824">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53975" marR="0" lvl="0" indent="9525"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0">
                          <a:solidFill>
                            <a:srgbClr val="17232D"/>
                          </a:solidFill>
                          <a:latin typeface="Poppins    "/>
                        </a:rPr>
                        <a:t>Credit Reports &amp; Vantage Score Credit Scores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1 Bureau Monthly</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1 Bureau Daily &amp; 3 Bureau Annually</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0299448"/>
                  </a:ext>
                </a:extLst>
              </a:tr>
              <a:tr h="392424">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rgbClr val="17232D"/>
                          </a:solidFill>
                          <a:latin typeface="Poppins    "/>
                        </a:rPr>
                        <a:t>Credit Report Monitoring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1 Bureau</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3 Bureau </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93562557"/>
                  </a:ext>
                </a:extLst>
              </a:tr>
              <a:tr h="636058">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b="0">
                          <a:solidFill>
                            <a:srgbClr val="17232D"/>
                          </a:solidFill>
                          <a:latin typeface="Poppins    "/>
                        </a:rPr>
                        <a:t>Identity Theft Insurance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Up to $1M (per plan)</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Up to $5M (per adult)</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438929"/>
                  </a:ext>
                </a:extLst>
              </a:tr>
              <a:tr h="677824">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b="0">
                          <a:solidFill>
                            <a:srgbClr val="17232D"/>
                          </a:solidFill>
                          <a:latin typeface="Poppins    "/>
                        </a:rPr>
                        <a:t>Stolen Funds Reimbursement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kern="1200">
                          <a:solidFill>
                            <a:srgbClr val="17232D"/>
                          </a:solidFill>
                          <a:latin typeface="Poppins    "/>
                        </a:rPr>
                        <a:t>$1M | Checking &amp; Savings Accounts</a:t>
                      </a:r>
                      <a:endParaRPr lang="en-US" sz="1600" kern="1200">
                        <a:solidFill>
                          <a:schemeClr val="dk1"/>
                        </a:solidFill>
                        <a:latin typeface="Poppins    "/>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r>
                        <a:rPr lang="en-US" sz="1600">
                          <a:solidFill>
                            <a:srgbClr val="17232D"/>
                          </a:solidFill>
                          <a:latin typeface="Poppins    "/>
                        </a:rPr>
                        <a:t>$1M | Checking &amp; Savings Accounts</a:t>
                      </a:r>
                      <a:br>
                        <a:rPr lang="en-US" sz="1600">
                          <a:latin typeface="Poppins    "/>
                        </a:rPr>
                      </a:br>
                      <a:r>
                        <a:rPr lang="en-US" sz="1600">
                          <a:solidFill>
                            <a:srgbClr val="17232D"/>
                          </a:solidFill>
                          <a:latin typeface="Poppins    "/>
                        </a:rPr>
                        <a:t>$1M | 401K/HSA/529 Accounts</a:t>
                      </a:r>
                      <a:endParaRPr lang="en-US" sz="1600">
                        <a:latin typeface="Poppins    "/>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8547505"/>
                  </a:ext>
                </a:extLst>
              </a:tr>
            </a:tbl>
          </a:graphicData>
        </a:graphic>
      </p:graphicFrame>
      <p:sp>
        <p:nvSpPr>
          <p:cNvPr id="8" name="TextBox 7">
            <a:extLst>
              <a:ext uri="{FF2B5EF4-FFF2-40B4-BE49-F238E27FC236}">
                <a16:creationId xmlns:a16="http://schemas.microsoft.com/office/drawing/2014/main" id="{3F047695-8C90-DE7D-3633-EF568F5FA9FF}"/>
              </a:ext>
            </a:extLst>
          </p:cNvPr>
          <p:cNvSpPr txBox="1"/>
          <p:nvPr/>
        </p:nvSpPr>
        <p:spPr>
          <a:xfrm>
            <a:off x="516756" y="4875246"/>
            <a:ext cx="4906202" cy="1662714"/>
          </a:xfrm>
          <a:prstGeom prst="rect">
            <a:avLst/>
          </a:prstGeom>
          <a:noFill/>
          <a:ln>
            <a:noFill/>
          </a:ln>
        </p:spPr>
        <p:txBody>
          <a:bodyPr wrap="square" lIns="0" tIns="0" rIns="0" bIns="0" rtlCol="0">
            <a:spAutoFit/>
          </a:bodyPr>
          <a:lstStyle/>
          <a:p>
            <a:r>
              <a:rPr lang="en-US" sz="1600" b="1">
                <a:solidFill>
                  <a:srgbClr val="17232D"/>
                </a:solidFill>
                <a:latin typeface="Poppins    "/>
                <a:cs typeface="Poppins" panose="00000500000000000000" pitchFamily="2" charset="0"/>
              </a:rPr>
              <a:t>NOTE: </a:t>
            </a:r>
          </a:p>
          <a:p>
            <a:endParaRPr lang="en-US" sz="600" b="1">
              <a:solidFill>
                <a:srgbClr val="17232D"/>
              </a:solidFill>
              <a:latin typeface="Poppins    "/>
              <a:cs typeface="Poppins" panose="00000500000000000000" pitchFamily="2" charset="0"/>
            </a:endParaRPr>
          </a:p>
          <a:p>
            <a:pPr marL="285750" indent="-285750">
              <a:buFont typeface="Arial" panose="020B0604020202020204" pitchFamily="34" charset="0"/>
              <a:buChar char="•"/>
            </a:pPr>
            <a:r>
              <a:rPr lang="en-US" sz="1600">
                <a:solidFill>
                  <a:srgbClr val="17232D"/>
                </a:solidFill>
                <a:latin typeface="Poppins    "/>
              </a:rPr>
              <a:t>All employees will have protection from unemployment claims fraud</a:t>
            </a:r>
            <a:endParaRPr lang="en-US" sz="1600">
              <a:latin typeface="Poppins    "/>
              <a:cs typeface="Poppins" panose="00000500000000000000" pitchFamily="2" charset="0"/>
            </a:endParaRPr>
          </a:p>
          <a:p>
            <a:pPr marL="285750" indent="-285750">
              <a:buFont typeface="Arial" panose="020B0604020202020204" pitchFamily="34" charset="0"/>
              <a:buChar char="•"/>
            </a:pPr>
            <a:r>
              <a:rPr lang="en-US" sz="1600">
                <a:solidFill>
                  <a:srgbClr val="17232D"/>
                </a:solidFill>
                <a:latin typeface="Poppins    "/>
                <a:cs typeface="Poppins" panose="00000500000000000000" pitchFamily="2" charset="0"/>
              </a:rPr>
              <a:t>Coverage is not available to overage dependents (26 yrs)</a:t>
            </a:r>
          </a:p>
          <a:p>
            <a:endParaRPr lang="en-US">
              <a:solidFill>
                <a:srgbClr val="17232D"/>
              </a:solidFill>
              <a:cs typeface="Poppins" panose="00000500000000000000" pitchFamily="2" charset="0"/>
            </a:endParaRPr>
          </a:p>
        </p:txBody>
      </p:sp>
      <p:graphicFrame>
        <p:nvGraphicFramePr>
          <p:cNvPr id="11" name="Table 10">
            <a:extLst>
              <a:ext uri="{FF2B5EF4-FFF2-40B4-BE49-F238E27FC236}">
                <a16:creationId xmlns:a16="http://schemas.microsoft.com/office/drawing/2014/main" id="{59BE670F-3A59-F1E8-88D1-C2530A29885F}"/>
              </a:ext>
            </a:extLst>
          </p:cNvPr>
          <p:cNvGraphicFramePr>
            <a:graphicFrameLocks noGrp="1"/>
          </p:cNvGraphicFramePr>
          <p:nvPr>
            <p:extLst>
              <p:ext uri="{D42A27DB-BD31-4B8C-83A1-F6EECF244321}">
                <p14:modId xmlns:p14="http://schemas.microsoft.com/office/powerpoint/2010/main" val="231602904"/>
              </p:ext>
            </p:extLst>
          </p:nvPr>
        </p:nvGraphicFramePr>
        <p:xfrm>
          <a:off x="5422958" y="4638825"/>
          <a:ext cx="6061699" cy="1767840"/>
        </p:xfrm>
        <a:graphic>
          <a:graphicData uri="http://schemas.openxmlformats.org/drawingml/2006/table">
            <a:tbl>
              <a:tblPr firstRow="1"/>
              <a:tblGrid>
                <a:gridCol w="2391983">
                  <a:extLst>
                    <a:ext uri="{9D8B030D-6E8A-4147-A177-3AD203B41FA5}">
                      <a16:colId xmlns:a16="http://schemas.microsoft.com/office/drawing/2014/main" val="2213715387"/>
                    </a:ext>
                  </a:extLst>
                </a:gridCol>
                <a:gridCol w="1637027">
                  <a:extLst>
                    <a:ext uri="{9D8B030D-6E8A-4147-A177-3AD203B41FA5}">
                      <a16:colId xmlns:a16="http://schemas.microsoft.com/office/drawing/2014/main" val="3451848511"/>
                    </a:ext>
                  </a:extLst>
                </a:gridCol>
                <a:gridCol w="2032689">
                  <a:extLst>
                    <a:ext uri="{9D8B030D-6E8A-4147-A177-3AD203B41FA5}">
                      <a16:colId xmlns:a16="http://schemas.microsoft.com/office/drawing/2014/main" val="231938698"/>
                    </a:ext>
                  </a:extLst>
                </a:gridCol>
              </a:tblGrid>
              <a:tr h="0">
                <a:tc gridSpan="3">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rgbClr val="17232D"/>
                          </a:solidFill>
                        </a:rPr>
                        <a:t>Price per Paycheck</a:t>
                      </a:r>
                      <a:endParaRPr lang="en-US" sz="1600" b="1" kern="1200">
                        <a:solidFill>
                          <a:schemeClr val="bg1"/>
                        </a:solidFill>
                        <a:latin typeface="Poppins" panose="00000500000000000000" pitchFamily="2" charset="0"/>
                        <a:ea typeface="+mn-ea"/>
                        <a:cs typeface="Poppins" panose="0000050000000000000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EAFE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l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DACDE"/>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bg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6DACDE"/>
                    </a:solidFill>
                  </a:tcPr>
                </a:tc>
                <a:extLst>
                  <a:ext uri="{0D108BD9-81ED-4DB2-BD59-A6C34878D82A}">
                    <a16:rowId xmlns:a16="http://schemas.microsoft.com/office/drawing/2014/main" val="3204347506"/>
                  </a:ext>
                </a:extLst>
              </a:tr>
              <a:tr h="301163">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bg1"/>
                        </a:solidFill>
                        <a:latin typeface="Poppins" panose="00000500000000000000" pitchFamily="2" charset="0"/>
                        <a:ea typeface="+mn-ea"/>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rgbClr val="17232D"/>
                          </a:solidFill>
                        </a:rPr>
                        <a:t>Essentials Plan</a:t>
                      </a:r>
                      <a:endParaRPr lang="en-US" sz="1600" b="1" kern="1200">
                        <a:solidFill>
                          <a:schemeClr val="tx1"/>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rgbClr val="17232D"/>
                          </a:solidFill>
                        </a:rPr>
                        <a:t>Platinum Plus Plan</a:t>
                      </a:r>
                      <a:endParaRPr lang="en-US" sz="1600" b="1" kern="1200">
                        <a:solidFill>
                          <a:schemeClr val="tx1"/>
                        </a:solidFill>
                        <a:latin typeface="Poppins" panose="00000500000000000000" pitchFamily="2" charset="0"/>
                        <a:ea typeface="+mn-ea"/>
                        <a:cs typeface="Poppins" panose="0000050000000000000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427183"/>
                  </a:ext>
                </a:extLst>
              </a:tr>
              <a:tr h="352535">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rPr>
                        <a:t>Employee</a:t>
                      </a:r>
                      <a:endParaRPr lang="en-US" sz="1600" b="0" kern="1200">
                        <a:solidFill>
                          <a:schemeClr val="tx1"/>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rPr>
                        <a:t>$2.26</a:t>
                      </a:r>
                      <a:endParaRPr lang="en-US" sz="1600" b="0" kern="1200">
                        <a:solidFill>
                          <a:sysClr val="windowText" lastClr="000000"/>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rPr>
                        <a:t>$3.18</a:t>
                      </a:r>
                      <a:endParaRPr lang="en-US" sz="1600" b="0" kern="1200">
                        <a:solidFill>
                          <a:sysClr val="windowText" lastClr="000000"/>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3026488"/>
                  </a:ext>
                </a:extLst>
              </a:tr>
              <a:tr h="338055">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rPr>
                        <a:t>Employee + Family</a:t>
                      </a:r>
                      <a:endParaRPr lang="en-US" sz="1600" b="0" kern="1200">
                        <a:solidFill>
                          <a:schemeClr val="tx1"/>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rPr>
                        <a:t>$4.11</a:t>
                      </a:r>
                      <a:endParaRPr lang="en-US" sz="1600" b="0" kern="1200">
                        <a:solidFill>
                          <a:sysClr val="windowText" lastClr="000000"/>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a:solidFill>
                            <a:srgbClr val="17232D"/>
                          </a:solidFill>
                        </a:rPr>
                        <a:t>$5.72</a:t>
                      </a:r>
                      <a:endParaRPr lang="en-US" sz="1600" b="0" kern="1200">
                        <a:solidFill>
                          <a:sysClr val="windowText" lastClr="000000"/>
                        </a:solidFill>
                        <a:latin typeface="Poppins" panose="00000500000000000000" pitchFamily="2" charset="0"/>
                        <a:ea typeface="+mn-ea"/>
                        <a:cs typeface="Poppins" panose="00000500000000000000" pitchFamily="2" charset="0"/>
                      </a:endParaRPr>
                    </a:p>
                  </a:txBody>
                  <a:tcPr marL="76200" marR="76200" marT="76200" marB="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3617281"/>
                  </a:ext>
                </a:extLst>
              </a:tr>
            </a:tbl>
          </a:graphicData>
        </a:graphic>
      </p:graphicFrame>
      <p:pic>
        <p:nvPicPr>
          <p:cNvPr id="2" name="ElevenLabs_2026-09-22T20_35_49_Adam - Engaging, Friendly and Bright_pvc_s50_m2">
            <a:hlinkClick r:id="" action="ppaction://media"/>
            <a:extLst>
              <a:ext uri="{FF2B5EF4-FFF2-40B4-BE49-F238E27FC236}">
                <a16:creationId xmlns:a16="http://schemas.microsoft.com/office/drawing/2014/main" id="{25EA1243-0B38-B9D4-5557-FDB6372CAC0F}"/>
              </a:ext>
            </a:extLst>
          </p:cNvPr>
          <p:cNvPicPr>
            <a:picLocks noChangeAspect="1"/>
          </p:cNvPicPr>
          <p:nvPr>
            <a:audioFile r:link="rId1"/>
            <p:extLst>
              <p:ext uri="{DAA4B4D4-6D71-4841-9C94-3DE7FCFB9230}">
                <p14:media xmlns:p14="http://schemas.microsoft.com/office/powerpoint/2010/main" r:embed="rId2">
                  <p14:trim st="1200"/>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209288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2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5" name="TextBox 4">
            <a:extLst>
              <a:ext uri="{FF2B5EF4-FFF2-40B4-BE49-F238E27FC236}">
                <a16:creationId xmlns:a16="http://schemas.microsoft.com/office/drawing/2014/main" id="{19CAD5B2-14F9-87F2-5CBB-AEBE2279969A}"/>
              </a:ext>
            </a:extLst>
          </p:cNvPr>
          <p:cNvSpPr txBox="1"/>
          <p:nvPr/>
        </p:nvSpPr>
        <p:spPr>
          <a:xfrm>
            <a:off x="539672" y="1036037"/>
            <a:ext cx="11432485" cy="4785926"/>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a:ln>
                  <a:noFill/>
                </a:ln>
                <a:effectLst/>
                <a:uLnTx/>
                <a:uFillTx/>
                <a:latin typeface="Poppins    "/>
                <a:cs typeface="Poppins" panose="00000500000000000000" pitchFamily="2" charset="0"/>
              </a:rPr>
              <a:t>Disability</a:t>
            </a:r>
            <a:endParaRPr kumimoji="0" lang="en-US" sz="1600" b="0" i="0" u="none" strike="noStrike" kern="1200" cap="none" spc="0" normalizeH="0" baseline="0" noProof="0">
              <a:ln>
                <a:noFill/>
              </a:ln>
              <a:effectLst/>
              <a:uLnTx/>
              <a:uFillTx/>
              <a:latin typeface="Poppins    "/>
              <a:cs typeface="Poppins" panose="00000500000000000000" pitchFamily="2"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effectLst/>
                <a:uLnTx/>
                <a:uFillTx/>
                <a:latin typeface="Poppins    "/>
                <a:cs typeface="Poppins" panose="00000500000000000000" pitchFamily="2" charset="0"/>
              </a:rPr>
              <a:t>Short-term disability</a:t>
            </a:r>
            <a:r>
              <a:rPr kumimoji="0" lang="en-US" sz="1600" b="0" i="0" u="none" strike="noStrike" kern="1200" cap="none" spc="0" normalizeH="0" baseline="0" noProof="0">
                <a:ln>
                  <a:noFill/>
                </a:ln>
                <a:effectLst/>
                <a:uLnTx/>
                <a:uFillTx/>
                <a:latin typeface="Poppins    "/>
                <a:cs typeface="Poppins" panose="00000500000000000000" pitchFamily="2" charset="0"/>
              </a:rPr>
              <a:t>: 75% of your base salary, up to 26 weeks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effectLst/>
                <a:uLnTx/>
                <a:uFillTx/>
                <a:latin typeface="Poppins    "/>
                <a:cs typeface="Poppins" panose="00000500000000000000" pitchFamily="2" charset="0"/>
              </a:rPr>
              <a:t>Short-term disability buy-up</a:t>
            </a:r>
            <a:r>
              <a:rPr kumimoji="0" lang="en-US" sz="1600" b="0" i="0" u="none" strike="noStrike" kern="1200" cap="none" spc="0" normalizeH="0" baseline="0" noProof="0">
                <a:ln>
                  <a:noFill/>
                </a:ln>
                <a:effectLst/>
                <a:uLnTx/>
                <a:uFillTx/>
                <a:latin typeface="Poppins    "/>
                <a:cs typeface="Poppins" panose="00000500000000000000" pitchFamily="2" charset="0"/>
              </a:rPr>
              <a:t>: 90% of your base salary for the full duration of 180 days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effectLst/>
                <a:uLnTx/>
                <a:uFillTx/>
                <a:latin typeface="Poppins    "/>
                <a:cs typeface="Poppins" panose="00000500000000000000" pitchFamily="2" charset="0"/>
              </a:rPr>
              <a:t>Maternity</a:t>
            </a:r>
            <a:r>
              <a:rPr kumimoji="0" lang="en-US" sz="1600" i="0" u="none" strike="noStrike" kern="1200" cap="none" spc="0" normalizeH="0" baseline="0" noProof="0">
                <a:ln>
                  <a:noFill/>
                </a:ln>
                <a:effectLst/>
                <a:uLnTx/>
                <a:uFillTx/>
                <a:latin typeface="Poppins    "/>
                <a:cs typeface="Poppins" panose="00000500000000000000" pitchFamily="2" charset="0"/>
              </a:rPr>
              <a:t>:</a:t>
            </a:r>
            <a:r>
              <a:rPr kumimoji="0" lang="en-US" sz="1600" b="1" i="0" u="none" strike="noStrike" kern="1200" cap="none" spc="0" normalizeH="0" baseline="0" noProof="0">
                <a:ln>
                  <a:noFill/>
                </a:ln>
                <a:effectLst/>
                <a:uLnTx/>
                <a:uFillTx/>
                <a:latin typeface="Poppins    "/>
                <a:cs typeface="Poppins" panose="00000500000000000000" pitchFamily="2" charset="0"/>
              </a:rPr>
              <a:t> </a:t>
            </a:r>
            <a:r>
              <a:rPr kumimoji="0" lang="en-US" sz="1600" b="0" i="0" u="none" strike="noStrike" kern="1200" cap="none" spc="0" normalizeH="0" baseline="0" noProof="0">
                <a:ln>
                  <a:noFill/>
                </a:ln>
                <a:effectLst/>
                <a:uLnTx/>
                <a:uFillTx/>
                <a:latin typeface="Poppins    "/>
                <a:cs typeface="Poppins" panose="00000500000000000000" pitchFamily="2" charset="0"/>
              </a:rPr>
              <a:t>12 weeks at 100% pay (after 90 days of hire date)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effectLst/>
                <a:uLnTx/>
                <a:uFillTx/>
                <a:latin typeface="Poppins    "/>
                <a:cs typeface="Poppins" panose="00000500000000000000" pitchFamily="2" charset="0"/>
              </a:rPr>
              <a:t>Paternity Leave</a:t>
            </a:r>
            <a:r>
              <a:rPr kumimoji="0" lang="en-US" sz="1600" i="0" u="none" strike="noStrike" kern="1200" cap="none" spc="0" normalizeH="0" baseline="0" noProof="0">
                <a:ln>
                  <a:noFill/>
                </a:ln>
                <a:effectLst/>
                <a:uLnTx/>
                <a:uFillTx/>
                <a:latin typeface="Poppins    "/>
                <a:cs typeface="Poppins" panose="00000500000000000000" pitchFamily="2" charset="0"/>
              </a:rPr>
              <a:t>:</a:t>
            </a:r>
            <a:r>
              <a:rPr kumimoji="0" lang="en-US" sz="1600" b="1" i="0" u="none" strike="noStrike" kern="1200" cap="none" spc="0" normalizeH="0" baseline="0" noProof="0">
                <a:ln>
                  <a:noFill/>
                </a:ln>
                <a:effectLst/>
                <a:uLnTx/>
                <a:uFillTx/>
                <a:latin typeface="Poppins    "/>
                <a:cs typeface="Poppins" panose="00000500000000000000" pitchFamily="2" charset="0"/>
              </a:rPr>
              <a:t> </a:t>
            </a:r>
            <a:r>
              <a:rPr kumimoji="0" lang="en-US" sz="1600" b="0" i="0" u="none" strike="noStrike" kern="1200" cap="none" spc="0" normalizeH="0" baseline="0" noProof="0">
                <a:ln>
                  <a:noFill/>
                </a:ln>
                <a:effectLst/>
                <a:uLnTx/>
                <a:uFillTx/>
                <a:latin typeface="Poppins    "/>
                <a:cs typeface="Poppins" panose="00000500000000000000" pitchFamily="2" charset="0"/>
              </a:rPr>
              <a:t>6 weeks at 100% pay (after 90 days of hire date)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effectLst/>
                <a:uLnTx/>
                <a:uFillTx/>
                <a:latin typeface="Poppins    "/>
                <a:cs typeface="Poppins" panose="00000500000000000000" pitchFamily="2" charset="0"/>
              </a:rPr>
              <a:t>Long-term disability coverage</a:t>
            </a:r>
            <a:r>
              <a:rPr kumimoji="0" lang="en-US" sz="1600" b="0" i="0" u="none" strike="noStrike" kern="1200" cap="none" spc="0" normalizeH="0" baseline="0" noProof="0">
                <a:ln>
                  <a:noFill/>
                </a:ln>
                <a:effectLst/>
                <a:uLnTx/>
                <a:uFillTx/>
                <a:latin typeface="Poppins    "/>
                <a:cs typeface="Poppins" panose="00000500000000000000" pitchFamily="2" charset="0"/>
              </a:rPr>
              <a:t>: 60% of base salary, up to $15,000 per month</a:t>
            </a:r>
          </a:p>
          <a:p>
            <a:pPr marR="0" lvl="0" algn="l" defTabSz="914400" rtl="0" eaLnBrk="1" fontAlgn="auto" latinLnBrk="0" hangingPunct="1">
              <a:lnSpc>
                <a:spcPct val="100000"/>
              </a:lnSpc>
              <a:spcBef>
                <a:spcPts val="600"/>
              </a:spcBef>
              <a:spcAft>
                <a:spcPts val="0"/>
              </a:spcAft>
              <a:buClrTx/>
              <a:buSzTx/>
              <a:tabLst/>
              <a:defRPr/>
            </a:pPr>
            <a:endParaRPr kumimoji="0" lang="en-US" sz="1600" b="0" i="0" u="none" strike="noStrike" kern="1200" cap="none" spc="0" normalizeH="0" baseline="0" noProof="0">
              <a:ln>
                <a:noFill/>
              </a:ln>
              <a:effectLst/>
              <a:uLnTx/>
              <a:uFillTx/>
              <a:latin typeface="Poppins    "/>
              <a:cs typeface="Poppins" panose="00000500000000000000" pitchFamily="2"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a:ln>
                  <a:noFill/>
                </a:ln>
                <a:effectLst/>
                <a:uLnTx/>
                <a:uFillTx/>
                <a:latin typeface="Poppins    "/>
                <a:cs typeface="Poppins" panose="00000500000000000000" pitchFamily="2" charset="0"/>
              </a:rPr>
              <a:t>Employee Life insurance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Poppins    "/>
                <a:cs typeface="Poppins" panose="00000500000000000000" pitchFamily="2" charset="0"/>
              </a:rPr>
              <a:t>Basic life insurance benefit: 2x salary (taxable)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effectLst/>
                <a:uLnTx/>
                <a:uFillTx/>
                <a:latin typeface="Poppins    "/>
                <a:cs typeface="Poppins" panose="00000500000000000000" pitchFamily="2" charset="0"/>
              </a:rPr>
              <a:t>Amounts over $50,000 are considered imputed income and will be taxed. </a:t>
            </a:r>
            <a:r>
              <a:rPr kumimoji="0" lang="en-US" sz="1600" b="0" i="0" u="none" strike="noStrike" kern="1200" cap="none" spc="0" normalizeH="0" baseline="0" noProof="0">
                <a:ln>
                  <a:noFill/>
                </a:ln>
                <a:effectLst/>
                <a:uLnTx/>
                <a:uFillTx/>
                <a:latin typeface="Poppins    "/>
                <a:cs typeface="Poppins" panose="00000500000000000000" pitchFamily="2" charset="0"/>
              </a:rPr>
              <a:t>Don’t want to be taxed? Choose a flat $50,000 benefit instead.</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effectLst/>
              <a:uLnTx/>
              <a:uFillTx/>
              <a:latin typeface="Poppins    "/>
              <a:cs typeface="Poppins" panose="00000500000000000000" pitchFamily="2"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a:ln>
                  <a:noFill/>
                </a:ln>
                <a:effectLst/>
                <a:uLnTx/>
                <a:uFillTx/>
                <a:latin typeface="Poppins    "/>
                <a:cs typeface="Poppins" panose="00000500000000000000" pitchFamily="2" charset="0"/>
              </a:rPr>
              <a:t>Employee Supplemental Life insurance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effectLst/>
                <a:uLnTx/>
                <a:uFillTx/>
                <a:latin typeface="Poppins    "/>
                <a:cs typeface="Poppins" panose="00000500000000000000" pitchFamily="2" charset="0"/>
              </a:rPr>
              <a:t>Current supplemental life and AD&amp;D insurance elections automatically carry over to 2026</a:t>
            </a:r>
            <a:endParaRPr lang="en-US" sz="1600">
              <a:latin typeface="Poppins    "/>
              <a:cs typeface="Poppins" panose="00000500000000000000" pitchFamily="2" charset="0"/>
            </a:endParaRP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sz="1600">
                <a:latin typeface="Poppins    "/>
                <a:cs typeface="Poppins" panose="00000500000000000000" pitchFamily="2" charset="0"/>
              </a:rPr>
              <a:t>New guaranteed issue amount is $750K or c</a:t>
            </a:r>
            <a:r>
              <a:rPr kumimoji="0" lang="en-US" sz="1600" b="0" i="0" u="none" strike="noStrike" kern="1200" cap="none" spc="0" normalizeH="0" baseline="0" noProof="0">
                <a:ln>
                  <a:noFill/>
                </a:ln>
                <a:effectLst/>
                <a:uLnTx/>
                <a:uFillTx/>
                <a:latin typeface="Poppins    "/>
                <a:cs typeface="Poppins" panose="00000500000000000000" pitchFamily="2" charset="0"/>
              </a:rPr>
              <a:t>overage up to 8x your annual earnings, max $1.5 million</a:t>
            </a:r>
          </a:p>
        </p:txBody>
      </p:sp>
      <p:sp>
        <p:nvSpPr>
          <p:cNvPr id="6" name="Text Placeholder 5">
            <a:extLst>
              <a:ext uri="{FF2B5EF4-FFF2-40B4-BE49-F238E27FC236}">
                <a16:creationId xmlns:a16="http://schemas.microsoft.com/office/drawing/2014/main" id="{12DE17B6-E5BA-6F36-694D-54D823C29D89}"/>
              </a:ext>
            </a:extLst>
          </p:cNvPr>
          <p:cNvSpPr txBox="1">
            <a:spLocks/>
          </p:cNvSpPr>
          <p:nvPr/>
        </p:nvSpPr>
        <p:spPr>
          <a:xfrm>
            <a:off x="487604" y="358305"/>
            <a:ext cx="11432485" cy="677732"/>
          </a:xfrm>
          <a:prstGeom prst="rect">
            <a:avLst/>
          </a:prstGeom>
          <a:ln>
            <a:noFill/>
          </a:ln>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200" b="1" i="0" kern="1200">
                <a:solidFill>
                  <a:schemeClr val="tx2"/>
                </a:solidFill>
                <a:latin typeface="Poppins SemiBold" pitchFamily="2" charset="77"/>
                <a:ea typeface="+mn-ea"/>
                <a:cs typeface="Poppins SemiBold"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chemeClr val="tx1"/>
                </a:solidFill>
                <a:effectLst/>
                <a:uLnTx/>
                <a:uFillTx/>
                <a:latin typeface="Poppins SemiBold" pitchFamily="2" charset="77"/>
                <a:ea typeface="+mn-ea"/>
                <a:cs typeface="Poppins SemiBold" pitchFamily="2" charset="77"/>
              </a:rPr>
              <a:t>Employee Disability and Life Insurance</a:t>
            </a:r>
          </a:p>
        </p:txBody>
      </p:sp>
      <p:grpSp>
        <p:nvGrpSpPr>
          <p:cNvPr id="14" name="Group 1">
            <a:extLst>
              <a:ext uri="{FF2B5EF4-FFF2-40B4-BE49-F238E27FC236}">
                <a16:creationId xmlns:a16="http://schemas.microsoft.com/office/drawing/2014/main" id="{60205D6E-4497-A560-B888-08DC1DFBD8CA}"/>
              </a:ext>
            </a:extLst>
          </p:cNvPr>
          <p:cNvGrpSpPr/>
          <p:nvPr/>
        </p:nvGrpSpPr>
        <p:grpSpPr>
          <a:xfrm>
            <a:off x="10420090" y="6057042"/>
            <a:ext cx="1499999" cy="507600"/>
            <a:chOff x="532238" y="532263"/>
            <a:chExt cx="1522954" cy="515204"/>
          </a:xfrm>
        </p:grpSpPr>
        <p:sp>
          <p:nvSpPr>
            <p:cNvPr id="15" name="Freeform: Shape 3">
              <a:extLst>
                <a:ext uri="{FF2B5EF4-FFF2-40B4-BE49-F238E27FC236}">
                  <a16:creationId xmlns:a16="http://schemas.microsoft.com/office/drawing/2014/main" id="{45E0B870-CD09-043D-63DD-FDA0A9624B87}"/>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16" name="Freeform: Shape 4">
              <a:extLst>
                <a:ext uri="{FF2B5EF4-FFF2-40B4-BE49-F238E27FC236}">
                  <a16:creationId xmlns:a16="http://schemas.microsoft.com/office/drawing/2014/main" id="{ED6BAD64-BA7A-DA11-4D1B-8BCDB257FF15}"/>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17" name="Freeform: Shape 7">
              <a:extLst>
                <a:ext uri="{FF2B5EF4-FFF2-40B4-BE49-F238E27FC236}">
                  <a16:creationId xmlns:a16="http://schemas.microsoft.com/office/drawing/2014/main" id="{5E6DF299-57F2-163A-3048-0FE667A883C7}"/>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grpSp>
      <p:cxnSp>
        <p:nvCxnSpPr>
          <p:cNvPr id="19" name="Straight Connector 18">
            <a:extLst>
              <a:ext uri="{FF2B5EF4-FFF2-40B4-BE49-F238E27FC236}">
                <a16:creationId xmlns:a16="http://schemas.microsoft.com/office/drawing/2014/main" id="{FE6529B1-27A8-3540-163B-660788E0C936}"/>
              </a:ext>
            </a:extLst>
          </p:cNvPr>
          <p:cNvCxnSpPr/>
          <p:nvPr/>
        </p:nvCxnSpPr>
        <p:spPr>
          <a:xfrm>
            <a:off x="603737" y="3161420"/>
            <a:ext cx="10984523" cy="0"/>
          </a:xfrm>
          <a:prstGeom prst="line">
            <a:avLst/>
          </a:prstGeom>
          <a:ln>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F0C7C3A-B4F7-543F-2989-9AE261BAD59C}"/>
              </a:ext>
            </a:extLst>
          </p:cNvPr>
          <p:cNvCxnSpPr/>
          <p:nvPr/>
        </p:nvCxnSpPr>
        <p:spPr>
          <a:xfrm>
            <a:off x="603737" y="4670767"/>
            <a:ext cx="10984523" cy="0"/>
          </a:xfrm>
          <a:prstGeom prst="line">
            <a:avLst/>
          </a:prstGeom>
          <a:ln>
            <a:solidFill>
              <a:srgbClr val="69CA00"/>
            </a:solidFill>
          </a:ln>
        </p:spPr>
        <p:style>
          <a:lnRef idx="2">
            <a:schemeClr val="accent1"/>
          </a:lnRef>
          <a:fillRef idx="0">
            <a:schemeClr val="accent1"/>
          </a:fillRef>
          <a:effectRef idx="1">
            <a:schemeClr val="accent1"/>
          </a:effectRef>
          <a:fontRef idx="minor">
            <a:schemeClr val="tx1"/>
          </a:fontRef>
        </p:style>
      </p:cxnSp>
      <p:sp>
        <p:nvSpPr>
          <p:cNvPr id="3" name="Shape 0">
            <a:extLst>
              <a:ext uri="{FF2B5EF4-FFF2-40B4-BE49-F238E27FC236}">
                <a16:creationId xmlns:a16="http://schemas.microsoft.com/office/drawing/2014/main" id="{3D4FE998-4D47-7527-6B5C-C62CADD7B51C}"/>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sp>
        <p:nvSpPr>
          <p:cNvPr id="4" name="Star: 6 Points 3">
            <a:extLst>
              <a:ext uri="{FF2B5EF4-FFF2-40B4-BE49-F238E27FC236}">
                <a16:creationId xmlns:a16="http://schemas.microsoft.com/office/drawing/2014/main" id="{E118C2FE-847F-EC79-4C11-B64667E7CE30}"/>
              </a:ext>
            </a:extLst>
          </p:cNvPr>
          <p:cNvSpPr/>
          <p:nvPr/>
        </p:nvSpPr>
        <p:spPr>
          <a:xfrm>
            <a:off x="512966" y="5463540"/>
            <a:ext cx="265072" cy="262887"/>
          </a:xfrm>
          <a:prstGeom prst="star6">
            <a:avLst/>
          </a:prstGeom>
          <a:solidFill>
            <a:srgbClr val="69CA00"/>
          </a:solidFill>
          <a:ln>
            <a:solidFill>
              <a:srgbClr val="F9B5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2" name="ElevenLabs_2026-09-22T20_37_11_Adam - Engaging, Friendly and Bright_pvc_s50_m2">
            <a:hlinkClick r:id="" action="ppaction://media"/>
            <a:extLst>
              <a:ext uri="{FF2B5EF4-FFF2-40B4-BE49-F238E27FC236}">
                <a16:creationId xmlns:a16="http://schemas.microsoft.com/office/drawing/2014/main" id="{BD5019E0-BEE0-DAD7-7182-C8203425B7EE}"/>
              </a:ext>
            </a:extLst>
          </p:cNvPr>
          <p:cNvPicPr>
            <a:picLocks noChangeAspect="1"/>
          </p:cNvPicPr>
          <p:nvPr>
            <a:audioFile r:link="rId1"/>
            <p:extLst>
              <p:ext uri="{DAA4B4D4-6D71-4841-9C94-3DE7FCFB9230}">
                <p14:media xmlns:p14="http://schemas.microsoft.com/office/powerpoint/2010/main" r:embed="rId2">
                  <p14:trim st="1080"/>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181578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7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3" name="Text Placeholder 5">
            <a:extLst>
              <a:ext uri="{FF2B5EF4-FFF2-40B4-BE49-F238E27FC236}">
                <a16:creationId xmlns:a16="http://schemas.microsoft.com/office/drawing/2014/main" id="{FF840E26-387F-6965-403C-AA45FCE23C12}"/>
              </a:ext>
            </a:extLst>
          </p:cNvPr>
          <p:cNvSpPr txBox="1">
            <a:spLocks/>
          </p:cNvSpPr>
          <p:nvPr/>
        </p:nvSpPr>
        <p:spPr>
          <a:xfrm>
            <a:off x="482364" y="376518"/>
            <a:ext cx="11432485" cy="677732"/>
          </a:xfrm>
          <a:prstGeom prst="rect">
            <a:avLst/>
          </a:prstGeom>
          <a:ln>
            <a:noFill/>
          </a:ln>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200" b="1" i="0" kern="1200">
                <a:solidFill>
                  <a:schemeClr val="tx2"/>
                </a:solidFill>
                <a:latin typeface="Poppins SemiBold" pitchFamily="2" charset="77"/>
                <a:ea typeface="+mn-ea"/>
                <a:cs typeface="Poppins SemiBold"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17232D"/>
                </a:solidFill>
                <a:effectLst/>
                <a:uLnTx/>
                <a:uFillTx/>
                <a:latin typeface="Poppins SemiBold" pitchFamily="2" charset="77"/>
                <a:ea typeface="+mn-ea"/>
                <a:cs typeface="Poppins SemiBold" pitchFamily="2" charset="77"/>
              </a:rPr>
              <a:t>Pet Insurance Through </a:t>
            </a:r>
            <a:r>
              <a:rPr kumimoji="0" lang="en-US" sz="2400" b="1" i="0" u="none" strike="noStrike" kern="1200" cap="none" spc="0" normalizeH="0" baseline="0" noProof="0" err="1">
                <a:ln>
                  <a:noFill/>
                </a:ln>
                <a:solidFill>
                  <a:srgbClr val="17232D"/>
                </a:solidFill>
                <a:effectLst/>
                <a:uLnTx/>
                <a:uFillTx/>
                <a:latin typeface="Poppins SemiBold" pitchFamily="2" charset="77"/>
                <a:ea typeface="+mn-ea"/>
                <a:cs typeface="Poppins SemiBold" pitchFamily="2" charset="77"/>
              </a:rPr>
              <a:t>PetFirst</a:t>
            </a:r>
            <a:r>
              <a:rPr kumimoji="0" lang="en-US" sz="2400" b="1" i="0" u="none" strike="noStrike" kern="1200" cap="none" spc="0" normalizeH="0" baseline="0" noProof="0">
                <a:ln>
                  <a:noFill/>
                </a:ln>
                <a:solidFill>
                  <a:srgbClr val="17232D"/>
                </a:solidFill>
                <a:effectLst/>
                <a:uLnTx/>
                <a:uFillTx/>
                <a:latin typeface="Poppins SemiBold" pitchFamily="2" charset="77"/>
                <a:ea typeface="+mn-ea"/>
                <a:cs typeface="Poppins SemiBold" pitchFamily="2" charset="77"/>
              </a:rPr>
              <a:t> Healthcare</a:t>
            </a:r>
            <a:endParaRPr kumimoji="0" lang="en-US" sz="2400" b="1" i="0" u="none" strike="noStrike" kern="1200" cap="none" spc="0" normalizeH="0" baseline="0" noProof="0">
              <a:ln>
                <a:noFill/>
              </a:ln>
              <a:solidFill>
                <a:srgbClr val="252525"/>
              </a:solidFill>
              <a:effectLst/>
              <a:uLnTx/>
              <a:uFillTx/>
              <a:latin typeface="Poppins SemiBold" pitchFamily="2" charset="77"/>
              <a:ea typeface="+mn-ea"/>
              <a:cs typeface="Poppins SemiBold" pitchFamily="2" charset="77"/>
            </a:endParaRPr>
          </a:p>
        </p:txBody>
      </p:sp>
      <p:sp>
        <p:nvSpPr>
          <p:cNvPr id="5" name="TextBox 4">
            <a:extLst>
              <a:ext uri="{FF2B5EF4-FFF2-40B4-BE49-F238E27FC236}">
                <a16:creationId xmlns:a16="http://schemas.microsoft.com/office/drawing/2014/main" id="{97A075E5-4DA9-2946-A853-CA80EF530EDB}"/>
              </a:ext>
            </a:extLst>
          </p:cNvPr>
          <p:cNvSpPr txBox="1"/>
          <p:nvPr/>
        </p:nvSpPr>
        <p:spPr>
          <a:xfrm>
            <a:off x="482364" y="910091"/>
            <a:ext cx="5290800" cy="2069282"/>
          </a:xfrm>
          <a:prstGeom prst="rect">
            <a:avLst/>
          </a:prstGeom>
          <a:noFill/>
          <a:ln>
            <a:noFill/>
          </a:ln>
        </p:spPr>
        <p:txBody>
          <a:bodyPr wrap="square" lIns="91440" tIns="45720" rIns="91440" rtlCol="0" anchor="t">
            <a:noAutofit/>
          </a:bodyPr>
          <a:lstStyle/>
          <a:p>
            <a:pPr marL="285750" indent="-285750">
              <a:spcBef>
                <a:spcPts val="600"/>
              </a:spcBef>
              <a:buFont typeface="Arial" panose="020B0604020202020204" pitchFamily="34" charset="0"/>
              <a:buChar char="•"/>
            </a:pPr>
            <a:r>
              <a:rPr lang="en-US">
                <a:solidFill>
                  <a:srgbClr val="17232D"/>
                </a:solidFill>
                <a:latin typeface="Poppins" panose="00000500000000000000" pitchFamily="2" charset="0"/>
                <a:cs typeface="Poppins" panose="00000500000000000000" pitchFamily="2" charset="0"/>
              </a:rPr>
              <a:t>Flexible products with straightforward pricing (based on age and breed)</a:t>
            </a:r>
          </a:p>
          <a:p>
            <a:pPr marL="285750" indent="-285750">
              <a:spcBef>
                <a:spcPts val="600"/>
              </a:spcBef>
              <a:buFont typeface="Arial" panose="020B0604020202020204" pitchFamily="34" charset="0"/>
              <a:buChar char="•"/>
            </a:pPr>
            <a:r>
              <a:rPr lang="en-US">
                <a:solidFill>
                  <a:srgbClr val="17232D"/>
                </a:solidFill>
                <a:latin typeface="Poppins" panose="00000500000000000000" pitchFamily="2" charset="0"/>
                <a:cs typeface="Poppins" panose="00000500000000000000" pitchFamily="2" charset="0"/>
              </a:rPr>
              <a:t>Premium discounts</a:t>
            </a:r>
          </a:p>
          <a:p>
            <a:pPr marL="285750" indent="-285750">
              <a:spcBef>
                <a:spcPts val="600"/>
              </a:spcBef>
              <a:buFont typeface="Arial" panose="020B0604020202020204" pitchFamily="34" charset="0"/>
              <a:buChar char="•"/>
            </a:pPr>
            <a:r>
              <a:rPr lang="en-US">
                <a:solidFill>
                  <a:srgbClr val="17232D"/>
                </a:solidFill>
                <a:latin typeface="Poppins" panose="00000500000000000000" pitchFamily="2" charset="0"/>
                <a:cs typeface="Poppins" panose="00000500000000000000" pitchFamily="2" charset="0"/>
              </a:rPr>
              <a:t>Customizable coverage limits</a:t>
            </a:r>
          </a:p>
          <a:p>
            <a:pPr marL="285750" indent="-285750">
              <a:spcBef>
                <a:spcPts val="600"/>
              </a:spcBef>
              <a:buFont typeface="Arial" panose="020B0604020202020204" pitchFamily="34" charset="0"/>
              <a:buChar char="•"/>
            </a:pPr>
            <a:r>
              <a:rPr lang="en-US">
                <a:solidFill>
                  <a:srgbClr val="17232D"/>
                </a:solidFill>
                <a:latin typeface="Poppins" panose="00000500000000000000" pitchFamily="2" charset="0"/>
                <a:cs typeface="Poppins" panose="00000500000000000000" pitchFamily="2" charset="0"/>
              </a:rPr>
              <a:t>Hassle-free claims process</a:t>
            </a:r>
          </a:p>
        </p:txBody>
      </p:sp>
      <p:sp>
        <p:nvSpPr>
          <p:cNvPr id="6" name="TextBox 5">
            <a:extLst>
              <a:ext uri="{FF2B5EF4-FFF2-40B4-BE49-F238E27FC236}">
                <a16:creationId xmlns:a16="http://schemas.microsoft.com/office/drawing/2014/main" id="{5C8F71E1-8D2C-1729-7FE9-2F2698221ABE}"/>
              </a:ext>
            </a:extLst>
          </p:cNvPr>
          <p:cNvSpPr txBox="1"/>
          <p:nvPr/>
        </p:nvSpPr>
        <p:spPr>
          <a:xfrm>
            <a:off x="6418838" y="867192"/>
            <a:ext cx="5290800" cy="5726881"/>
          </a:xfrm>
          <a:prstGeom prst="rect">
            <a:avLst/>
          </a:prstGeom>
          <a:noFill/>
          <a:ln>
            <a:noFill/>
          </a:ln>
        </p:spPr>
        <p:txBody>
          <a:bodyPr wrap="square" lIns="91440" tIns="45720" rIns="91440" bIns="45720" rtlCol="0" anchor="t">
            <a:noAutofit/>
          </a:bodyPr>
          <a:lstStyle/>
          <a:p>
            <a:pPr>
              <a:spcBef>
                <a:spcPts val="600"/>
              </a:spcBef>
            </a:pPr>
            <a:r>
              <a:rPr lang="en-US" b="1">
                <a:solidFill>
                  <a:srgbClr val="3ECAFB"/>
                </a:solidFill>
                <a:latin typeface="Poppins" panose="00000500000000000000" pitchFamily="2" charset="0"/>
                <a:cs typeface="Poppins" panose="00000500000000000000" pitchFamily="2" charset="0"/>
              </a:rPr>
              <a:t>What does it cover?</a:t>
            </a:r>
            <a:endParaRPr lang="en-US">
              <a:solidFill>
                <a:srgbClr val="3ECAFB"/>
              </a:solidFill>
              <a:latin typeface="Poppins" panose="00000500000000000000" pitchFamily="2" charset="0"/>
              <a:cs typeface="Poppins" panose="00000500000000000000" pitchFamily="2" charset="0"/>
            </a:endParaRP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Injuries and illnesses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Exam fees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Surgeries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Medications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Ultrasounds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Hospital stays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X-rays and diagnostic tests</a:t>
            </a:r>
          </a:p>
          <a:p>
            <a:pPr marL="285750" indent="-285750">
              <a:spcBef>
                <a:spcPts val="600"/>
              </a:spcBef>
              <a:buFont typeface="Arial" panose="020B0604020202020204" pitchFamily="34" charset="0"/>
              <a:buChar char="•"/>
            </a:pPr>
            <a:r>
              <a:rPr lang="en-US">
                <a:solidFill>
                  <a:srgbClr val="17232D">
                    <a:lumMod val="85000"/>
                    <a:lumOff val="15000"/>
                  </a:srgbClr>
                </a:solidFill>
                <a:latin typeface="Poppins" panose="00000500000000000000" pitchFamily="2" charset="0"/>
                <a:cs typeface="Poppins" panose="00000500000000000000" pitchFamily="2" charset="0"/>
              </a:rPr>
              <a:t>And more</a:t>
            </a:r>
          </a:p>
          <a:p>
            <a:pPr>
              <a:spcBef>
                <a:spcPts val="600"/>
              </a:spcBef>
            </a:pPr>
            <a:r>
              <a:rPr lang="en-US" b="1">
                <a:solidFill>
                  <a:srgbClr val="3ECAFB"/>
                </a:solidFill>
                <a:latin typeface="Poppins" panose="00000500000000000000" pitchFamily="2" charset="0"/>
                <a:cs typeface="Poppins" panose="00000500000000000000" pitchFamily="2" charset="0"/>
              </a:rPr>
              <a:t>Register</a:t>
            </a:r>
          </a:p>
          <a:p>
            <a:pPr marL="285750" indent="-285750">
              <a:spcBef>
                <a:spcPts val="600"/>
              </a:spcBef>
              <a:buFont typeface="Arial" panose="020B0604020202020204" pitchFamily="34" charset="0"/>
              <a:buChar char="•"/>
            </a:pPr>
            <a:r>
              <a:rPr lang="en-US" b="1">
                <a:solidFill>
                  <a:srgbClr val="17232D"/>
                </a:solidFill>
                <a:latin typeface="Poppins" panose="00000500000000000000" pitchFamily="2" charset="0"/>
                <a:cs typeface="Poppins" panose="00000500000000000000" pitchFamily="2" charset="0"/>
              </a:rPr>
              <a:t>Call 1-800-438-6388</a:t>
            </a:r>
            <a:r>
              <a:rPr lang="en-US">
                <a:solidFill>
                  <a:srgbClr val="17232D"/>
                </a:solidFill>
                <a:latin typeface="Poppins" panose="00000500000000000000" pitchFamily="2" charset="0"/>
                <a:cs typeface="Poppins" panose="00000500000000000000" pitchFamily="2" charset="0"/>
              </a:rPr>
              <a:t> (provide referral code 11010)</a:t>
            </a:r>
          </a:p>
          <a:p>
            <a:pPr marL="285750" indent="-285750">
              <a:spcBef>
                <a:spcPts val="600"/>
              </a:spcBef>
              <a:buFont typeface="Arial" panose="020B0604020202020204" pitchFamily="34" charset="0"/>
              <a:buChar char="•"/>
            </a:pPr>
            <a:r>
              <a:rPr lang="en-US" b="1">
                <a:solidFill>
                  <a:srgbClr val="17232D"/>
                </a:solidFill>
                <a:latin typeface="Poppins"/>
                <a:cs typeface="Poppins"/>
              </a:rPr>
              <a:t>Visit </a:t>
            </a:r>
            <a:r>
              <a:rPr lang="en-US">
                <a:solidFill>
                  <a:srgbClr val="17232D"/>
                </a:solidFill>
                <a:latin typeface="Poppins"/>
                <a:ea typeface="+mn-lt"/>
                <a:cs typeface="Poppins"/>
              </a:rPr>
              <a:t>www.metlife.com/getpetquote</a:t>
            </a:r>
            <a:r>
              <a:rPr lang="en-US" sz="1100">
                <a:solidFill>
                  <a:srgbClr val="17232D"/>
                </a:solidFill>
                <a:latin typeface="Poppins"/>
                <a:ea typeface="+mn-lt"/>
                <a:cs typeface="Poppins"/>
              </a:rPr>
              <a:t> </a:t>
            </a:r>
            <a:r>
              <a:rPr lang="en-US">
                <a:solidFill>
                  <a:srgbClr val="17232D"/>
                </a:solidFill>
                <a:latin typeface="Poppins"/>
                <a:cs typeface="Poppins"/>
              </a:rPr>
              <a:t>(use NXP for the employer name and register using your employee ID)</a:t>
            </a:r>
          </a:p>
        </p:txBody>
      </p:sp>
      <p:pic>
        <p:nvPicPr>
          <p:cNvPr id="4" name="Picture 3" descr="A British shorthair cat and golden retriever snuggling">
            <a:extLst>
              <a:ext uri="{FF2B5EF4-FFF2-40B4-BE49-F238E27FC236}">
                <a16:creationId xmlns:a16="http://schemas.microsoft.com/office/drawing/2014/main" id="{554E27BB-3C71-71AF-788E-C09EA16DC3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432" y="2878414"/>
            <a:ext cx="4820663" cy="3213775"/>
          </a:xfrm>
          <a:prstGeom prst="rect">
            <a:avLst/>
          </a:prstGeom>
        </p:spPr>
      </p:pic>
      <p:sp>
        <p:nvSpPr>
          <p:cNvPr id="7" name="Shape 0">
            <a:extLst>
              <a:ext uri="{FF2B5EF4-FFF2-40B4-BE49-F238E27FC236}">
                <a16:creationId xmlns:a16="http://schemas.microsoft.com/office/drawing/2014/main" id="{CF8FC697-35DD-01D6-D6BF-94A7D90DC714}"/>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pic>
        <p:nvPicPr>
          <p:cNvPr id="2" name="ElevenLabs_2026-09-22T20_39_11_Adam - Engaging, Friendly and Bright_pvc_s50_m2">
            <a:hlinkClick r:id="" action="ppaction://media"/>
            <a:extLst>
              <a:ext uri="{FF2B5EF4-FFF2-40B4-BE49-F238E27FC236}">
                <a16:creationId xmlns:a16="http://schemas.microsoft.com/office/drawing/2014/main" id="{68A187B1-B8A5-472B-0486-31B8BC17B853}"/>
              </a:ext>
            </a:extLst>
          </p:cNvPr>
          <p:cNvPicPr>
            <a:picLocks noChangeAspect="1"/>
          </p:cNvPicPr>
          <p:nvPr>
            <a:audioFile r:link="rId1"/>
            <p:extLst>
              <p:ext uri="{DAA4B4D4-6D71-4841-9C94-3DE7FCFB9230}">
                <p14:media xmlns:p14="http://schemas.microsoft.com/office/powerpoint/2010/main" r:embed="rId2">
                  <p14:trim st="1665"/>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581843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Text Placeholder 5">
            <a:extLst>
              <a:ext uri="{FF2B5EF4-FFF2-40B4-BE49-F238E27FC236}">
                <a16:creationId xmlns:a16="http://schemas.microsoft.com/office/drawing/2014/main" id="{C672D897-DE62-FDCF-FBA2-E06B41D2AA04}"/>
              </a:ext>
            </a:extLst>
          </p:cNvPr>
          <p:cNvSpPr txBox="1">
            <a:spLocks/>
          </p:cNvSpPr>
          <p:nvPr/>
        </p:nvSpPr>
        <p:spPr>
          <a:xfrm>
            <a:off x="464196" y="376518"/>
            <a:ext cx="11432485" cy="677732"/>
          </a:xfrm>
          <a:prstGeom prst="rect">
            <a:avLst/>
          </a:prstGeom>
          <a:ln>
            <a:noFill/>
          </a:ln>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200" b="1" i="0" kern="1200">
                <a:solidFill>
                  <a:schemeClr val="tx2"/>
                </a:solidFill>
                <a:latin typeface="Poppins SemiBold" pitchFamily="2" charset="77"/>
                <a:ea typeface="+mn-ea"/>
                <a:cs typeface="Poppins SemiBold"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17232D"/>
                </a:solidFill>
                <a:effectLst/>
                <a:uLnTx/>
                <a:uFillTx/>
                <a:latin typeface="Poppins SemiBold" pitchFamily="2" charset="77"/>
                <a:ea typeface="+mn-ea"/>
                <a:cs typeface="Poppins SemiBold" pitchFamily="2" charset="77"/>
              </a:rPr>
              <a:t>Discount Program</a:t>
            </a:r>
            <a:endParaRPr kumimoji="0" lang="en-US" sz="2400" b="1" i="0" u="none" strike="noStrike" kern="1200" cap="none" spc="0" normalizeH="0" baseline="0" noProof="0">
              <a:ln>
                <a:noFill/>
              </a:ln>
              <a:solidFill>
                <a:srgbClr val="252525"/>
              </a:solidFill>
              <a:effectLst/>
              <a:uLnTx/>
              <a:uFillTx/>
              <a:latin typeface="Poppins SemiBold" pitchFamily="2" charset="77"/>
              <a:ea typeface="+mn-ea"/>
              <a:cs typeface="Poppins SemiBold" pitchFamily="2" charset="77"/>
            </a:endParaRPr>
          </a:p>
        </p:txBody>
      </p:sp>
      <p:sp>
        <p:nvSpPr>
          <p:cNvPr id="3" name="TextBox 2">
            <a:extLst>
              <a:ext uri="{FF2B5EF4-FFF2-40B4-BE49-F238E27FC236}">
                <a16:creationId xmlns:a16="http://schemas.microsoft.com/office/drawing/2014/main" id="{60629B70-4971-280A-21E9-EFCFE9105BDC}"/>
              </a:ext>
            </a:extLst>
          </p:cNvPr>
          <p:cNvSpPr txBox="1"/>
          <p:nvPr/>
        </p:nvSpPr>
        <p:spPr>
          <a:xfrm>
            <a:off x="464195" y="855587"/>
            <a:ext cx="10448533" cy="397323"/>
          </a:xfrm>
          <a:prstGeom prst="rect">
            <a:avLst/>
          </a:prstGeom>
          <a:noFill/>
          <a:ln>
            <a:noFill/>
          </a:ln>
        </p:spPr>
        <p:txBody>
          <a:bodyPr wrap="square" lIns="91440" tIns="45720" rIns="91440" rtlCol="0" anchor="t">
            <a:noAutofit/>
          </a:bodyPr>
          <a:lstStyle/>
          <a:p>
            <a:pPr>
              <a:spcBef>
                <a:spcPts val="600"/>
              </a:spcBef>
            </a:pPr>
            <a:r>
              <a:rPr lang="en-US" err="1">
                <a:latin typeface="Poppins" panose="00000500000000000000" pitchFamily="2" charset="0"/>
                <a:cs typeface="Poppins" panose="00000500000000000000" pitchFamily="2" charset="0"/>
              </a:rPr>
              <a:t>PerkSpot</a:t>
            </a:r>
            <a:r>
              <a:rPr lang="en-US">
                <a:latin typeface="Poppins" panose="00000500000000000000" pitchFamily="2" charset="0"/>
                <a:cs typeface="Poppins" panose="00000500000000000000" pitchFamily="2" charset="0"/>
              </a:rPr>
              <a:t> offers NXP employees preferred pricing on products, services and experiences.</a:t>
            </a:r>
          </a:p>
          <a:p>
            <a:pPr>
              <a:spcBef>
                <a:spcPts val="600"/>
              </a:spcBef>
            </a:pPr>
            <a:r>
              <a:rPr lang="en-US">
                <a:latin typeface="Poppins" panose="00000500000000000000" pitchFamily="2" charset="0"/>
                <a:cs typeface="Poppins" panose="00000500000000000000" pitchFamily="2" charset="0"/>
              </a:rPr>
              <a:t>Register at </a:t>
            </a:r>
            <a:r>
              <a:rPr lang="en-US" b="1">
                <a:solidFill>
                  <a:srgbClr val="F9B500"/>
                </a:solidFill>
                <a:latin typeface="Poppins" panose="00000500000000000000" pitchFamily="2" charset="0"/>
                <a:cs typeface="Poppins" panose="00000500000000000000" pitchFamily="2" charset="0"/>
              </a:rPr>
              <a:t>nxp.perkspot.com</a:t>
            </a:r>
          </a:p>
        </p:txBody>
      </p:sp>
      <p:pic>
        <p:nvPicPr>
          <p:cNvPr id="5" name="Picture 4">
            <a:extLst>
              <a:ext uri="{FF2B5EF4-FFF2-40B4-BE49-F238E27FC236}">
                <a16:creationId xmlns:a16="http://schemas.microsoft.com/office/drawing/2014/main" id="{CC743D91-F1BD-5AE6-C5E5-08E62627785E}"/>
              </a:ext>
            </a:extLst>
          </p:cNvPr>
          <p:cNvPicPr>
            <a:picLocks noChangeAspect="1"/>
          </p:cNvPicPr>
          <p:nvPr/>
        </p:nvPicPr>
        <p:blipFill>
          <a:blip r:embed="rId5"/>
          <a:stretch>
            <a:fillRect/>
          </a:stretch>
        </p:blipFill>
        <p:spPr>
          <a:xfrm>
            <a:off x="1649110" y="1533319"/>
            <a:ext cx="7546635" cy="4937740"/>
          </a:xfrm>
          <a:prstGeom prst="rect">
            <a:avLst/>
          </a:prstGeom>
        </p:spPr>
      </p:pic>
      <p:sp>
        <p:nvSpPr>
          <p:cNvPr id="6" name="Shape 0">
            <a:extLst>
              <a:ext uri="{FF2B5EF4-FFF2-40B4-BE49-F238E27FC236}">
                <a16:creationId xmlns:a16="http://schemas.microsoft.com/office/drawing/2014/main" id="{80A61932-9426-4F28-5E91-25BC33E83E7E}"/>
              </a:ext>
            </a:extLst>
          </p:cNvPr>
          <p:cNvSpPr/>
          <p:nvPr/>
        </p:nvSpPr>
        <p:spPr>
          <a:xfrm>
            <a:off x="0" y="0"/>
            <a:ext cx="12192000" cy="164592"/>
          </a:xfrm>
          <a:prstGeom prst="rect">
            <a:avLst/>
          </a:prstGeom>
          <a:solidFill>
            <a:srgbClr val="101820"/>
          </a:solidFill>
          <a:ln w="12700">
            <a:solidFill>
              <a:srgbClr val="101820"/>
            </a:solidFill>
            <a:prstDash val="solid"/>
          </a:ln>
        </p:spPr>
        <p:txBody>
          <a:bodyPr/>
          <a:lstStyle/>
          <a:p>
            <a:endParaRPr lang="en-US"/>
          </a:p>
        </p:txBody>
      </p:sp>
      <p:pic>
        <p:nvPicPr>
          <p:cNvPr id="4" name="ElevenLabs_2026-09-22T20_39_53_Adam - Engaging, Friendly and Bright_pvc_s50_m2">
            <a:hlinkClick r:id="" action="ppaction://media"/>
            <a:extLst>
              <a:ext uri="{FF2B5EF4-FFF2-40B4-BE49-F238E27FC236}">
                <a16:creationId xmlns:a16="http://schemas.microsoft.com/office/drawing/2014/main" id="{B6BB855C-119B-826E-27E1-688FEC939444}"/>
              </a:ext>
            </a:extLst>
          </p:cNvPr>
          <p:cNvPicPr>
            <a:picLocks noChangeAspect="1"/>
          </p:cNvPicPr>
          <p:nvPr>
            <a:audioFile r:link="rId1"/>
            <p:extLst>
              <p:ext uri="{DAA4B4D4-6D71-4841-9C94-3DE7FCFB9230}">
                <p14:media xmlns:p14="http://schemas.microsoft.com/office/powerpoint/2010/main" r:embed="rId2">
                  <p14:trim st="1100"/>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881177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1" cy="1"/>
          <a:chOff x="0" y="0"/>
          <a:chExt cx="1" cy="1"/>
        </a:xfrm>
      </p:grpSpPr>
      <p:sp>
        <p:nvSpPr>
          <p:cNvPr id="90" name="Dark Panel"/>
          <p:cNvSpPr/>
          <p:nvPr/>
        </p:nvSpPr>
        <p:spPr>
          <a:xfrm>
            <a:off x="0" y="0"/>
            <a:ext cx="5745000" cy="6858000"/>
          </a:xfrm>
          <a:prstGeom prst="rect">
            <a:avLst/>
          </a:prstGeom>
          <a:solidFill>
            <a:srgbClr val="14161A"/>
          </a:solidFill>
          <a:ln>
            <a:noFill/>
          </a:ln>
        </p:spPr>
        <p:txBody>
          <a:bodyPr/>
          <a:lstStyle/>
          <a:p>
            <a:endParaRPr lang="en-US">
              <a:solidFill>
                <a:srgbClr val="FFFFFF"/>
              </a:solidFill>
            </a:endParaRPr>
          </a:p>
        </p:txBody>
      </p:sp>
      <p:sp>
        <p:nvSpPr>
          <p:cNvPr id="3" name="Title 2">
            <a:extLst>
              <a:ext uri="{FF2B5EF4-FFF2-40B4-BE49-F238E27FC236}">
                <a16:creationId xmlns:a16="http://schemas.microsoft.com/office/drawing/2014/main" id="{2E27B76B-48F8-24CA-5BA0-4A072E6539A6}"/>
              </a:ext>
            </a:extLst>
          </p:cNvPr>
          <p:cNvSpPr>
            <a:spLocks noGrp="1"/>
          </p:cNvSpPr>
          <p:nvPr>
            <p:ph type="title"/>
          </p:nvPr>
        </p:nvSpPr>
        <p:spPr/>
        <p:txBody>
          <a:bodyPr/>
          <a:lstStyle/>
          <a:p>
            <a:r>
              <a:rPr lang="en-US" sz="3200">
                <a:solidFill>
                  <a:srgbClr val="FFFFFF"/>
                </a:solidFill>
              </a:rPr>
              <a:t>Benefits to Support Your Wellbeing</a:t>
            </a:r>
            <a:br>
              <a:rPr lang="en-US">
                <a:solidFill>
                  <a:srgbClr val="FFFFFF"/>
                </a:solidFill>
              </a:rPr>
            </a:br>
            <a:endParaRPr lang="en-US">
              <a:solidFill>
                <a:srgbClr val="FFFFFF"/>
              </a:solidFill>
            </a:endParaRPr>
          </a:p>
        </p:txBody>
      </p:sp>
      <p:sp>
        <p:nvSpPr>
          <p:cNvPr id="9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77}" type="slidenum">
              <a:rPr lang="en-GB" sz="800">
                <a:solidFill>
                  <a:srgbClr val="9AA0A6"/>
                </a:solidFill>
                <a:latin typeface="Poppins"/>
              </a:rPr>
              <a:t>26</a:t>
            </a:fld>
            <a:endParaRPr lang="en-GB" sz="800">
              <a:solidFill>
                <a:srgbClr val="9AA0A6"/>
              </a:solidFill>
              <a:latin typeface="Poppins"/>
            </a:endParaRPr>
          </a:p>
        </p:txBody>
      </p:sp>
      <p:sp>
        <p:nvSpPr>
          <p:cNvPr id="92" name="Footer Text"/>
          <p:cNvSpPr txBox="1"/>
          <p:nvPr/>
        </p:nvSpPr>
        <p:spPr>
          <a:xfrm>
            <a:off x="628624" y="6400258"/>
            <a:ext cx="4057067" cy="171297"/>
          </a:xfrm>
          <a:prstGeom prst="rect">
            <a:avLst/>
          </a:prstGeom>
          <a:noFill/>
          <a:ln>
            <a:noFill/>
          </a:ln>
        </p:spPr>
        <p:txBody>
          <a:bodyPr lIns="0" tIns="0" rIns="0" bIns="0" anchor="t"/>
          <a:lstStyle/>
          <a:p>
            <a:r>
              <a:rPr lang="en-GB" sz="800" b="1">
                <a:solidFill>
                  <a:srgbClr val="9AA0A6"/>
                </a:solidFill>
                <a:latin typeface="Poppins SemiBold"/>
              </a:rPr>
              <a:t>|  NXP  |  </a:t>
            </a:r>
            <a:r>
              <a:rPr lang="en-GB" sz="800">
                <a:solidFill>
                  <a:srgbClr val="9AA0A6"/>
                </a:solidFill>
                <a:latin typeface="Poppins"/>
              </a:rPr>
              <a:t>Internal</a:t>
            </a:r>
          </a:p>
        </p:txBody>
      </p:sp>
    </p:spTree>
    <p:extLst>
      <p:ext uri="{BB962C8B-B14F-4D97-AF65-F5344CB8AC3E}">
        <p14:creationId xmlns:p14="http://schemas.microsoft.com/office/powerpoint/2010/main" val="5839402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Title 1">
            <a:extLst>
              <a:ext uri="{FF2B5EF4-FFF2-40B4-BE49-F238E27FC236}">
                <a16:creationId xmlns:a16="http://schemas.microsoft.com/office/drawing/2014/main" id="{B9B74A0D-1FC5-70D1-7CA4-760364BEC70F}"/>
              </a:ext>
            </a:extLst>
          </p:cNvPr>
          <p:cNvSpPr>
            <a:spLocks noGrp="1"/>
          </p:cNvSpPr>
          <p:nvPr>
            <p:ph type="title"/>
          </p:nvPr>
        </p:nvSpPr>
        <p:spPr>
          <a:xfrm>
            <a:off x="7706594" y="436927"/>
            <a:ext cx="3932237" cy="1600200"/>
          </a:xfrm>
        </p:spPr>
        <p:txBody>
          <a:bodyPr>
            <a:normAutofit/>
          </a:bodyPr>
          <a:lstStyle/>
          <a:p>
            <a:r>
              <a:rPr lang="en-US" sz="2400">
                <a:latin typeface="Poppins SemiBold"/>
                <a:cs typeface="Poppins SemiBold"/>
              </a:rPr>
              <a:t>Perks &amp; Other Programs</a:t>
            </a:r>
            <a:endParaRPr lang="en-US" sz="2400"/>
          </a:p>
        </p:txBody>
      </p:sp>
      <p:sp>
        <p:nvSpPr>
          <p:cNvPr id="6" name="Text Placeholder 5">
            <a:extLst>
              <a:ext uri="{FF2B5EF4-FFF2-40B4-BE49-F238E27FC236}">
                <a16:creationId xmlns:a16="http://schemas.microsoft.com/office/drawing/2014/main" id="{AAD985AD-B708-9C76-DADC-535BC7463834}"/>
              </a:ext>
            </a:extLst>
          </p:cNvPr>
          <p:cNvSpPr txBox="1">
            <a:spLocks noGrp="1"/>
          </p:cNvSpPr>
          <p:nvPr>
            <p:ph type="body" sz="half" idx="2"/>
          </p:nvPr>
        </p:nvSpPr>
        <p:spPr>
          <a:xfrm>
            <a:off x="7706594" y="2245454"/>
            <a:ext cx="3932237" cy="3811588"/>
          </a:xfrm>
          <a:prstGeom prst="rect">
            <a:avLst/>
          </a:prstGeom>
        </p:spPr>
        <p:txBody>
          <a:bodyPr rot="0" spcFirstLastPara="0" vertOverflow="overflow" horzOverflow="overflow" vert="horz" lIns="0" tIns="0" rIns="0" bIns="0" numCol="1" spcCol="0" rtlCol="0" fromWordArt="0" anchorCtr="0" forceAA="0" compatLnSpc="1">
            <a:prstTxWarp prst="textNoShape">
              <a:avLst/>
            </a:prstTxWarp>
            <a:normAutofit/>
          </a:bodyPr>
          <a:lstStyle/>
          <a:p>
            <a:pPr marL="285750" marR="0" lvl="0" indent="-285750" algn="l" defTabSz="914400" rtl="0" eaLnBrk="1" fontAlgn="auto" latinLnBrk="0" hangingPunct="1">
              <a:lnSpc>
                <a:spcPct val="100000"/>
              </a:lnSpc>
              <a:spcBef>
                <a:spcPts val="1000"/>
              </a:spcBef>
              <a:spcAft>
                <a:spcPts val="0"/>
              </a:spcAft>
              <a:buClrTx/>
              <a:buSzTx/>
              <a:buFont typeface="Arial"/>
              <a:buChar char="•"/>
              <a:tabLst/>
              <a:defRPr/>
            </a:pPr>
            <a:r>
              <a:rPr kumimoji="0" lang="en-US" b="0" i="0" u="none" strike="noStrike" kern="1200" cap="none" spc="0" normalizeH="0" baseline="0" noProof="0">
                <a:ln>
                  <a:noFill/>
                </a:ln>
                <a:solidFill>
                  <a:srgbClr val="17232D"/>
                </a:solidFill>
                <a:effectLst/>
                <a:uLnTx/>
                <a:uFillTx/>
                <a:latin typeface="Poppins"/>
                <a:ea typeface="+mn-ea"/>
                <a:cs typeface="Poppins"/>
              </a:rPr>
              <a:t>Onsite activity centers and group fitness classes at some locations </a:t>
            </a:r>
          </a:p>
          <a:p>
            <a:pPr marL="285750" marR="0" lvl="0" indent="-285750" algn="l" defTabSz="914400" rtl="0" eaLnBrk="1" fontAlgn="auto" latinLnBrk="0" hangingPunct="1">
              <a:lnSpc>
                <a:spcPct val="100000"/>
              </a:lnSpc>
              <a:spcBef>
                <a:spcPts val="1000"/>
              </a:spcBef>
              <a:spcAft>
                <a:spcPts val="0"/>
              </a:spcAft>
              <a:buClrTx/>
              <a:buSzTx/>
              <a:buFont typeface="Arial"/>
              <a:buChar char="•"/>
              <a:tabLst/>
              <a:defRPr/>
            </a:pPr>
            <a:r>
              <a:rPr lang="en-US">
                <a:solidFill>
                  <a:srgbClr val="17232D"/>
                </a:solidFill>
                <a:latin typeface="Poppins"/>
                <a:cs typeface="Poppins"/>
              </a:rPr>
              <a:t>Gym Reimbursement</a:t>
            </a:r>
            <a:endParaRPr kumimoji="0" lang="en-US" b="0" i="0" u="none" strike="noStrike" kern="1200" cap="none" spc="0" normalizeH="0" baseline="0" noProof="0">
              <a:ln>
                <a:noFill/>
              </a:ln>
              <a:solidFill>
                <a:srgbClr val="000000"/>
              </a:solidFill>
              <a:effectLst/>
              <a:uLnTx/>
              <a:uFillTx/>
              <a:latin typeface="Poppins"/>
              <a:ea typeface="+mn-ea"/>
              <a:cs typeface="Poppins"/>
            </a:endParaRPr>
          </a:p>
          <a:p>
            <a:pPr marL="285750" marR="0" lvl="0" indent="-285750" algn="l" defTabSz="914400" rtl="0" eaLnBrk="1" fontAlgn="auto" latinLnBrk="0" hangingPunct="1">
              <a:lnSpc>
                <a:spcPct val="100000"/>
              </a:lnSpc>
              <a:spcBef>
                <a:spcPts val="1000"/>
              </a:spcBef>
              <a:spcAft>
                <a:spcPts val="0"/>
              </a:spcAft>
              <a:buClrTx/>
              <a:buSzTx/>
              <a:buFont typeface="Arial"/>
              <a:buChar char="•"/>
              <a:tabLst/>
              <a:defRPr/>
            </a:pPr>
            <a:r>
              <a:rPr kumimoji="0" lang="en-US" b="0" i="0" u="none" strike="noStrike" kern="1200" cap="none" spc="0" normalizeH="0" baseline="0" noProof="0">
                <a:ln>
                  <a:noFill/>
                </a:ln>
                <a:solidFill>
                  <a:srgbClr val="17232D"/>
                </a:solidFill>
                <a:effectLst/>
                <a:uLnTx/>
                <a:uFillTx/>
                <a:latin typeface="Poppins" panose="00000500000000000000" pitchFamily="2" charset="0"/>
                <a:ea typeface="+mn-ea"/>
                <a:cs typeface="Poppins" panose="00000500000000000000" pitchFamily="2" charset="0"/>
              </a:rPr>
              <a:t>Onsite flu shots</a:t>
            </a:r>
          </a:p>
          <a:p>
            <a:pPr marL="285750" marR="0" lvl="0" indent="-285750" algn="l" defTabSz="914400" rtl="0" eaLnBrk="1" fontAlgn="auto" latinLnBrk="0" hangingPunct="1">
              <a:lnSpc>
                <a:spcPct val="100000"/>
              </a:lnSpc>
              <a:spcBef>
                <a:spcPts val="1000"/>
              </a:spcBef>
              <a:spcAft>
                <a:spcPts val="0"/>
              </a:spcAft>
              <a:buClrTx/>
              <a:buSzTx/>
              <a:buFont typeface="Arial"/>
              <a:buChar char="•"/>
              <a:tabLst/>
              <a:defRPr/>
            </a:pPr>
            <a:r>
              <a:rPr kumimoji="0" lang="en-US" b="0" i="0" u="none" strike="noStrike" kern="1200" cap="none" spc="0" normalizeH="0" baseline="0" noProof="0">
                <a:ln>
                  <a:noFill/>
                </a:ln>
                <a:solidFill>
                  <a:srgbClr val="17232D"/>
                </a:solidFill>
                <a:effectLst/>
                <a:uLnTx/>
                <a:uFillTx/>
                <a:latin typeface="Poppins"/>
                <a:ea typeface="+mn-ea"/>
                <a:cs typeface="Poppins"/>
              </a:rPr>
              <a:t>Weight Management Program </a:t>
            </a:r>
            <a:endParaRPr kumimoji="0" lang="en-US" b="0" i="0" u="none" strike="noStrike" kern="1200" cap="none" spc="0" normalizeH="0" baseline="0" noProof="0">
              <a:ln>
                <a:noFill/>
              </a:ln>
              <a:solidFill>
                <a:srgbClr val="000000"/>
              </a:solidFill>
              <a:effectLst/>
              <a:uLnTx/>
              <a:uFillTx/>
              <a:latin typeface="Poppins" panose="00000500000000000000" pitchFamily="2" charset="0"/>
              <a:ea typeface="+mn-ea"/>
              <a:cs typeface="Poppins" panose="00000500000000000000" pitchFamily="2" charset="0"/>
            </a:endParaRPr>
          </a:p>
        </p:txBody>
      </p:sp>
      <p:pic>
        <p:nvPicPr>
          <p:cNvPr id="17" name="Picture Placeholder 16" descr="Woman sitting with children">
            <a:extLst>
              <a:ext uri="{FF2B5EF4-FFF2-40B4-BE49-F238E27FC236}">
                <a16:creationId xmlns:a16="http://schemas.microsoft.com/office/drawing/2014/main" id="{24D8C752-93F3-CBF0-923E-4A86903E8BBA}"/>
              </a:ext>
            </a:extLst>
          </p:cNvPr>
          <p:cNvPicPr>
            <a:picLocks noGrp="1" noChangeAspect="1"/>
          </p:cNvPicPr>
          <p:nvPr>
            <p:ph type="pic" idx="1"/>
          </p:nvPr>
        </p:nvPicPr>
        <p:blipFill>
          <a:blip r:embed="rId5">
            <a:extLst>
              <a:ext uri="{28A0092B-C50C-407E-A947-70E740481C1C}">
                <a14:useLocalDpi xmlns:a14="http://schemas.microsoft.com/office/drawing/2010/main" val="0"/>
              </a:ext>
            </a:extLst>
          </a:blip>
          <a:srcRect l="7730" r="7730"/>
          <a:stretch>
            <a:fillRect/>
          </a:stretch>
        </p:blipFill>
        <p:spPr>
          <a:xfrm>
            <a:off x="883126" y="818515"/>
            <a:ext cx="6172200" cy="4873625"/>
          </a:xfrm>
        </p:spPr>
      </p:pic>
      <p:sp>
        <p:nvSpPr>
          <p:cNvPr id="4" name="Shape 0">
            <a:extLst>
              <a:ext uri="{FF2B5EF4-FFF2-40B4-BE49-F238E27FC236}">
                <a16:creationId xmlns:a16="http://schemas.microsoft.com/office/drawing/2014/main" id="{978E25E2-0102-3D20-E509-612B61020E97}"/>
              </a:ext>
            </a:extLst>
          </p:cNvPr>
          <p:cNvSpPr/>
          <p:nvPr/>
        </p:nvSpPr>
        <p:spPr>
          <a:xfrm>
            <a:off x="0" y="0"/>
            <a:ext cx="12192000" cy="228600"/>
          </a:xfrm>
          <a:prstGeom prst="rect">
            <a:avLst/>
          </a:prstGeom>
          <a:solidFill>
            <a:srgbClr val="101820"/>
          </a:solidFill>
          <a:ln w="12700">
            <a:solidFill>
              <a:srgbClr val="101820"/>
            </a:solidFill>
            <a:prstDash val="solid"/>
          </a:ln>
        </p:spPr>
        <p:txBody>
          <a:bodyPr/>
          <a:lstStyle/>
          <a:p>
            <a:endParaRPr lang="en-US"/>
          </a:p>
        </p:txBody>
      </p:sp>
      <p:grpSp>
        <p:nvGrpSpPr>
          <p:cNvPr id="5" name="Group 1">
            <a:extLst>
              <a:ext uri="{FF2B5EF4-FFF2-40B4-BE49-F238E27FC236}">
                <a16:creationId xmlns:a16="http://schemas.microsoft.com/office/drawing/2014/main" id="{0942455D-B7DB-8A02-C3DE-065AC894A3C0}"/>
              </a:ext>
            </a:extLst>
          </p:cNvPr>
          <p:cNvGrpSpPr/>
          <p:nvPr/>
        </p:nvGrpSpPr>
        <p:grpSpPr>
          <a:xfrm>
            <a:off x="10420090" y="6057042"/>
            <a:ext cx="1499999" cy="507600"/>
            <a:chOff x="532238" y="532263"/>
            <a:chExt cx="1522954" cy="515204"/>
          </a:xfrm>
        </p:grpSpPr>
        <p:sp>
          <p:nvSpPr>
            <p:cNvPr id="7" name="Freeform: Shape 3">
              <a:extLst>
                <a:ext uri="{FF2B5EF4-FFF2-40B4-BE49-F238E27FC236}">
                  <a16:creationId xmlns:a16="http://schemas.microsoft.com/office/drawing/2014/main" id="{DDD612A4-6323-8D64-397C-74C638B43163}"/>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8" name="Freeform: Shape 4">
              <a:extLst>
                <a:ext uri="{FF2B5EF4-FFF2-40B4-BE49-F238E27FC236}">
                  <a16:creationId xmlns:a16="http://schemas.microsoft.com/office/drawing/2014/main" id="{1D5D72FF-25AE-8322-A5B4-6620368E5256}"/>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9" name="Freeform: Shape 7">
              <a:extLst>
                <a:ext uri="{FF2B5EF4-FFF2-40B4-BE49-F238E27FC236}">
                  <a16:creationId xmlns:a16="http://schemas.microsoft.com/office/drawing/2014/main" id="{59AF357B-9144-0F9E-E248-BE866A794110}"/>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grpSp>
      <p:pic>
        <p:nvPicPr>
          <p:cNvPr id="3" name="ElevenLabs_2026-09-22T20_40_33_Adam - Engaging, Friendly and Bright_pvc_s50_m2">
            <a:hlinkClick r:id="" action="ppaction://media"/>
            <a:extLst>
              <a:ext uri="{FF2B5EF4-FFF2-40B4-BE49-F238E27FC236}">
                <a16:creationId xmlns:a16="http://schemas.microsoft.com/office/drawing/2014/main" id="{BAA83975-6375-C293-6267-434B261670EA}"/>
              </a:ext>
            </a:extLst>
          </p:cNvPr>
          <p:cNvPicPr>
            <a:picLocks noChangeAspect="1"/>
          </p:cNvPicPr>
          <p:nvPr>
            <a:audioFile r:link="rId1"/>
            <p:extLst>
              <p:ext uri="{DAA4B4D4-6D71-4841-9C94-3DE7FCFB9230}">
                <p14:media xmlns:p14="http://schemas.microsoft.com/office/powerpoint/2010/main" r:embed="rId2">
                  <p14:trim st="1212"/>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648582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Text Placeholder 1">
            <a:extLst>
              <a:ext uri="{FF2B5EF4-FFF2-40B4-BE49-F238E27FC236}">
                <a16:creationId xmlns:a16="http://schemas.microsoft.com/office/drawing/2014/main" id="{846606DA-B5BC-D8B2-D330-7883836F16E7}"/>
              </a:ext>
            </a:extLst>
          </p:cNvPr>
          <p:cNvSpPr txBox="1">
            <a:spLocks/>
          </p:cNvSpPr>
          <p:nvPr/>
        </p:nvSpPr>
        <p:spPr>
          <a:xfrm>
            <a:off x="215534" y="411417"/>
            <a:ext cx="5045786" cy="332167"/>
          </a:xfrm>
          <a:prstGeom prst="rect">
            <a:avLst/>
          </a:prstGeom>
          <a:ln>
            <a:noFill/>
          </a:ln>
        </p:spPr>
        <p:txBody>
          <a:bodyPr vert="horz" lIns="0" tIns="0" rIns="0" bIns="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2200" b="1">
                <a:solidFill>
                  <a:srgbClr val="17232D"/>
                </a:solidFill>
                <a:latin typeface="Poppins SemiBold"/>
                <a:cs typeface="Poppins SemiBold"/>
              </a:rPr>
              <a:t>Gym Reimbursement</a:t>
            </a:r>
            <a:endParaRPr lang="en-GB" sz="2200" b="1">
              <a:latin typeface="Poppins SemiBold"/>
              <a:cs typeface="Poppins SemiBold"/>
            </a:endParaRPr>
          </a:p>
        </p:txBody>
      </p:sp>
      <p:sp>
        <p:nvSpPr>
          <p:cNvPr id="4" name="TextBox 3">
            <a:extLst>
              <a:ext uri="{FF2B5EF4-FFF2-40B4-BE49-F238E27FC236}">
                <a16:creationId xmlns:a16="http://schemas.microsoft.com/office/drawing/2014/main" id="{8239FDA7-F59C-283D-A8F1-6C516294D97D}"/>
              </a:ext>
            </a:extLst>
          </p:cNvPr>
          <p:cNvSpPr txBox="1"/>
          <p:nvPr/>
        </p:nvSpPr>
        <p:spPr>
          <a:xfrm>
            <a:off x="-293335" y="1253913"/>
            <a:ext cx="5554655" cy="1466428"/>
          </a:xfrm>
          <a:prstGeom prst="rect">
            <a:avLst/>
          </a:prstGeom>
          <a:noFill/>
          <a:ln>
            <a:noFill/>
          </a:ln>
        </p:spPr>
        <p:txBody>
          <a:bodyPr wrap="square" lIns="91440" tIns="45720" rIns="91440" bIns="45720" rtlCol="0" anchor="t">
            <a:noAutofit/>
          </a:bodyPr>
          <a:lstStyle/>
          <a:p>
            <a:pPr marL="742950" lvl="1" indent="-285750">
              <a:spcBef>
                <a:spcPts val="600"/>
              </a:spcBef>
              <a:buFont typeface="Arial" panose="020B0604020202020204" pitchFamily="34" charset="0"/>
              <a:buChar char="•"/>
            </a:pPr>
            <a:r>
              <a:rPr lang="en-US" sz="1600">
                <a:solidFill>
                  <a:srgbClr val="17232D"/>
                </a:solidFill>
                <a:latin typeface="Poppins"/>
                <a:cs typeface="Poppins"/>
              </a:rPr>
              <a:t>Up to $240 reimbursement annually </a:t>
            </a:r>
            <a:endParaRPr lang="en-US" sz="1600">
              <a:latin typeface="Poppins"/>
              <a:cs typeface="Poppins"/>
            </a:endParaRPr>
          </a:p>
          <a:p>
            <a:pPr marL="742950" lvl="1" indent="-285750">
              <a:spcBef>
                <a:spcPts val="600"/>
              </a:spcBef>
              <a:buFont typeface="Arial" panose="020B0604020202020204" pitchFamily="34" charset="0"/>
              <a:buChar char="•"/>
            </a:pPr>
            <a:r>
              <a:rPr lang="en-US" sz="1600" b="1">
                <a:solidFill>
                  <a:srgbClr val="17232D"/>
                </a:solidFill>
                <a:latin typeface="Poppins"/>
                <a:cs typeface="Poppins"/>
              </a:rPr>
              <a:t>Eligible expenses: </a:t>
            </a:r>
            <a:r>
              <a:rPr lang="en-US" sz="1600">
                <a:solidFill>
                  <a:srgbClr val="17232D"/>
                </a:solidFill>
                <a:latin typeface="Poppins"/>
                <a:cs typeface="Poppins"/>
              </a:rPr>
              <a:t>fitness</a:t>
            </a:r>
            <a:r>
              <a:rPr lang="en-US" sz="1600">
                <a:solidFill>
                  <a:srgbClr val="17232D"/>
                </a:solidFill>
                <a:ea typeface="+mn-lt"/>
                <a:cs typeface="+mn-lt"/>
              </a:rPr>
              <a:t> centers, fitness classes and personal training</a:t>
            </a:r>
          </a:p>
        </p:txBody>
      </p:sp>
      <p:graphicFrame>
        <p:nvGraphicFramePr>
          <p:cNvPr id="7" name="Table 6">
            <a:extLst>
              <a:ext uri="{FF2B5EF4-FFF2-40B4-BE49-F238E27FC236}">
                <a16:creationId xmlns:a16="http://schemas.microsoft.com/office/drawing/2014/main" id="{F56F971B-7FB5-24CE-D37D-0EC229F943D5}"/>
              </a:ext>
            </a:extLst>
          </p:cNvPr>
          <p:cNvGraphicFramePr>
            <a:graphicFrameLocks noGrp="1"/>
          </p:cNvGraphicFramePr>
          <p:nvPr>
            <p:extLst>
              <p:ext uri="{D42A27DB-BD31-4B8C-83A1-F6EECF244321}">
                <p14:modId xmlns:p14="http://schemas.microsoft.com/office/powerpoint/2010/main" val="3179385604"/>
              </p:ext>
            </p:extLst>
          </p:nvPr>
        </p:nvGraphicFramePr>
        <p:xfrm>
          <a:off x="0" y="2274570"/>
          <a:ext cx="5749636" cy="3476884"/>
        </p:xfrm>
        <a:graphic>
          <a:graphicData uri="http://schemas.openxmlformats.org/drawingml/2006/table">
            <a:tbl>
              <a:tblPr firstRow="1" bandRow="1">
                <a:tableStyleId>{912C8C85-51F0-491E-9774-3900AFEF0FD7}</a:tableStyleId>
              </a:tblPr>
              <a:tblGrid>
                <a:gridCol w="2874818">
                  <a:extLst>
                    <a:ext uri="{9D8B030D-6E8A-4147-A177-3AD203B41FA5}">
                      <a16:colId xmlns:a16="http://schemas.microsoft.com/office/drawing/2014/main" val="181723371"/>
                    </a:ext>
                  </a:extLst>
                </a:gridCol>
                <a:gridCol w="2874818">
                  <a:extLst>
                    <a:ext uri="{9D8B030D-6E8A-4147-A177-3AD203B41FA5}">
                      <a16:colId xmlns:a16="http://schemas.microsoft.com/office/drawing/2014/main" val="2575744873"/>
                    </a:ext>
                  </a:extLst>
                </a:gridCol>
              </a:tblGrid>
              <a:tr h="338975">
                <a:tc gridSpan="2">
                  <a:txBody>
                    <a:bodyPr/>
                    <a:lstStyle>
                      <a:lvl1pPr marL="0" algn="l" defTabSz="914400" rtl="0" eaLnBrk="1" latinLnBrk="0" hangingPunct="1">
                        <a:defRPr sz="1800" b="1" kern="1200">
                          <a:solidFill>
                            <a:schemeClr val="lt1"/>
                          </a:solidFill>
                          <a:latin typeface="Poppins"/>
                        </a:defRPr>
                      </a:lvl1pPr>
                      <a:lvl2pPr marL="457200" algn="l" defTabSz="914400" rtl="0" eaLnBrk="1" latinLnBrk="0" hangingPunct="1">
                        <a:defRPr sz="1800" b="1" kern="1200">
                          <a:solidFill>
                            <a:schemeClr val="lt1"/>
                          </a:solidFill>
                          <a:latin typeface="Poppins"/>
                        </a:defRPr>
                      </a:lvl2pPr>
                      <a:lvl3pPr marL="914400" algn="l" defTabSz="914400" rtl="0" eaLnBrk="1" latinLnBrk="0" hangingPunct="1">
                        <a:defRPr sz="1800" b="1" kern="1200">
                          <a:solidFill>
                            <a:schemeClr val="lt1"/>
                          </a:solidFill>
                          <a:latin typeface="Poppins"/>
                        </a:defRPr>
                      </a:lvl3pPr>
                      <a:lvl4pPr marL="1371600" algn="l" defTabSz="914400" rtl="0" eaLnBrk="1" latinLnBrk="0" hangingPunct="1">
                        <a:defRPr sz="1800" b="1" kern="1200">
                          <a:solidFill>
                            <a:schemeClr val="lt1"/>
                          </a:solidFill>
                          <a:latin typeface="Poppins"/>
                        </a:defRPr>
                      </a:lvl4pPr>
                      <a:lvl5pPr marL="1828800" algn="l" defTabSz="914400" rtl="0" eaLnBrk="1" latinLnBrk="0" hangingPunct="1">
                        <a:defRPr sz="1800" b="1" kern="1200">
                          <a:solidFill>
                            <a:schemeClr val="lt1"/>
                          </a:solidFill>
                          <a:latin typeface="Poppins"/>
                        </a:defRPr>
                      </a:lvl5pPr>
                      <a:lvl6pPr marL="2286000" algn="l" defTabSz="914400" rtl="0" eaLnBrk="1" latinLnBrk="0" hangingPunct="1">
                        <a:defRPr sz="1800" b="1" kern="1200">
                          <a:solidFill>
                            <a:schemeClr val="lt1"/>
                          </a:solidFill>
                          <a:latin typeface="Poppins"/>
                        </a:defRPr>
                      </a:lvl6pPr>
                      <a:lvl7pPr marL="2743200" algn="l" defTabSz="914400" rtl="0" eaLnBrk="1" latinLnBrk="0" hangingPunct="1">
                        <a:defRPr sz="1800" b="1" kern="1200">
                          <a:solidFill>
                            <a:schemeClr val="lt1"/>
                          </a:solidFill>
                          <a:latin typeface="Poppins"/>
                        </a:defRPr>
                      </a:lvl7pPr>
                      <a:lvl8pPr marL="3200400" algn="l" defTabSz="914400" rtl="0" eaLnBrk="1" latinLnBrk="0" hangingPunct="1">
                        <a:defRPr sz="1800" b="1" kern="1200">
                          <a:solidFill>
                            <a:schemeClr val="lt1"/>
                          </a:solidFill>
                          <a:latin typeface="Poppins"/>
                        </a:defRPr>
                      </a:lvl8pPr>
                      <a:lvl9pPr marL="3657600" algn="l" defTabSz="914400" rtl="0" eaLnBrk="1" latinLnBrk="0" hangingPunct="1">
                        <a:defRPr sz="1800" b="1" kern="1200">
                          <a:solidFill>
                            <a:schemeClr val="lt1"/>
                          </a:solidFill>
                          <a:latin typeface="Poppins"/>
                        </a:defRPr>
                      </a:lvl9pPr>
                    </a:lstStyle>
                    <a:p>
                      <a:pPr algn="ctr"/>
                      <a:r>
                        <a:rPr lang="en-US" sz="1600" b="1">
                          <a:solidFill>
                            <a:srgbClr val="17232D"/>
                          </a:solidFill>
                        </a:rPr>
                        <a:t>Ineligible Expenses for Reimbursement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9CA00"/>
                    </a:solidFill>
                  </a:tcPr>
                </a:tc>
                <a:tc hMerge="1">
                  <a:txBody>
                    <a:bodyPr/>
                    <a:lstStyle/>
                    <a:p>
                      <a:endParaRPr lang="en-US"/>
                    </a:p>
                  </a:txBody>
                  <a:tcPr>
                    <a:solidFill>
                      <a:srgbClr val="00A9CE"/>
                    </a:solidFill>
                  </a:tcPr>
                </a:tc>
                <a:extLst>
                  <a:ext uri="{0D108BD9-81ED-4DB2-BD59-A6C34878D82A}">
                    <a16:rowId xmlns:a16="http://schemas.microsoft.com/office/drawing/2014/main" val="2931065711"/>
                  </a:ext>
                </a:extLst>
              </a:tr>
              <a:tr h="338975">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Acupuncture</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Apparel/clothing</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218847694"/>
                  </a:ext>
                </a:extLst>
              </a:tr>
              <a:tr h="338975">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Chiropractic care</a:t>
                      </a:r>
                    </a:p>
                  </a:txBody>
                  <a:tcPr anchor="ct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Exercise equipment</a:t>
                      </a:r>
                    </a:p>
                  </a:txBody>
                  <a:tcPr anchor="ct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262404667"/>
                  </a:ext>
                </a:extLst>
              </a:tr>
              <a:tr h="585503">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Body composition scans</a:t>
                      </a:r>
                    </a:p>
                  </a:txBody>
                  <a:tcPr anchor="ct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Food/supplements</a:t>
                      </a:r>
                    </a:p>
                  </a:txBody>
                  <a:tcPr anchor="ct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883784459"/>
                  </a:ext>
                </a:extLst>
              </a:tr>
              <a:tr h="338975">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Health Education</a:t>
                      </a:r>
                    </a:p>
                  </a:txBody>
                  <a:tcPr anchor="ct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League/League fees</a:t>
                      </a:r>
                    </a:p>
                  </a:txBody>
                  <a:tcPr anchor="ct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936727483"/>
                  </a:ext>
                </a:extLst>
              </a:tr>
              <a:tr h="338975">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Recreational activities</a:t>
                      </a:r>
                    </a:p>
                  </a:txBody>
                  <a:tcPr anchor="ct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Race entries</a:t>
                      </a:r>
                    </a:p>
                  </a:txBody>
                  <a:tcPr anchor="ct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668995620"/>
                  </a:ext>
                </a:extLst>
              </a:tr>
              <a:tr h="832030">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Rentals of any kind(lockers, equipment, etc.)</a:t>
                      </a:r>
                    </a:p>
                  </a:txBody>
                  <a:tcPr anchor="ctr">
                    <a:lnL w="12700" cap="flat" cmpd="sng" algn="ctr">
                      <a:no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solidFill>
                            <a:schemeClr val="tx1"/>
                          </a:solidFill>
                        </a:rPr>
                        <a:t>Weight management, watches, smart/ tracking devices</a:t>
                      </a:r>
                    </a:p>
                  </a:txBody>
                  <a:tcPr anchor="ctr">
                    <a:lnL>
                      <a:noFill/>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663415488"/>
                  </a:ext>
                </a:extLst>
              </a:tr>
              <a:tr h="364476">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285750" indent="-285750">
                        <a:buFont typeface="Arial" panose="020B0604020202020204" pitchFamily="34" charset="0"/>
                        <a:buChar char="•"/>
                      </a:pPr>
                      <a:r>
                        <a:rPr lang="en-US" sz="1600" b="0">
                          <a:solidFill>
                            <a:schemeClr val="tx1"/>
                          </a:solidFill>
                        </a:rPr>
                        <a:t>Subscriptions</a:t>
                      </a:r>
                    </a:p>
                  </a:txBody>
                  <a:tcPr anchor="ct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dk1"/>
                          </a:solidFill>
                          <a:latin typeface="Poppins"/>
                        </a:defRPr>
                      </a:lvl1pPr>
                      <a:lvl2pPr marL="457200" algn="l" defTabSz="914400" rtl="0" eaLnBrk="1" latinLnBrk="0" hangingPunct="1">
                        <a:defRPr sz="1800" kern="1200">
                          <a:solidFill>
                            <a:schemeClr val="dk1"/>
                          </a:solidFill>
                          <a:latin typeface="Poppins"/>
                        </a:defRPr>
                      </a:lvl2pPr>
                      <a:lvl3pPr marL="914400" algn="l" defTabSz="914400" rtl="0" eaLnBrk="1" latinLnBrk="0" hangingPunct="1">
                        <a:defRPr sz="1800" kern="1200">
                          <a:solidFill>
                            <a:schemeClr val="dk1"/>
                          </a:solidFill>
                          <a:latin typeface="Poppins"/>
                        </a:defRPr>
                      </a:lvl3pPr>
                      <a:lvl4pPr marL="1371600" algn="l" defTabSz="914400" rtl="0" eaLnBrk="1" latinLnBrk="0" hangingPunct="1">
                        <a:defRPr sz="1800" kern="1200">
                          <a:solidFill>
                            <a:schemeClr val="dk1"/>
                          </a:solidFill>
                          <a:latin typeface="Poppins"/>
                        </a:defRPr>
                      </a:lvl4pPr>
                      <a:lvl5pPr marL="1828800" algn="l" defTabSz="914400" rtl="0" eaLnBrk="1" latinLnBrk="0" hangingPunct="1">
                        <a:defRPr sz="1800" kern="1200">
                          <a:solidFill>
                            <a:schemeClr val="dk1"/>
                          </a:solidFill>
                          <a:latin typeface="Poppins"/>
                        </a:defRPr>
                      </a:lvl5pPr>
                      <a:lvl6pPr marL="2286000" algn="l" defTabSz="914400" rtl="0" eaLnBrk="1" latinLnBrk="0" hangingPunct="1">
                        <a:defRPr sz="1800" kern="1200">
                          <a:solidFill>
                            <a:schemeClr val="dk1"/>
                          </a:solidFill>
                          <a:latin typeface="Poppins"/>
                        </a:defRPr>
                      </a:lvl6pPr>
                      <a:lvl7pPr marL="2743200" algn="l" defTabSz="914400" rtl="0" eaLnBrk="1" latinLnBrk="0" hangingPunct="1">
                        <a:defRPr sz="1800" kern="1200">
                          <a:solidFill>
                            <a:schemeClr val="dk1"/>
                          </a:solidFill>
                          <a:latin typeface="Poppins"/>
                        </a:defRPr>
                      </a:lvl7pPr>
                      <a:lvl8pPr marL="3200400" algn="l" defTabSz="914400" rtl="0" eaLnBrk="1" latinLnBrk="0" hangingPunct="1">
                        <a:defRPr sz="1800" kern="1200">
                          <a:solidFill>
                            <a:schemeClr val="dk1"/>
                          </a:solidFill>
                          <a:latin typeface="Poppins"/>
                        </a:defRPr>
                      </a:lvl8pPr>
                      <a:lvl9pPr marL="3657600" algn="l" defTabSz="914400" rtl="0" eaLnBrk="1" latinLnBrk="0" hangingPunct="1">
                        <a:defRPr sz="1800" kern="1200">
                          <a:solidFill>
                            <a:schemeClr val="dk1"/>
                          </a:solidFill>
                          <a:latin typeface="Poppins"/>
                        </a:defRPr>
                      </a:lvl9pPr>
                    </a:lstStyle>
                    <a:p>
                      <a:pPr marL="0" indent="0">
                        <a:buFont typeface="Arial" panose="020B0604020202020204" pitchFamily="34" charset="0"/>
                        <a:buNone/>
                      </a:pPr>
                      <a:endParaRPr lang="en-US" sz="1600">
                        <a:solidFill>
                          <a:schemeClr val="tx1"/>
                        </a:solidFill>
                      </a:endParaRPr>
                    </a:p>
                  </a:txBody>
                  <a:tcPr anchor="ctr">
                    <a:lnL>
                      <a:noFill/>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8525953"/>
                  </a:ext>
                </a:extLst>
              </a:tr>
            </a:tbl>
          </a:graphicData>
        </a:graphic>
      </p:graphicFrame>
      <p:pic>
        <p:nvPicPr>
          <p:cNvPr id="12" name="Picture Placeholder 11">
            <a:extLst>
              <a:ext uri="{FF2B5EF4-FFF2-40B4-BE49-F238E27FC236}">
                <a16:creationId xmlns:a16="http://schemas.microsoft.com/office/drawing/2014/main" id="{48F3ED3A-2509-0E78-CB7A-F13174F7E1CF}"/>
              </a:ext>
            </a:extLst>
          </p:cNvPr>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l="23572" r="23572"/>
          <a:stretch>
            <a:fillRect/>
          </a:stretch>
        </p:blipFill>
        <p:spPr>
          <a:prstGeom prst="rect">
            <a:avLst/>
          </a:prstGeom>
          <a:noFill/>
        </p:spPr>
      </p:pic>
      <p:pic>
        <p:nvPicPr>
          <p:cNvPr id="5" name="ElevenLabs_2026-09-22T20_40_56_Adam - Engaging, Friendly and Bright_pvc_s50_m2">
            <a:hlinkClick r:id="" action="ppaction://media"/>
            <a:extLst>
              <a:ext uri="{FF2B5EF4-FFF2-40B4-BE49-F238E27FC236}">
                <a16:creationId xmlns:a16="http://schemas.microsoft.com/office/drawing/2014/main" id="{A4DF935D-7D62-B264-2331-BEEDB852C573}"/>
              </a:ext>
            </a:extLst>
          </p:cNvPr>
          <p:cNvPicPr>
            <a:picLocks noChangeAspect="1"/>
          </p:cNvPicPr>
          <p:nvPr>
            <a:audioFile r:link="rId1"/>
            <p:extLst>
              <p:ext uri="{DAA4B4D4-6D71-4841-9C94-3DE7FCFB9230}">
                <p14:media xmlns:p14="http://schemas.microsoft.com/office/powerpoint/2010/main" r:embed="rId2">
                  <p14:trim st="1253"/>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49889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6" name="TextBox 5">
            <a:extLst>
              <a:ext uri="{FF2B5EF4-FFF2-40B4-BE49-F238E27FC236}">
                <a16:creationId xmlns:a16="http://schemas.microsoft.com/office/drawing/2014/main" id="{76108C23-2E13-0CD2-9593-7AEF63995E71}"/>
              </a:ext>
            </a:extLst>
          </p:cNvPr>
          <p:cNvSpPr txBox="1"/>
          <p:nvPr/>
        </p:nvSpPr>
        <p:spPr>
          <a:xfrm>
            <a:off x="568972" y="2274570"/>
            <a:ext cx="6859291" cy="3041232"/>
          </a:xfrm>
          <a:prstGeom prst="rect">
            <a:avLst/>
          </a:prstGeom>
          <a:noFill/>
          <a:ln>
            <a:noFill/>
          </a:ln>
        </p:spPr>
        <p:txBody>
          <a:bodyPr wrap="square" lIns="91440" tIns="45720" rIns="91440" bIns="45720" rtlCol="0" anchor="t">
            <a:noAutofit/>
          </a:bodyPr>
          <a:lstStyle/>
          <a:p>
            <a:pPr>
              <a:spcBef>
                <a:spcPts val="600"/>
              </a:spcBef>
            </a:pPr>
            <a:r>
              <a:rPr lang="en-US" b="1">
                <a:latin typeface="Poppins"/>
                <a:cs typeface="Poppins"/>
              </a:rPr>
              <a:t>Take small steps each day to improve physical, mental and financial wellbeing, plus earn rewards.</a:t>
            </a:r>
          </a:p>
          <a:p>
            <a:pPr>
              <a:spcBef>
                <a:spcPts val="600"/>
              </a:spcBef>
              <a:defRPr>
                <a:solidFill>
                  <a:srgbClr val="17232D"/>
                </a:solidFill>
              </a:defRPr>
            </a:pPr>
            <a:endParaRPr lang="en-US" b="1">
              <a:solidFill>
                <a:srgbClr val="0EAFE0"/>
              </a:solidFill>
              <a:latin typeface="Poppins" panose="00000500000000000000" pitchFamily="2" charset="0"/>
              <a:cs typeface="Poppins" panose="00000500000000000000" pitchFamily="2" charset="0"/>
            </a:endParaRPr>
          </a:p>
          <a:p>
            <a:pPr>
              <a:spcBef>
                <a:spcPts val="600"/>
              </a:spcBef>
            </a:pPr>
            <a:r>
              <a:rPr lang="en-US" b="1">
                <a:solidFill>
                  <a:srgbClr val="17232D"/>
                </a:solidFill>
                <a:latin typeface="Poppins"/>
                <a:cs typeface="Poppins"/>
              </a:rPr>
              <a:t>Personalized wellness support</a:t>
            </a:r>
            <a:r>
              <a:rPr lang="en-US">
                <a:solidFill>
                  <a:srgbClr val="17232D"/>
                </a:solidFill>
                <a:latin typeface="Poppins"/>
                <a:cs typeface="Poppins"/>
              </a:rPr>
              <a:t>, including:</a:t>
            </a:r>
          </a:p>
          <a:p>
            <a:pPr marL="285750" indent="-285750">
              <a:spcBef>
                <a:spcPts val="600"/>
              </a:spcBef>
              <a:buFont typeface="Arial" panose="020B0604020202020204" pitchFamily="34" charset="0"/>
              <a:buChar char="•"/>
            </a:pPr>
            <a:r>
              <a:rPr lang="en-US">
                <a:solidFill>
                  <a:srgbClr val="17232D"/>
                </a:solidFill>
                <a:latin typeface="Poppins"/>
                <a:cs typeface="Poppins"/>
              </a:rPr>
              <a:t>Challenges to build healthy habits and connect you with NXP team members across the globe</a:t>
            </a:r>
          </a:p>
          <a:p>
            <a:pPr marL="285750" indent="-285750">
              <a:spcBef>
                <a:spcPts val="600"/>
              </a:spcBef>
              <a:buFont typeface="Arial" panose="020B0604020202020204" pitchFamily="34" charset="0"/>
              <a:buChar char="•"/>
            </a:pPr>
            <a:r>
              <a:rPr lang="en-US">
                <a:solidFill>
                  <a:srgbClr val="17232D"/>
                </a:solidFill>
                <a:latin typeface="Poppins"/>
                <a:cs typeface="Poppins"/>
              </a:rPr>
              <a:t>Health tracking tools</a:t>
            </a:r>
          </a:p>
          <a:p>
            <a:pPr marL="285750" indent="-285750">
              <a:spcBef>
                <a:spcPts val="600"/>
              </a:spcBef>
              <a:buFont typeface="Arial" panose="020B0604020202020204" pitchFamily="34" charset="0"/>
              <a:buChar char="•"/>
            </a:pPr>
            <a:r>
              <a:rPr lang="en-US">
                <a:solidFill>
                  <a:srgbClr val="17232D"/>
                </a:solidFill>
                <a:latin typeface="Poppins"/>
                <a:cs typeface="Poppins"/>
              </a:rPr>
              <a:t>Self-paced wellness journeys</a:t>
            </a:r>
          </a:p>
          <a:p>
            <a:pPr marL="285750" indent="-285750">
              <a:spcBef>
                <a:spcPts val="600"/>
              </a:spcBef>
              <a:buFont typeface="Arial" panose="020B0604020202020204" pitchFamily="34" charset="0"/>
              <a:buChar char="•"/>
            </a:pPr>
            <a:r>
              <a:rPr lang="en-US">
                <a:solidFill>
                  <a:srgbClr val="17232D"/>
                </a:solidFill>
                <a:latin typeface="Poppins"/>
                <a:cs typeface="Poppins"/>
              </a:rPr>
              <a:t>Daily health and wellness tips</a:t>
            </a:r>
          </a:p>
          <a:p>
            <a:pPr marL="285750" indent="-285750">
              <a:spcBef>
                <a:spcPts val="600"/>
              </a:spcBef>
              <a:buFont typeface="Arial" panose="020B0604020202020204" pitchFamily="34" charset="0"/>
              <a:buChar char="•"/>
              <a:defRPr>
                <a:solidFill>
                  <a:srgbClr val="17232D"/>
                </a:solidFill>
              </a:defRPr>
            </a:pPr>
            <a:endParaRPr lang="en-US">
              <a:solidFill>
                <a:srgbClr val="000000"/>
              </a:solidFill>
              <a:latin typeface="Poppins" panose="00000500000000000000" pitchFamily="2" charset="0"/>
              <a:cs typeface="Poppins" panose="00000500000000000000" pitchFamily="2" charset="0"/>
            </a:endParaRPr>
          </a:p>
          <a:p>
            <a:pPr>
              <a:spcBef>
                <a:spcPts val="600"/>
              </a:spcBef>
            </a:pPr>
            <a:r>
              <a:rPr lang="en-US" b="1">
                <a:solidFill>
                  <a:srgbClr val="17232D"/>
                </a:solidFill>
                <a:latin typeface="Poppins"/>
                <a:cs typeface="Poppins"/>
              </a:rPr>
              <a:t>Sign up at </a:t>
            </a:r>
            <a:r>
              <a:rPr lang="en-US" b="1">
                <a:solidFill>
                  <a:srgbClr val="0068DF"/>
                </a:solidFill>
                <a:latin typeface="Poppins"/>
                <a:cs typeface="Poppins"/>
                <a:hlinkClick r:id="rId5">
                  <a:extLst>
                    <a:ext uri="{A12FA001-AC4F-418D-AE19-62706E023703}">
                      <ahyp:hlinkClr xmlns:ahyp="http://schemas.microsoft.com/office/drawing/2018/hyperlinkcolor" val="tx"/>
                    </a:ext>
                  </a:extLst>
                </a:hlinkClick>
              </a:rPr>
              <a:t>https://join.personifyhealth.com/nxp</a:t>
            </a:r>
            <a:r>
              <a:rPr lang="en-US" b="1">
                <a:solidFill>
                  <a:srgbClr val="17232D"/>
                </a:solidFill>
                <a:latin typeface="Poppins"/>
                <a:cs typeface="Poppins"/>
              </a:rPr>
              <a:t> </a:t>
            </a:r>
            <a:endParaRPr lang="en-US" b="1">
              <a:solidFill>
                <a:srgbClr val="000000"/>
              </a:solidFill>
              <a:latin typeface="Poppins" panose="00000500000000000000" pitchFamily="2" charset="0"/>
              <a:cs typeface="Poppins" panose="00000500000000000000" pitchFamily="2" charset="0"/>
            </a:endParaRPr>
          </a:p>
          <a:p>
            <a:pPr marL="285750" indent="-285750">
              <a:spcBef>
                <a:spcPts val="600"/>
              </a:spcBef>
              <a:buFont typeface="Arial" panose="020B0604020202020204" pitchFamily="34" charset="0"/>
              <a:buChar char="•"/>
              <a:defRPr>
                <a:solidFill>
                  <a:srgbClr val="17232D"/>
                </a:solidFill>
              </a:defRPr>
            </a:pPr>
            <a:endParaRPr lang="en-US">
              <a:solidFill>
                <a:srgbClr val="0EAFE0"/>
              </a:solidFill>
              <a:latin typeface="Poppins" panose="00000500000000000000" pitchFamily="2" charset="0"/>
              <a:cs typeface="Poppins" panose="00000500000000000000" pitchFamily="2" charset="0"/>
            </a:endParaRPr>
          </a:p>
        </p:txBody>
      </p:sp>
      <p:pic>
        <p:nvPicPr>
          <p:cNvPr id="8" name="Picture 7">
            <a:extLst>
              <a:ext uri="{FF2B5EF4-FFF2-40B4-BE49-F238E27FC236}">
                <a16:creationId xmlns:a16="http://schemas.microsoft.com/office/drawing/2014/main" id="{E1A46C03-5719-0C43-DF0B-CF26AEC44A32}"/>
              </a:ext>
            </a:extLst>
          </p:cNvPr>
          <p:cNvPicPr>
            <a:picLocks noChangeAspect="1"/>
          </p:cNvPicPr>
          <p:nvPr/>
        </p:nvPicPr>
        <p:blipFill>
          <a:blip r:embed="rId6"/>
          <a:stretch>
            <a:fillRect/>
          </a:stretch>
        </p:blipFill>
        <p:spPr>
          <a:xfrm>
            <a:off x="7664486" y="2194202"/>
            <a:ext cx="3958542" cy="2835797"/>
          </a:xfrm>
          <a:prstGeom prst="rect">
            <a:avLst/>
          </a:prstGeom>
        </p:spPr>
      </p:pic>
      <p:sp>
        <p:nvSpPr>
          <p:cNvPr id="5" name="Shape 0">
            <a:extLst>
              <a:ext uri="{FF2B5EF4-FFF2-40B4-BE49-F238E27FC236}">
                <a16:creationId xmlns:a16="http://schemas.microsoft.com/office/drawing/2014/main" id="{29D07608-37DE-6768-71F0-ABB2CA1F3743}"/>
              </a:ext>
            </a:extLst>
          </p:cNvPr>
          <p:cNvSpPr/>
          <p:nvPr/>
        </p:nvSpPr>
        <p:spPr>
          <a:xfrm>
            <a:off x="0" y="-1"/>
            <a:ext cx="12192000" cy="148233"/>
          </a:xfrm>
          <a:prstGeom prst="rect">
            <a:avLst/>
          </a:prstGeom>
          <a:solidFill>
            <a:srgbClr val="101820"/>
          </a:solidFill>
          <a:ln w="12700">
            <a:solidFill>
              <a:srgbClr val="101820"/>
            </a:solidFill>
            <a:prstDash val="solid"/>
          </a:ln>
        </p:spPr>
        <p:txBody>
          <a:bodyPr/>
          <a:lstStyle/>
          <a:p>
            <a:endParaRPr lang="en-US"/>
          </a:p>
        </p:txBody>
      </p:sp>
      <p:pic>
        <p:nvPicPr>
          <p:cNvPr id="9" name="Picture 8" descr="1547600-CS_NXP Wellbeing logo_Upd-03.jpg">
            <a:extLst>
              <a:ext uri="{FF2B5EF4-FFF2-40B4-BE49-F238E27FC236}">
                <a16:creationId xmlns:a16="http://schemas.microsoft.com/office/drawing/2014/main" id="{7A1C50FE-2072-2529-624C-812B2A80EA7F}"/>
              </a:ext>
            </a:extLst>
          </p:cNvPr>
          <p:cNvPicPr>
            <a:picLocks noChangeAspect="1"/>
          </p:cNvPicPr>
          <p:nvPr/>
        </p:nvPicPr>
        <p:blipFill>
          <a:blip r:embed="rId7"/>
          <a:stretch>
            <a:fillRect/>
          </a:stretch>
        </p:blipFill>
        <p:spPr>
          <a:xfrm>
            <a:off x="258023" y="297001"/>
            <a:ext cx="4950639" cy="1828800"/>
          </a:xfrm>
          <a:prstGeom prst="rect">
            <a:avLst/>
          </a:prstGeom>
        </p:spPr>
      </p:pic>
      <p:pic>
        <p:nvPicPr>
          <p:cNvPr id="2" name="ElevenLabs_2026-09-22T20_41_36_Adam - Engaging, Friendly and Bright_pvc_s50_m2">
            <a:hlinkClick r:id="" action="ppaction://media"/>
            <a:extLst>
              <a:ext uri="{FF2B5EF4-FFF2-40B4-BE49-F238E27FC236}">
                <a16:creationId xmlns:a16="http://schemas.microsoft.com/office/drawing/2014/main" id="{C54E692C-A3A0-D34A-BD58-C30C568ACA5D}"/>
              </a:ext>
            </a:extLst>
          </p:cNvPr>
          <p:cNvPicPr>
            <a:picLocks noChangeAspect="1"/>
          </p:cNvPicPr>
          <p:nvPr>
            <a:audioFile r:link="rId1"/>
            <p:extLst>
              <p:ext uri="{DAA4B4D4-6D71-4841-9C94-3DE7FCFB9230}">
                <p14:media xmlns:p14="http://schemas.microsoft.com/office/powerpoint/2010/main" r:embed="rId2">
                  <p14:trim st="1401"/>
                </p14:media>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198287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4" name="Shape 0">
            <a:extLst>
              <a:ext uri="{FF2B5EF4-FFF2-40B4-BE49-F238E27FC236}">
                <a16:creationId xmlns:a16="http://schemas.microsoft.com/office/drawing/2014/main" id="{1366608D-54FF-E40F-C568-313E2718A370}"/>
              </a:ext>
            </a:extLst>
          </p:cNvPr>
          <p:cNvSpPr/>
          <p:nvPr/>
        </p:nvSpPr>
        <p:spPr>
          <a:xfrm>
            <a:off x="0" y="-1"/>
            <a:ext cx="12192000" cy="879103"/>
          </a:xfrm>
          <a:prstGeom prst="rect">
            <a:avLst/>
          </a:prstGeom>
          <a:solidFill>
            <a:srgbClr val="101820"/>
          </a:solidFill>
          <a:ln w="12700">
            <a:solidFill>
              <a:srgbClr val="101820"/>
            </a:solidFill>
            <a:prstDash val="solid"/>
          </a:ln>
        </p:spPr>
        <p:txBody>
          <a:bodyPr/>
          <a:lstStyle/>
          <a:p>
            <a:endParaRPr lang="en-US">
              <a:solidFill>
                <a:schemeClr val="bg1"/>
              </a:solidFill>
            </a:endParaRPr>
          </a:p>
        </p:txBody>
      </p:sp>
      <p:sp>
        <p:nvSpPr>
          <p:cNvPr id="11" name="Rectangle 10">
            <a:extLst>
              <a:ext uri="{FF2B5EF4-FFF2-40B4-BE49-F238E27FC236}">
                <a16:creationId xmlns:a16="http://schemas.microsoft.com/office/drawing/2014/main" id="{6F780C59-D818-82E9-1E27-1B9197527B78}"/>
              </a:ext>
            </a:extLst>
          </p:cNvPr>
          <p:cNvSpPr/>
          <p:nvPr/>
        </p:nvSpPr>
        <p:spPr>
          <a:xfrm>
            <a:off x="457198" y="1025769"/>
            <a:ext cx="5462953" cy="1488831"/>
          </a:xfrm>
          <a:prstGeom prst="rect">
            <a:avLst/>
          </a:prstGeom>
          <a:solidFill>
            <a:srgbClr val="FFD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48640" marR="0" lvl="0" indent="0" algn="l" defTabSz="914400" rtl="0" eaLnBrk="1" fontAlgn="base" latinLnBrk="0" hangingPunct="1">
              <a:lnSpc>
                <a:spcPct val="100000"/>
              </a:lnSpc>
              <a:spcBef>
                <a:spcPct val="0"/>
              </a:spcBef>
              <a:spcAft>
                <a:spcPct val="0"/>
              </a:spcAft>
              <a:buClrTx/>
              <a:buSzTx/>
              <a:buFontTx/>
              <a:buNone/>
              <a:tabLst/>
              <a:defRPr>
                <a:solidFill>
                  <a:srgbClr val="17232D"/>
                </a:solidFill>
              </a:defRPr>
            </a:pPr>
            <a:endParaRPr kumimoji="0" lang="en-US" sz="1400" b="0" i="0" u="none" strike="noStrike" kern="0" cap="none" spc="0" normalizeH="0" baseline="0" noProof="0">
              <a:ln>
                <a:noFill/>
              </a:ln>
              <a:solidFill>
                <a:srgbClr val="000000">
                  <a:lumMod val="85000"/>
                  <a:lumOff val="15000"/>
                </a:srgbClr>
              </a:solidFill>
              <a:effectLst/>
              <a:uLnTx/>
              <a:uFillTx/>
              <a:latin typeface="Poppins" panose="00000500000000000000" pitchFamily="2" charset="0"/>
              <a:ea typeface="+mn-ea"/>
              <a:cs typeface="Poppins" panose="00000500000000000000" pitchFamily="2" charset="0"/>
            </a:endParaRPr>
          </a:p>
        </p:txBody>
      </p:sp>
      <p:sp>
        <p:nvSpPr>
          <p:cNvPr id="13" name="Rectangle 12">
            <a:extLst>
              <a:ext uri="{FF2B5EF4-FFF2-40B4-BE49-F238E27FC236}">
                <a16:creationId xmlns:a16="http://schemas.microsoft.com/office/drawing/2014/main" id="{6B3410A2-DA27-F33E-3C70-F7B263CBC730}"/>
              </a:ext>
            </a:extLst>
          </p:cNvPr>
          <p:cNvSpPr/>
          <p:nvPr/>
        </p:nvSpPr>
        <p:spPr>
          <a:xfrm>
            <a:off x="468922" y="2823019"/>
            <a:ext cx="5462953" cy="1488831"/>
          </a:xfrm>
          <a:prstGeom prst="rect">
            <a:avLst/>
          </a:prstGeom>
          <a:solidFill>
            <a:srgbClr val="C6EB00">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solidFill>
                  <a:srgbClr val="17232D"/>
                </a:solidFill>
              </a:defRPr>
            </a:pPr>
            <a:endParaRPr lang="en-US"/>
          </a:p>
        </p:txBody>
      </p:sp>
      <p:sp>
        <p:nvSpPr>
          <p:cNvPr id="15" name="Rectangle 14">
            <a:extLst>
              <a:ext uri="{FF2B5EF4-FFF2-40B4-BE49-F238E27FC236}">
                <a16:creationId xmlns:a16="http://schemas.microsoft.com/office/drawing/2014/main" id="{64FFC360-C65D-E29B-C61F-8A57A5E59B30}"/>
              </a:ext>
            </a:extLst>
          </p:cNvPr>
          <p:cNvSpPr/>
          <p:nvPr/>
        </p:nvSpPr>
        <p:spPr>
          <a:xfrm>
            <a:off x="468924" y="4642338"/>
            <a:ext cx="5451228" cy="1687493"/>
          </a:xfrm>
          <a:prstGeom prst="rect">
            <a:avLst/>
          </a:prstGeom>
          <a:solidFill>
            <a:srgbClr val="3ECA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solidFill>
                  <a:srgbClr val="17232D"/>
                </a:solidFill>
              </a:defRPr>
            </a:pPr>
            <a:endParaRPr lang="en-US"/>
          </a:p>
        </p:txBody>
      </p:sp>
      <p:sp>
        <p:nvSpPr>
          <p:cNvPr id="20" name="Rectangle: Rounded Corners 7">
            <a:extLst>
              <a:ext uri="{FF2B5EF4-FFF2-40B4-BE49-F238E27FC236}">
                <a16:creationId xmlns:a16="http://schemas.microsoft.com/office/drawing/2014/main" id="{4F23D735-EE49-70B9-3847-E781E82EE377}"/>
              </a:ext>
            </a:extLst>
          </p:cNvPr>
          <p:cNvSpPr/>
          <p:nvPr/>
        </p:nvSpPr>
        <p:spPr>
          <a:xfrm>
            <a:off x="292239" y="1133516"/>
            <a:ext cx="5348299" cy="1273335"/>
          </a:xfrm>
          <a:prstGeom prst="rect">
            <a:avLst/>
          </a:prstGeom>
          <a:noFill/>
          <a:ln w="25400" cap="flat" cmpd="sng" algn="ctr">
            <a:noFill/>
            <a:prstDash val="solid"/>
          </a:ln>
          <a:effectLst/>
        </p:spPr>
        <p:txBody>
          <a:bodyPr lIns="594360" tIns="182880" rIns="182880" bIns="182880" rtlCol="0" anchor="t" anchorCtr="0"/>
          <a:lstStyle/>
          <a:p>
            <a:pPr marL="548640" fontAlgn="base">
              <a:spcBef>
                <a:spcPct val="0"/>
              </a:spcBef>
              <a:spcAft>
                <a:spcPct val="0"/>
              </a:spcAft>
              <a:defRPr/>
            </a:pPr>
            <a:r>
              <a:rPr lang="en-US" sz="1600" b="1" kern="0">
                <a:latin typeface="Poppins" panose="00000500000000000000" pitchFamily="2" charset="0"/>
                <a:cs typeface="Poppins" panose="00000500000000000000" pitchFamily="2" charset="0"/>
              </a:rPr>
              <a:t>Optum</a:t>
            </a:r>
            <a:r>
              <a:rPr lang="en-US" sz="1600" b="1" kern="0" baseline="30000">
                <a:latin typeface="Poppins" panose="00000500000000000000" pitchFamily="2" charset="0"/>
                <a:cs typeface="Poppins" panose="00000500000000000000" pitchFamily="2" charset="0"/>
              </a:rPr>
              <a:t>®</a:t>
            </a:r>
            <a:r>
              <a:rPr lang="en-US" sz="1600" b="1" kern="0">
                <a:latin typeface="Poppins" panose="00000500000000000000" pitchFamily="2" charset="0"/>
                <a:cs typeface="Poppins" panose="00000500000000000000" pitchFamily="2" charset="0"/>
              </a:rPr>
              <a:t> Fertility Solutions </a:t>
            </a:r>
            <a:r>
              <a:rPr lang="en-US" sz="1600" kern="0">
                <a:latin typeface="Poppins" panose="00000500000000000000" pitchFamily="2" charset="0"/>
                <a:cs typeface="Poppins" panose="00000500000000000000" pitchFamily="2" charset="0"/>
              </a:rPr>
              <a:t>can help you get the fertility guidance and care you need, up to a $40,000 lifetime benefit maximum.</a:t>
            </a:r>
          </a:p>
        </p:txBody>
      </p:sp>
      <p:sp>
        <p:nvSpPr>
          <p:cNvPr id="21" name="Rectangle: Rounded Corners 9">
            <a:extLst>
              <a:ext uri="{FF2B5EF4-FFF2-40B4-BE49-F238E27FC236}">
                <a16:creationId xmlns:a16="http://schemas.microsoft.com/office/drawing/2014/main" id="{FC13F987-C96D-A00A-DFAE-6EB95533AB94}"/>
              </a:ext>
            </a:extLst>
          </p:cNvPr>
          <p:cNvSpPr/>
          <p:nvPr/>
        </p:nvSpPr>
        <p:spPr>
          <a:xfrm>
            <a:off x="292239" y="3031763"/>
            <a:ext cx="5348298" cy="1093409"/>
          </a:xfrm>
          <a:prstGeom prst="rect">
            <a:avLst/>
          </a:prstGeom>
          <a:noFill/>
          <a:ln w="12700" cap="flat" cmpd="sng" algn="ctr">
            <a:noFill/>
            <a:prstDash val="solid"/>
            <a:miter lim="800000"/>
          </a:ln>
          <a:effectLst/>
        </p:spPr>
        <p:txBody>
          <a:bodyPr lIns="594360" tIns="182880" rIns="182880" bIns="182880" rtlCol="0" anchor="t" anchorCtr="0"/>
          <a:lstStyle/>
          <a:p>
            <a:pPr marL="54864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effectLst/>
                <a:uLnTx/>
                <a:uFillTx/>
                <a:latin typeface="Poppins" panose="00000500000000000000" pitchFamily="2" charset="0"/>
                <a:ea typeface="+mn-ea"/>
                <a:cs typeface="Poppins" panose="00000500000000000000" pitchFamily="2" charset="0"/>
              </a:rPr>
              <a:t>Adoption assistance program. </a:t>
            </a:r>
            <a:r>
              <a:rPr kumimoji="0" lang="en-US" sz="1600" b="0" i="0" u="none" strike="noStrike" kern="0" cap="none" spc="0" normalizeH="0" baseline="0" noProof="0">
                <a:ln>
                  <a:noFill/>
                </a:ln>
                <a:effectLst/>
                <a:uLnTx/>
                <a:uFillTx/>
                <a:latin typeface="Poppins" panose="00000500000000000000" pitchFamily="2" charset="0"/>
                <a:ea typeface="+mn-ea"/>
                <a:cs typeface="Poppins" panose="00000500000000000000" pitchFamily="2" charset="0"/>
              </a:rPr>
              <a:t>NXP reimburses up to $10,000 in eligible adoption expenses</a:t>
            </a:r>
            <a:r>
              <a:rPr kumimoji="0" lang="en-US" sz="1600" b="0" i="0" u="none" strike="noStrike" kern="0" cap="none" spc="0" normalizeH="0" baseline="0" noProof="0">
                <a:ln>
                  <a:noFill/>
                </a:ln>
                <a:effectLst/>
                <a:uLnTx/>
                <a:uFillTx/>
                <a:latin typeface="Arial" panose="020B0604020202020204" pitchFamily="34" charset="0"/>
                <a:ea typeface="+mn-ea"/>
                <a:cs typeface="Arial" panose="020B0604020202020204" pitchFamily="34" charset="0"/>
              </a:rPr>
              <a:t>.</a:t>
            </a:r>
            <a:endParaRPr kumimoji="0" lang="en-US" sz="1600" b="0" i="0" u="none" strike="noStrike" kern="0" cap="none" spc="0" normalizeH="0" baseline="0" noProof="0">
              <a:ln>
                <a:noFill/>
              </a:ln>
              <a:effectLst/>
              <a:uLnTx/>
              <a:uFillTx/>
              <a:latin typeface="Poppins SemiBold"/>
              <a:ea typeface="+mn-ea"/>
              <a:cs typeface="Aharoni" panose="020B0604020202020204" pitchFamily="2" charset="-79"/>
            </a:endParaRPr>
          </a:p>
        </p:txBody>
      </p:sp>
      <p:sp>
        <p:nvSpPr>
          <p:cNvPr id="23" name="Rectangle: Rounded Corners 10">
            <a:extLst>
              <a:ext uri="{FF2B5EF4-FFF2-40B4-BE49-F238E27FC236}">
                <a16:creationId xmlns:a16="http://schemas.microsoft.com/office/drawing/2014/main" id="{5C87674B-2C84-5474-CCE1-E4F6EA43C285}"/>
              </a:ext>
            </a:extLst>
          </p:cNvPr>
          <p:cNvSpPr/>
          <p:nvPr/>
        </p:nvSpPr>
        <p:spPr>
          <a:xfrm>
            <a:off x="322821" y="4715795"/>
            <a:ext cx="5348298" cy="1273335"/>
          </a:xfrm>
          <a:prstGeom prst="rect">
            <a:avLst/>
          </a:prstGeom>
          <a:noFill/>
          <a:ln w="25400" cap="flat" cmpd="sng" algn="ctr">
            <a:noFill/>
            <a:prstDash val="solid"/>
          </a:ln>
          <a:effectLst/>
        </p:spPr>
        <p:txBody>
          <a:bodyPr lIns="594360" tIns="182880" rIns="182880" bIns="182880" rtlCol="0" anchor="t" anchorCtr="0"/>
          <a:lstStyle/>
          <a:p>
            <a:pPr marL="548640" marR="0" lvl="0" indent="0" defTabSz="91440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a:ln>
                  <a:noFill/>
                </a:ln>
                <a:effectLst/>
                <a:uLnTx/>
                <a:uFillTx/>
                <a:latin typeface="Poppins" panose="00000500000000000000" pitchFamily="2" charset="0"/>
                <a:cs typeface="Poppins" panose="00000500000000000000" pitchFamily="2" charset="0"/>
              </a:rPr>
              <a:t>Backup care. </a:t>
            </a:r>
            <a:r>
              <a:rPr kumimoji="0" lang="en-US" sz="1600" b="0" i="0" u="none" strike="noStrike" kern="0" cap="none" spc="0" normalizeH="0" baseline="0" noProof="0">
                <a:ln>
                  <a:noFill/>
                </a:ln>
                <a:effectLst/>
                <a:uLnTx/>
                <a:uFillTx/>
                <a:latin typeface="Poppins" panose="00000500000000000000" pitchFamily="2" charset="0"/>
                <a:cs typeface="Poppins" panose="00000500000000000000" pitchFamily="2" charset="0"/>
              </a:rPr>
              <a:t>NXP partners with Bright Horizons to help US team members find and pay for temporary childcare, self-care or senior care when your regular plans are disrupted.</a:t>
            </a:r>
          </a:p>
        </p:txBody>
      </p:sp>
      <p:sp>
        <p:nvSpPr>
          <p:cNvPr id="25" name="Rectangle 24">
            <a:extLst>
              <a:ext uri="{FF2B5EF4-FFF2-40B4-BE49-F238E27FC236}">
                <a16:creationId xmlns:a16="http://schemas.microsoft.com/office/drawing/2014/main" id="{2BD6849E-03ED-D179-F23A-81E846A98EDD}"/>
              </a:ext>
            </a:extLst>
          </p:cNvPr>
          <p:cNvSpPr/>
          <p:nvPr/>
        </p:nvSpPr>
        <p:spPr>
          <a:xfrm>
            <a:off x="6286968" y="3606883"/>
            <a:ext cx="5732402" cy="2462900"/>
          </a:xfrm>
          <a:prstGeom prst="rect">
            <a:avLst/>
          </a:prstGeom>
          <a:solidFill>
            <a:srgbClr val="FFD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17232D"/>
                </a:solidFill>
              </a:defRPr>
            </a:pPr>
            <a:endParaRPr kumimoji="0" lang="en-US" sz="1600" b="0" i="0" u="none" strike="noStrike" kern="1200" cap="none" spc="0" normalizeH="0" baseline="0" noProof="0">
              <a:ln>
                <a:noFill/>
              </a:ln>
              <a:solidFill>
                <a:srgbClr val="000000"/>
              </a:solidFill>
              <a:effectLst/>
              <a:uLnTx/>
              <a:uFillTx/>
              <a:latin typeface="Poppins"/>
              <a:ea typeface="+mn-ea"/>
              <a:cs typeface="Poppins"/>
            </a:endParaRPr>
          </a:p>
        </p:txBody>
      </p:sp>
      <p:sp>
        <p:nvSpPr>
          <p:cNvPr id="27" name="Rectangle 26">
            <a:extLst>
              <a:ext uri="{FF2B5EF4-FFF2-40B4-BE49-F238E27FC236}">
                <a16:creationId xmlns:a16="http://schemas.microsoft.com/office/drawing/2014/main" id="{71BD09E7-C334-CE8E-3000-C2CAD8826B15}"/>
              </a:ext>
            </a:extLst>
          </p:cNvPr>
          <p:cNvSpPr/>
          <p:nvPr/>
        </p:nvSpPr>
        <p:spPr>
          <a:xfrm>
            <a:off x="6349289" y="1704517"/>
            <a:ext cx="5675072" cy="1488831"/>
          </a:xfrm>
          <a:prstGeom prst="rect">
            <a:avLst/>
          </a:prstGeom>
          <a:solidFill>
            <a:srgbClr val="3ECA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4864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7232D">
                    <a:lumMod val="85000"/>
                    <a:lumOff val="15000"/>
                  </a:srgbClr>
                </a:solidFill>
                <a:effectLst/>
                <a:uLnTx/>
                <a:uFillTx/>
                <a:latin typeface="Poppins" panose="00000500000000000000" pitchFamily="2" charset="0"/>
                <a:ea typeface="+mn-ea"/>
                <a:cs typeface="Poppins" panose="00000500000000000000" pitchFamily="2" charset="0"/>
              </a:rPr>
              <a:t> </a:t>
            </a:r>
            <a:endParaRPr kumimoji="0" lang="en-US" sz="1400" b="0" i="0" u="none" strike="noStrike" kern="1200" cap="none" spc="0" normalizeH="0" baseline="0" noProof="0">
              <a:ln>
                <a:noFill/>
              </a:ln>
              <a:solidFill>
                <a:srgbClr val="000000">
                  <a:lumMod val="85000"/>
                  <a:lumOff val="15000"/>
                </a:srgbClr>
              </a:solidFill>
              <a:effectLst/>
              <a:uLnTx/>
              <a:uFillTx/>
              <a:latin typeface="Poppins" panose="00000500000000000000" pitchFamily="2" charset="0"/>
              <a:ea typeface="+mn-ea"/>
              <a:cs typeface="Poppins" panose="00000500000000000000" pitchFamily="2" charset="0"/>
            </a:endParaRPr>
          </a:p>
        </p:txBody>
      </p:sp>
      <p:sp>
        <p:nvSpPr>
          <p:cNvPr id="29" name="Text Placeholder 5">
            <a:extLst>
              <a:ext uri="{FF2B5EF4-FFF2-40B4-BE49-F238E27FC236}">
                <a16:creationId xmlns:a16="http://schemas.microsoft.com/office/drawing/2014/main" id="{186847A8-61A4-8BB5-0405-2E4E931EEC75}"/>
              </a:ext>
            </a:extLst>
          </p:cNvPr>
          <p:cNvSpPr txBox="1">
            <a:spLocks/>
          </p:cNvSpPr>
          <p:nvPr/>
        </p:nvSpPr>
        <p:spPr>
          <a:xfrm>
            <a:off x="379757" y="177467"/>
            <a:ext cx="11432485" cy="677732"/>
          </a:xfrm>
          <a:prstGeom prst="rect">
            <a:avLst/>
          </a:prstGeom>
          <a:ln>
            <a:noFill/>
          </a:ln>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200" b="1" i="0" kern="1200">
                <a:solidFill>
                  <a:schemeClr val="tx2"/>
                </a:solidFill>
                <a:latin typeface="Poppins SemiBold" pitchFamily="2" charset="77"/>
                <a:ea typeface="+mn-ea"/>
                <a:cs typeface="Poppins SemiBold"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sz="4000" b="1" i="0" kern="1200">
                <a:solidFill>
                  <a:schemeClr val="tx2"/>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chemeClr val="bg1"/>
                </a:solidFill>
                <a:effectLst/>
                <a:uLnTx/>
                <a:uFillTx/>
                <a:latin typeface="Poppins SemiBold" pitchFamily="2" charset="77"/>
                <a:ea typeface="+mn-ea"/>
                <a:cs typeface="Poppins SemiBold" pitchFamily="2" charset="77"/>
              </a:rPr>
              <a:t>Additional Family Support</a:t>
            </a:r>
          </a:p>
        </p:txBody>
      </p:sp>
      <p:sp>
        <p:nvSpPr>
          <p:cNvPr id="31" name="TextBox 30">
            <a:extLst>
              <a:ext uri="{FF2B5EF4-FFF2-40B4-BE49-F238E27FC236}">
                <a16:creationId xmlns:a16="http://schemas.microsoft.com/office/drawing/2014/main" id="{F2DF7976-9DA5-21E5-C0A1-BF84CD97A3EB}"/>
              </a:ext>
            </a:extLst>
          </p:cNvPr>
          <p:cNvSpPr txBox="1"/>
          <p:nvPr/>
        </p:nvSpPr>
        <p:spPr>
          <a:xfrm>
            <a:off x="292239" y="528169"/>
            <a:ext cx="9054299" cy="397323"/>
          </a:xfrm>
          <a:prstGeom prst="rect">
            <a:avLst/>
          </a:prstGeom>
          <a:noFill/>
          <a:ln>
            <a:noFill/>
          </a:ln>
        </p:spPr>
        <p:txBody>
          <a:bodyPr wrap="square" lIns="91440" tIns="45720" rIns="91440" rtlCol="0" anchor="t">
            <a:noAutofit/>
          </a:bodyPr>
          <a:lstStyle/>
          <a:p>
            <a:pPr>
              <a:spcBef>
                <a:spcPts val="600"/>
              </a:spcBef>
            </a:pPr>
            <a:r>
              <a:rPr lang="en-US" sz="1600">
                <a:solidFill>
                  <a:schemeClr val="bg1"/>
                </a:solidFill>
                <a:latin typeface="Poppins" panose="00000500000000000000" pitchFamily="2" charset="0"/>
                <a:cs typeface="Poppins" panose="00000500000000000000" pitchFamily="2" charset="0"/>
              </a:rPr>
              <a:t>Because NXP cares about families, we offer these programs to support yours</a:t>
            </a:r>
            <a:r>
              <a:rPr lang="en-US" sz="1600">
                <a:solidFill>
                  <a:srgbClr val="17232D"/>
                </a:solidFill>
                <a:latin typeface="Poppins" panose="00000500000000000000" pitchFamily="2" charset="0"/>
                <a:cs typeface="Poppins" panose="00000500000000000000" pitchFamily="2" charset="0"/>
              </a:rPr>
              <a:t>.</a:t>
            </a:r>
          </a:p>
          <a:p>
            <a:pPr marL="285750" indent="-285750">
              <a:spcBef>
                <a:spcPts val="600"/>
              </a:spcBef>
              <a:buFont typeface="Arial" panose="020B0604020202020204" pitchFamily="34" charset="0"/>
              <a:buChar char="•"/>
              <a:defRPr>
                <a:solidFill>
                  <a:srgbClr val="17232D"/>
                </a:solidFill>
              </a:defRPr>
            </a:pPr>
            <a:endParaRPr lang="en-US">
              <a:solidFill>
                <a:schemeClr val="accent1"/>
              </a:solidFill>
              <a:latin typeface="Poppins" panose="00000500000000000000" pitchFamily="2" charset="0"/>
              <a:cs typeface="Poppins" panose="00000500000000000000" pitchFamily="2" charset="0"/>
            </a:endParaRPr>
          </a:p>
        </p:txBody>
      </p:sp>
      <p:sp>
        <p:nvSpPr>
          <p:cNvPr id="33" name="TextBox 32">
            <a:extLst>
              <a:ext uri="{FF2B5EF4-FFF2-40B4-BE49-F238E27FC236}">
                <a16:creationId xmlns:a16="http://schemas.microsoft.com/office/drawing/2014/main" id="{77DA3604-E31B-88B0-2E42-FFBDE9C04661}"/>
              </a:ext>
            </a:extLst>
          </p:cNvPr>
          <p:cNvSpPr txBox="1"/>
          <p:nvPr/>
        </p:nvSpPr>
        <p:spPr>
          <a:xfrm>
            <a:off x="7169092" y="3779119"/>
            <a:ext cx="4647350" cy="2246769"/>
          </a:xfrm>
          <a:prstGeom prst="rect">
            <a:avLst/>
          </a:prstGeom>
          <a:noFill/>
          <a:ln>
            <a:noFill/>
          </a:ln>
        </p:spPr>
        <p:txBody>
          <a:bodyPr wrap="square">
            <a:spAutoFit/>
          </a:bodyPr>
          <a:lstStyle/>
          <a:p>
            <a:r>
              <a:rPr lang="en-US" sz="1400" b="1">
                <a:latin typeface="Poppins" panose="00000500000000000000" pitchFamily="2" charset="0"/>
                <a:cs typeface="Poppins" panose="00000500000000000000" pitchFamily="2" charset="0"/>
              </a:rPr>
              <a:t>Employee Assistance Program (EAP).</a:t>
            </a:r>
            <a:r>
              <a:rPr lang="en-US" sz="1600">
                <a:latin typeface="Poppins" panose="00000500000000000000" pitchFamily="2" charset="0"/>
                <a:cs typeface="Poppins" panose="00000500000000000000" pitchFamily="2" charset="0"/>
              </a:rPr>
              <a:t> No-cost support to help employees and their families navigate personal, emotional, financial, legal, and family-related challenges, with access to professional resources and counseling whenever needed.</a:t>
            </a:r>
            <a:endParaRPr lang="en-US" sz="1400" b="1">
              <a:latin typeface="Poppins" panose="00000500000000000000" pitchFamily="2" charset="0"/>
              <a:cs typeface="Poppins" panose="00000500000000000000" pitchFamily="2" charset="0"/>
            </a:endParaRPr>
          </a:p>
          <a:p>
            <a:r>
              <a:rPr lang="en-US" sz="1400">
                <a:latin typeface="Poppins" panose="00000500000000000000" pitchFamily="2" charset="0"/>
                <a:cs typeface="Poppins" panose="00000500000000000000" pitchFamily="2" charset="0"/>
              </a:rPr>
              <a:t>Care Connect 855-591-1565</a:t>
            </a:r>
            <a:r>
              <a:rPr lang="en-US" sz="1400" kern="0">
                <a:latin typeface="Poppins" panose="00000500000000000000" pitchFamily="2" charset="0"/>
                <a:cs typeface="Poppins" panose="00000500000000000000" pitchFamily="2" charset="0"/>
              </a:rPr>
              <a:t> or visit </a:t>
            </a:r>
            <a:r>
              <a:rPr lang="en-US" sz="1400" b="1" kern="0">
                <a:latin typeface="Poppins" panose="00000500000000000000" pitchFamily="2" charset="0"/>
                <a:cs typeface="Poppins" panose="00000500000000000000" pitchFamily="2" charset="0"/>
              </a:rPr>
              <a:t>liveandworkwell.com</a:t>
            </a:r>
            <a:r>
              <a:rPr lang="en-US" sz="1400" kern="0">
                <a:latin typeface="Poppins" panose="00000500000000000000" pitchFamily="2" charset="0"/>
                <a:cs typeface="Poppins" panose="00000500000000000000" pitchFamily="2" charset="0"/>
              </a:rPr>
              <a:t>.</a:t>
            </a:r>
            <a:endParaRPr lang="en-US" sz="1400">
              <a:latin typeface="Poppins" panose="00000500000000000000" pitchFamily="2" charset="0"/>
              <a:cs typeface="Poppins" panose="00000500000000000000" pitchFamily="2" charset="0"/>
            </a:endParaRPr>
          </a:p>
        </p:txBody>
      </p:sp>
      <p:pic>
        <p:nvPicPr>
          <p:cNvPr id="37" name="Picture 36" descr="Shape&#10;&#10;Description automatically generated with low confidence">
            <a:extLst>
              <a:ext uri="{FF2B5EF4-FFF2-40B4-BE49-F238E27FC236}">
                <a16:creationId xmlns:a16="http://schemas.microsoft.com/office/drawing/2014/main" id="{7FA65533-350D-E47D-6E88-29E7A32FB87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5497" y="1396269"/>
            <a:ext cx="706636" cy="706636"/>
          </a:xfrm>
          <a:prstGeom prst="rect">
            <a:avLst/>
          </a:prstGeom>
        </p:spPr>
      </p:pic>
      <p:pic>
        <p:nvPicPr>
          <p:cNvPr id="42" name="Picture 41">
            <a:extLst>
              <a:ext uri="{FF2B5EF4-FFF2-40B4-BE49-F238E27FC236}">
                <a16:creationId xmlns:a16="http://schemas.microsoft.com/office/drawing/2014/main" id="{CBFF60B1-9992-CEA7-89D4-4D59A30CDCC1}"/>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594903" y="3212122"/>
            <a:ext cx="685800" cy="685800"/>
          </a:xfrm>
          <a:prstGeom prst="rect">
            <a:avLst/>
          </a:prstGeom>
        </p:spPr>
      </p:pic>
      <p:grpSp>
        <p:nvGrpSpPr>
          <p:cNvPr id="44" name="Group 43">
            <a:extLst>
              <a:ext uri="{FF2B5EF4-FFF2-40B4-BE49-F238E27FC236}">
                <a16:creationId xmlns:a16="http://schemas.microsoft.com/office/drawing/2014/main" id="{83C0E81A-0796-8C9A-6975-7BC5A5465A48}"/>
              </a:ext>
            </a:extLst>
          </p:cNvPr>
          <p:cNvGrpSpPr/>
          <p:nvPr/>
        </p:nvGrpSpPr>
        <p:grpSpPr>
          <a:xfrm>
            <a:off x="6402011" y="4365444"/>
            <a:ext cx="728564" cy="728564"/>
            <a:chOff x="6078865" y="1337555"/>
            <a:chExt cx="728564" cy="728564"/>
          </a:xfrm>
        </p:grpSpPr>
        <p:sp>
          <p:nvSpPr>
            <p:cNvPr id="45" name="Flowchart: Connector 44">
              <a:extLst>
                <a:ext uri="{FF2B5EF4-FFF2-40B4-BE49-F238E27FC236}">
                  <a16:creationId xmlns:a16="http://schemas.microsoft.com/office/drawing/2014/main" id="{D2F5252E-4F4E-CA69-D0EB-BE52CD6EE908}"/>
                </a:ext>
              </a:extLst>
            </p:cNvPr>
            <p:cNvSpPr/>
            <p:nvPr/>
          </p:nvSpPr>
          <p:spPr>
            <a:xfrm>
              <a:off x="6138568" y="1350953"/>
              <a:ext cx="643427" cy="692034"/>
            </a:xfrm>
            <a:prstGeom prst="flowChartConnector">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defRPr>
                  <a:solidFill>
                    <a:srgbClr val="17232D"/>
                  </a:solidFill>
                </a:defRPr>
              </a:pPr>
              <a:endParaRPr lang="en-US">
                <a:latin typeface="Poppins SemiBold" panose="00000700000000000000" pitchFamily="2" charset="0"/>
                <a:cs typeface="Poppins SemiBold" panose="00000700000000000000" pitchFamily="2" charset="0"/>
              </a:endParaRPr>
            </a:p>
          </p:txBody>
        </p:sp>
        <p:pic>
          <p:nvPicPr>
            <p:cNvPr id="46" name="Graphic 45" descr="Speaker phone outline">
              <a:extLst>
                <a:ext uri="{FF2B5EF4-FFF2-40B4-BE49-F238E27FC236}">
                  <a16:creationId xmlns:a16="http://schemas.microsoft.com/office/drawing/2014/main" id="{6138ED1E-0E86-75A7-0D20-D71E82798F8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78865" y="1337555"/>
              <a:ext cx="728564" cy="728564"/>
            </a:xfrm>
            <a:prstGeom prst="rect">
              <a:avLst/>
            </a:prstGeom>
          </p:spPr>
        </p:pic>
      </p:grpSp>
      <p:sp>
        <p:nvSpPr>
          <p:cNvPr id="51" name="Rectangle: Rounded Corners 11">
            <a:extLst>
              <a:ext uri="{FF2B5EF4-FFF2-40B4-BE49-F238E27FC236}">
                <a16:creationId xmlns:a16="http://schemas.microsoft.com/office/drawing/2014/main" id="{10F98A0D-769C-423E-9060-BA1FD7690CF1}"/>
              </a:ext>
            </a:extLst>
          </p:cNvPr>
          <p:cNvSpPr/>
          <p:nvPr/>
        </p:nvSpPr>
        <p:spPr>
          <a:xfrm>
            <a:off x="6180088" y="1770183"/>
            <a:ext cx="5542990" cy="1536297"/>
          </a:xfrm>
          <a:prstGeom prst="rect">
            <a:avLst/>
          </a:prstGeom>
          <a:noFill/>
          <a:ln w="25400" cap="flat" cmpd="sng" algn="ctr">
            <a:noFill/>
            <a:prstDash val="solid"/>
          </a:ln>
          <a:effectLst/>
        </p:spPr>
        <p:txBody>
          <a:bodyPr lIns="594360" tIns="182880" rIns="182880" bIns="182880" rtlCol="0" anchor="t" anchorCtr="0"/>
          <a:lstStyle/>
          <a:p>
            <a:pPr marL="548640"/>
            <a:r>
              <a:rPr lang="en-US" sz="1600" b="1">
                <a:latin typeface="Poppins" panose="00000500000000000000" pitchFamily="2" charset="0"/>
                <a:cs typeface="Poppins" panose="00000500000000000000" pitchFamily="2" charset="0"/>
              </a:rPr>
              <a:t>Tutoring and College financial planning. </a:t>
            </a:r>
            <a:r>
              <a:rPr lang="en-US" sz="1600">
                <a:latin typeface="Poppins" panose="00000500000000000000" pitchFamily="2" charset="0"/>
                <a:cs typeface="Poppins" panose="00000500000000000000" pitchFamily="2" charset="0"/>
              </a:rPr>
              <a:t>Offered through Bright Horizons, NXP covers the cost of in-person or online tutoring to students in 300+ subjects.</a:t>
            </a:r>
          </a:p>
        </p:txBody>
      </p:sp>
      <p:pic>
        <p:nvPicPr>
          <p:cNvPr id="53" name="Picture 52">
            <a:extLst>
              <a:ext uri="{FF2B5EF4-FFF2-40B4-BE49-F238E27FC236}">
                <a16:creationId xmlns:a16="http://schemas.microsoft.com/office/drawing/2014/main" id="{EA279F99-F50A-D8F7-939E-5ED2E1C5E6B2}"/>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606333" y="5094008"/>
            <a:ext cx="685800" cy="685800"/>
          </a:xfrm>
          <a:prstGeom prst="rect">
            <a:avLst/>
          </a:prstGeom>
        </p:spPr>
      </p:pic>
      <p:pic>
        <p:nvPicPr>
          <p:cNvPr id="55" name="Picture 54">
            <a:extLst>
              <a:ext uri="{FF2B5EF4-FFF2-40B4-BE49-F238E27FC236}">
                <a16:creationId xmlns:a16="http://schemas.microsoft.com/office/drawing/2014/main" id="{078A9F91-BE60-04C7-477A-780D8DB7900F}"/>
              </a:ext>
            </a:extLst>
          </p:cNvPr>
          <p:cNvPicPr>
            <a:picLocks noChangeAspect="1"/>
          </p:cNvPicPr>
          <p:nvPr/>
        </p:nvPicPr>
        <p:blipFill>
          <a:blip r:embed="rId9" cstate="hqprint">
            <a:extLst>
              <a:ext uri="{28A0092B-C50C-407E-A947-70E740481C1C}">
                <a14:useLocalDpi xmlns:a14="http://schemas.microsoft.com/office/drawing/2010/main"/>
              </a:ext>
            </a:extLst>
          </a:blip>
          <a:srcRect/>
          <a:stretch/>
        </p:blipFill>
        <p:spPr>
          <a:xfrm>
            <a:off x="6444775" y="2063951"/>
            <a:ext cx="685800" cy="685800"/>
          </a:xfrm>
          <a:prstGeom prst="rect">
            <a:avLst/>
          </a:prstGeom>
        </p:spPr>
      </p:pic>
      <p:pic>
        <p:nvPicPr>
          <p:cNvPr id="3" name="ElevenLabs_2026-09-22T20_42_16_Adam - Engaging, Friendly and Bright_pvc_s50_m2">
            <a:hlinkClick r:id="" action="ppaction://media"/>
            <a:extLst>
              <a:ext uri="{FF2B5EF4-FFF2-40B4-BE49-F238E27FC236}">
                <a16:creationId xmlns:a16="http://schemas.microsoft.com/office/drawing/2014/main" id="{D4EA479E-3F2A-20BE-2760-8EDE10356C5C}"/>
              </a:ext>
            </a:extLst>
          </p:cNvPr>
          <p:cNvPicPr>
            <a:picLocks noChangeAspect="1"/>
          </p:cNvPicPr>
          <p:nvPr>
            <a:audioFile r:link="rId1"/>
            <p:extLst>
              <p:ext uri="{DAA4B4D4-6D71-4841-9C94-3DE7FCFB9230}">
                <p14:media xmlns:p14="http://schemas.microsoft.com/office/powerpoint/2010/main" r:embed="rId2">
                  <p14:trim st="1886"/>
                </p14:media>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5086211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6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1" cy="1"/>
          <a:chOff x="0" y="0"/>
          <a:chExt cx="1" cy="1"/>
        </a:xfrm>
      </p:grpSpPr>
      <p:sp>
        <p:nvSpPr>
          <p:cNvPr id="90" name="Dark Panel"/>
          <p:cNvSpPr/>
          <p:nvPr/>
        </p:nvSpPr>
        <p:spPr>
          <a:xfrm>
            <a:off x="0" y="0"/>
            <a:ext cx="5745000" cy="6858000"/>
          </a:xfrm>
          <a:prstGeom prst="rect">
            <a:avLst/>
          </a:prstGeom>
          <a:solidFill>
            <a:srgbClr val="14161A"/>
          </a:solidFill>
          <a:ln>
            <a:noFill/>
          </a:ln>
        </p:spPr>
        <p:txBody>
          <a:bodyPr/>
          <a:lstStyle/>
          <a:p>
            <a:endParaRPr lang="en-US">
              <a:solidFill>
                <a:srgbClr val="FFFFFF"/>
              </a:solidFill>
            </a:endParaRPr>
          </a:p>
        </p:txBody>
      </p:sp>
      <p:sp>
        <p:nvSpPr>
          <p:cNvPr id="3" name="Title 2">
            <a:extLst>
              <a:ext uri="{FF2B5EF4-FFF2-40B4-BE49-F238E27FC236}">
                <a16:creationId xmlns:a16="http://schemas.microsoft.com/office/drawing/2014/main" id="{6E080CE5-CEE1-8303-8435-3E91F4988383}"/>
              </a:ext>
            </a:extLst>
          </p:cNvPr>
          <p:cNvSpPr>
            <a:spLocks noGrp="1"/>
          </p:cNvSpPr>
          <p:nvPr>
            <p:ph type="title"/>
          </p:nvPr>
        </p:nvSpPr>
        <p:spPr/>
        <p:txBody>
          <a:bodyPr/>
          <a:lstStyle/>
          <a:p>
            <a:r>
              <a:rPr lang="en-US">
                <a:solidFill>
                  <a:srgbClr val="FFFFFF"/>
                </a:solidFill>
              </a:rPr>
              <a:t>Tools and Resources</a:t>
            </a:r>
          </a:p>
        </p:txBody>
      </p:sp>
      <p:sp>
        <p:nvSpPr>
          <p:cNvPr id="9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66}" type="slidenum">
              <a:rPr lang="en-GB" sz="800">
                <a:solidFill>
                  <a:srgbClr val="9AA0A6"/>
                </a:solidFill>
                <a:latin typeface="Poppins"/>
              </a:rPr>
              <a:t>31</a:t>
            </a:fld>
            <a:endParaRPr lang="en-GB" sz="800">
              <a:solidFill>
                <a:srgbClr val="9AA0A6"/>
              </a:solidFill>
              <a:latin typeface="Poppins"/>
            </a:endParaRPr>
          </a:p>
        </p:txBody>
      </p:sp>
      <p:sp>
        <p:nvSpPr>
          <p:cNvPr id="92" name="Footer Text"/>
          <p:cNvSpPr txBox="1"/>
          <p:nvPr/>
        </p:nvSpPr>
        <p:spPr>
          <a:xfrm>
            <a:off x="628624" y="6400258"/>
            <a:ext cx="4057067" cy="171297"/>
          </a:xfrm>
          <a:prstGeom prst="rect">
            <a:avLst/>
          </a:prstGeom>
          <a:noFill/>
          <a:ln>
            <a:noFill/>
          </a:ln>
        </p:spPr>
        <p:txBody>
          <a:bodyPr lIns="0" tIns="0" rIns="0" bIns="0" anchor="t"/>
          <a:lstStyle/>
          <a:p>
            <a:r>
              <a:rPr lang="en-GB" sz="800" b="1">
                <a:solidFill>
                  <a:srgbClr val="9AA0A6"/>
                </a:solidFill>
                <a:latin typeface="Poppins SemiBold"/>
              </a:rPr>
              <a:t>|  NXP  |  </a:t>
            </a:r>
            <a:r>
              <a:rPr lang="en-GB" sz="800">
                <a:solidFill>
                  <a:srgbClr val="9AA0A6"/>
                </a:solidFill>
                <a:latin typeface="Poppins"/>
              </a:rPr>
              <a:t>Internal</a:t>
            </a:r>
          </a:p>
        </p:txBody>
      </p:sp>
    </p:spTree>
    <p:extLst>
      <p:ext uri="{BB962C8B-B14F-4D97-AF65-F5344CB8AC3E}">
        <p14:creationId xmlns:p14="http://schemas.microsoft.com/office/powerpoint/2010/main" val="391972614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pic>
        <p:nvPicPr>
          <p:cNvPr id="13" name="Picture 12">
            <a:extLst>
              <a:ext uri="{FF2B5EF4-FFF2-40B4-BE49-F238E27FC236}">
                <a16:creationId xmlns:a16="http://schemas.microsoft.com/office/drawing/2014/main" id="{52706D45-15AB-585F-1710-AC4B1B17851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2723"/>
          <a:stretch/>
        </p:blipFill>
        <p:spPr>
          <a:xfrm>
            <a:off x="5497697" y="929462"/>
            <a:ext cx="6031013" cy="4653974"/>
          </a:xfrm>
          <a:prstGeom prst="rect">
            <a:avLst/>
          </a:prstGeom>
          <a:effectLst>
            <a:outerShdw blurRad="685800" dist="685800" dir="960000" sx="90000" sy="90000" algn="ctr" rotWithShape="0">
              <a:srgbClr val="000000">
                <a:alpha val="95000"/>
              </a:srgbClr>
            </a:outerShdw>
          </a:effectLst>
        </p:spPr>
      </p:pic>
      <p:sp>
        <p:nvSpPr>
          <p:cNvPr id="2" name="Title 3">
            <a:extLst>
              <a:ext uri="{FF2B5EF4-FFF2-40B4-BE49-F238E27FC236}">
                <a16:creationId xmlns:a16="http://schemas.microsoft.com/office/drawing/2014/main" id="{A13C928F-86FD-D8A8-C7F7-4D31BA20B7D9}"/>
              </a:ext>
            </a:extLst>
          </p:cNvPr>
          <p:cNvSpPr txBox="1">
            <a:spLocks/>
          </p:cNvSpPr>
          <p:nvPr/>
        </p:nvSpPr>
        <p:spPr>
          <a:xfrm>
            <a:off x="379411" y="376519"/>
            <a:ext cx="11432485" cy="398032"/>
          </a:xfrm>
          <a:prstGeom prst="rect">
            <a:avLst/>
          </a:prstGeom>
          <a:ln>
            <a:noFill/>
          </a:ln>
        </p:spPr>
        <p:txBody>
          <a:bodyP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US" b="1">
                <a:solidFill>
                  <a:srgbClr val="17232D"/>
                </a:solidFill>
                <a:latin typeface="Poppins" pitchFamily="2" charset="77"/>
                <a:ea typeface="Calibri" panose="020F0502020204030204" pitchFamily="34" charset="0"/>
                <a:cs typeface="Poppins" pitchFamily="2" charset="77"/>
              </a:rPr>
              <a:t>Decision Support Tool</a:t>
            </a:r>
            <a:endParaRPr lang="en-US">
              <a:latin typeface="Poppins" pitchFamily="2" charset="77"/>
              <a:ea typeface="Calibri" panose="020F0502020204030204" pitchFamily="34" charset="0"/>
              <a:cs typeface="Poppins" pitchFamily="2" charset="77"/>
            </a:endParaRPr>
          </a:p>
        </p:txBody>
      </p:sp>
      <p:sp>
        <p:nvSpPr>
          <p:cNvPr id="4" name="TextBox 3">
            <a:extLst>
              <a:ext uri="{FF2B5EF4-FFF2-40B4-BE49-F238E27FC236}">
                <a16:creationId xmlns:a16="http://schemas.microsoft.com/office/drawing/2014/main" id="{673C3E18-0D25-3214-F90D-92C7FA622A96}"/>
              </a:ext>
            </a:extLst>
          </p:cNvPr>
          <p:cNvSpPr txBox="1"/>
          <p:nvPr/>
        </p:nvSpPr>
        <p:spPr>
          <a:xfrm>
            <a:off x="379411" y="1274564"/>
            <a:ext cx="5386389" cy="4524315"/>
          </a:xfrm>
          <a:prstGeom prst="rect">
            <a:avLst/>
          </a:prstGeom>
          <a:noFill/>
          <a:ln>
            <a:noFill/>
          </a:ln>
        </p:spPr>
        <p:txBody>
          <a:bodyPr wrap="square" lIns="0" tIns="0" rIns="0" bIns="0" rtlCol="0">
            <a:spAutoFit/>
          </a:bodyPr>
          <a:lstStyle/>
          <a:p>
            <a:pPr marL="0" marR="0">
              <a:spcBef>
                <a:spcPts val="0"/>
              </a:spcBef>
              <a:spcAft>
                <a:spcPts val="0"/>
              </a:spcAft>
            </a:pPr>
            <a:r>
              <a:rPr lang="en-US" sz="1400" b="1">
                <a:solidFill>
                  <a:srgbClr val="17232D"/>
                </a:solidFill>
                <a:latin typeface="Poppins    "/>
                <a:ea typeface="Calibri" panose="020F0502020204030204" pitchFamily="34" charset="0"/>
                <a:cs typeface="Poppins" pitchFamily="2" charset="77"/>
              </a:rPr>
              <a:t>Key Features</a:t>
            </a:r>
            <a:r>
              <a:rPr lang="en-US" sz="1400" b="1">
                <a:solidFill>
                  <a:srgbClr val="17232D"/>
                </a:solidFill>
                <a:effectLst/>
                <a:latin typeface="Poppins    "/>
                <a:ea typeface="Calibri" panose="020F0502020204030204" pitchFamily="34" charset="0"/>
                <a:cs typeface="Poppins" pitchFamily="2" charset="77"/>
              </a:rPr>
              <a:t>:</a:t>
            </a:r>
          </a:p>
          <a:p>
            <a:pPr marL="0" marR="0">
              <a:spcBef>
                <a:spcPts val="0"/>
              </a:spcBef>
              <a:spcAft>
                <a:spcPts val="0"/>
              </a:spcAft>
              <a:defRPr>
                <a:solidFill>
                  <a:srgbClr val="17232D"/>
                </a:solidFill>
              </a:defRPr>
            </a:pPr>
            <a:endParaRPr lang="en-US" sz="1400" b="1">
              <a:effectLst/>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latin typeface="Poppins    "/>
                <a:ea typeface="Calibri" panose="020F0502020204030204" pitchFamily="34" charset="0"/>
                <a:cs typeface="Poppins" pitchFamily="2" charset="77"/>
              </a:rPr>
              <a:t>A simple, easy-to-use </a:t>
            </a:r>
            <a:r>
              <a:rPr lang="en-US" sz="1400">
                <a:solidFill>
                  <a:srgbClr val="17232D"/>
                </a:solidFill>
                <a:latin typeface="Poppins    "/>
                <a:ea typeface="Calibri" panose="020F0502020204030204" pitchFamily="34" charset="0"/>
                <a:cs typeface="Poppins" pitchFamily="2" charset="77"/>
              </a:rPr>
              <a:t>process providing personalized results. </a:t>
            </a:r>
          </a:p>
          <a:p>
            <a:pPr marL="285750" marR="0" indent="-285750">
              <a:spcBef>
                <a:spcPts val="0"/>
              </a:spcBef>
              <a:spcAft>
                <a:spcPts val="0"/>
              </a:spcAft>
              <a:buFont typeface="Arial" panose="020B0604020202020204" pitchFamily="34" charset="0"/>
              <a:buChar char="•"/>
              <a:defRPr>
                <a:solidFill>
                  <a:srgbClr val="17232D"/>
                </a:solidFill>
              </a:defRPr>
            </a:pPr>
            <a:endParaRPr lang="en-US" sz="1400">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latin typeface="Poppins    "/>
                <a:ea typeface="Calibri" panose="020F0502020204030204" pitchFamily="34" charset="0"/>
                <a:cs typeface="Poppins" pitchFamily="2" charset="77"/>
              </a:rPr>
              <a:t>Considers your entire wellbeing, </a:t>
            </a:r>
            <a:r>
              <a:rPr lang="en-US" sz="1400">
                <a:solidFill>
                  <a:srgbClr val="17232D"/>
                </a:solidFill>
                <a:latin typeface="Poppins    "/>
                <a:ea typeface="Calibri" panose="020F0502020204030204" pitchFamily="34" charset="0"/>
                <a:cs typeface="Poppins" pitchFamily="2" charset="77"/>
              </a:rPr>
              <a:t>including financial, physical, and emotional needs. </a:t>
            </a:r>
          </a:p>
          <a:p>
            <a:pPr marL="285750" marR="0" indent="-285750">
              <a:spcBef>
                <a:spcPts val="0"/>
              </a:spcBef>
              <a:spcAft>
                <a:spcPts val="0"/>
              </a:spcAft>
              <a:buFont typeface="Arial" panose="020B0604020202020204" pitchFamily="34" charset="0"/>
              <a:buChar char="•"/>
              <a:defRPr>
                <a:solidFill>
                  <a:srgbClr val="17232D"/>
                </a:solidFill>
              </a:defRPr>
            </a:pPr>
            <a:endParaRPr lang="en-US" sz="1400">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latin typeface="Poppins    "/>
                <a:ea typeface="Calibri" panose="020F0502020204030204" pitchFamily="34" charset="0"/>
                <a:cs typeface="Poppins" pitchFamily="2" charset="77"/>
              </a:rPr>
              <a:t>Helps you plan for your future</a:t>
            </a:r>
            <a:r>
              <a:rPr lang="en-US" sz="1400">
                <a:solidFill>
                  <a:srgbClr val="17232D"/>
                </a:solidFill>
                <a:latin typeface="Poppins    "/>
                <a:ea typeface="Calibri" panose="020F0502020204030204" pitchFamily="34" charset="0"/>
                <a:cs typeface="Poppins" pitchFamily="2" charset="77"/>
              </a:rPr>
              <a:t> and </a:t>
            </a:r>
            <a:r>
              <a:rPr lang="en-US" sz="1400" b="1">
                <a:solidFill>
                  <a:srgbClr val="17232D"/>
                </a:solidFill>
                <a:latin typeface="Poppins    "/>
                <a:ea typeface="Calibri" panose="020F0502020204030204" pitchFamily="34" charset="0"/>
                <a:cs typeface="Poppins" pitchFamily="2" charset="77"/>
              </a:rPr>
              <a:t>understand the benefits </a:t>
            </a:r>
            <a:r>
              <a:rPr lang="en-US" sz="1400">
                <a:solidFill>
                  <a:srgbClr val="17232D"/>
                </a:solidFill>
                <a:latin typeface="Poppins    "/>
                <a:ea typeface="Calibri" panose="020F0502020204030204" pitchFamily="34" charset="0"/>
                <a:cs typeface="Poppins" pitchFamily="2" charset="77"/>
              </a:rPr>
              <a:t>you’re paying for. </a:t>
            </a:r>
          </a:p>
          <a:p>
            <a:pPr marL="285750" marR="0" indent="-285750">
              <a:spcBef>
                <a:spcPts val="0"/>
              </a:spcBef>
              <a:spcAft>
                <a:spcPts val="0"/>
              </a:spcAft>
              <a:buFont typeface="Arial" panose="020B0604020202020204" pitchFamily="34" charset="0"/>
              <a:buChar char="•"/>
              <a:defRPr>
                <a:solidFill>
                  <a:srgbClr val="17232D"/>
                </a:solidFill>
              </a:defRPr>
            </a:pPr>
            <a:endParaRPr lang="en-US" sz="1400">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latin typeface="Poppins    "/>
                <a:cs typeface="Poppins" pitchFamily="2" charset="77"/>
              </a:rPr>
              <a:t>Simplifies the selection process, reducing the frustration </a:t>
            </a:r>
            <a:r>
              <a:rPr lang="en-US" sz="1400">
                <a:solidFill>
                  <a:srgbClr val="17232D"/>
                </a:solidFill>
                <a:latin typeface="Poppins    "/>
                <a:cs typeface="Poppins" pitchFamily="2" charset="77"/>
              </a:rPr>
              <a:t>of too many choices.</a:t>
            </a:r>
            <a:br>
              <a:rPr lang="en-US" sz="1400">
                <a:latin typeface="Poppins    "/>
                <a:cs typeface="Poppins" pitchFamily="2" charset="77"/>
              </a:rPr>
            </a:br>
            <a:endParaRPr lang="en-US" sz="1400">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latin typeface="Poppins    "/>
                <a:ea typeface="Calibri" panose="020F0502020204030204" pitchFamily="34" charset="0"/>
                <a:cs typeface="Poppins" pitchFamily="2" charset="77"/>
              </a:rPr>
              <a:t>Allows you to model different scenarios </a:t>
            </a:r>
            <a:r>
              <a:rPr lang="en-US" sz="1400">
                <a:solidFill>
                  <a:srgbClr val="17232D"/>
                </a:solidFill>
                <a:latin typeface="Poppins    "/>
                <a:ea typeface="Calibri" panose="020F0502020204030204" pitchFamily="34" charset="0"/>
                <a:cs typeface="Poppins" pitchFamily="2" charset="77"/>
              </a:rPr>
              <a:t>to identify components of care that drive out-of-pocket costs.</a:t>
            </a:r>
          </a:p>
          <a:p>
            <a:pPr marL="285750" marR="0" indent="-285750">
              <a:spcBef>
                <a:spcPts val="0"/>
              </a:spcBef>
              <a:spcAft>
                <a:spcPts val="0"/>
              </a:spcAft>
              <a:buFont typeface="Arial" panose="020B0604020202020204" pitchFamily="34" charset="0"/>
              <a:buChar char="•"/>
              <a:defRPr>
                <a:solidFill>
                  <a:srgbClr val="17232D"/>
                </a:solidFill>
              </a:defRPr>
            </a:pPr>
            <a:endParaRPr lang="en-US" sz="1400">
              <a:effectLst/>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effectLst/>
                <a:latin typeface="Poppins    "/>
                <a:ea typeface="Calibri" panose="020F0502020204030204" pitchFamily="34" charset="0"/>
                <a:cs typeface="Poppins" pitchFamily="2" charset="77"/>
              </a:rPr>
              <a:t>Gives you the confidence </a:t>
            </a:r>
            <a:r>
              <a:rPr lang="en-US" sz="1400">
                <a:solidFill>
                  <a:srgbClr val="17232D"/>
                </a:solidFill>
                <a:effectLst/>
                <a:latin typeface="Poppins    "/>
                <a:ea typeface="Calibri" panose="020F0502020204030204" pitchFamily="34" charset="0"/>
                <a:cs typeface="Poppins" pitchFamily="2" charset="77"/>
              </a:rPr>
              <a:t>you need to make </a:t>
            </a:r>
            <a:r>
              <a:rPr lang="en-US" sz="1400" b="1">
                <a:solidFill>
                  <a:srgbClr val="17232D"/>
                </a:solidFill>
                <a:effectLst/>
                <a:latin typeface="Poppins    "/>
                <a:ea typeface="Calibri" panose="020F0502020204030204" pitchFamily="34" charset="0"/>
                <a:cs typeface="Poppins" pitchFamily="2" charset="77"/>
              </a:rPr>
              <a:t>informed benefits decisions!</a:t>
            </a:r>
          </a:p>
          <a:p>
            <a:pPr marL="285750" marR="0" indent="-285750">
              <a:spcBef>
                <a:spcPts val="0"/>
              </a:spcBef>
              <a:spcAft>
                <a:spcPts val="0"/>
              </a:spcAft>
              <a:buFont typeface="Arial" panose="020B0604020202020204" pitchFamily="34" charset="0"/>
              <a:buChar char="•"/>
              <a:defRPr>
                <a:solidFill>
                  <a:srgbClr val="17232D"/>
                </a:solidFill>
              </a:defRPr>
            </a:pPr>
            <a:endParaRPr lang="en-US" sz="1400" b="1">
              <a:effectLst/>
              <a:latin typeface="Poppins    "/>
              <a:ea typeface="Calibri" panose="020F0502020204030204" pitchFamily="34" charset="0"/>
              <a:cs typeface="Poppins" pitchFamily="2" charset="77"/>
            </a:endParaRPr>
          </a:p>
          <a:p>
            <a:pPr marL="285750" marR="0" indent="-285750">
              <a:spcBef>
                <a:spcPts val="0"/>
              </a:spcBef>
              <a:spcAft>
                <a:spcPts val="0"/>
              </a:spcAft>
              <a:buFont typeface="Arial" panose="020B0604020202020204" pitchFamily="34" charset="0"/>
              <a:buChar char="•"/>
            </a:pPr>
            <a:r>
              <a:rPr lang="en-US" sz="1400" b="1">
                <a:solidFill>
                  <a:srgbClr val="17232D"/>
                </a:solidFill>
                <a:latin typeface="Poppins    "/>
                <a:ea typeface="Calibri" panose="020F0502020204030204" pitchFamily="34" charset="0"/>
                <a:cs typeface="Poppins" pitchFamily="2" charset="77"/>
              </a:rPr>
              <a:t>Visit decision support tool by clicking </a:t>
            </a:r>
            <a:r>
              <a:rPr lang="en-US" sz="1400" b="1">
                <a:solidFill>
                  <a:srgbClr val="17232D"/>
                </a:solidFill>
                <a:latin typeface="Poppins    "/>
                <a:ea typeface="Calibri" panose="020F0502020204030204" pitchFamily="34" charset="0"/>
                <a:cs typeface="Poppins" pitchFamily="2" charset="77"/>
                <a:hlinkClick r:id="rId6"/>
              </a:rPr>
              <a:t>here</a:t>
            </a:r>
            <a:r>
              <a:rPr lang="en-US" sz="1400" b="1">
                <a:solidFill>
                  <a:srgbClr val="17232D"/>
                </a:solidFill>
                <a:latin typeface="Poppins    "/>
                <a:ea typeface="Calibri" panose="020F0502020204030204" pitchFamily="34" charset="0"/>
                <a:cs typeface="Poppins" pitchFamily="2" charset="77"/>
              </a:rPr>
              <a:t>.</a:t>
            </a:r>
            <a:endParaRPr lang="en-US" sz="1400" b="1">
              <a:effectLst/>
              <a:latin typeface="Poppins    "/>
              <a:ea typeface="Calibri" panose="020F0502020204030204" pitchFamily="34" charset="0"/>
              <a:cs typeface="Poppins" pitchFamily="2" charset="77"/>
            </a:endParaRPr>
          </a:p>
        </p:txBody>
      </p:sp>
      <p:grpSp>
        <p:nvGrpSpPr>
          <p:cNvPr id="5" name="Group 4">
            <a:extLst>
              <a:ext uri="{FF2B5EF4-FFF2-40B4-BE49-F238E27FC236}">
                <a16:creationId xmlns:a16="http://schemas.microsoft.com/office/drawing/2014/main" id="{40211FDF-BC69-986D-6F21-D6D65D8CC9D3}"/>
              </a:ext>
            </a:extLst>
          </p:cNvPr>
          <p:cNvGrpSpPr/>
          <p:nvPr/>
        </p:nvGrpSpPr>
        <p:grpSpPr>
          <a:xfrm>
            <a:off x="6475903" y="1122084"/>
            <a:ext cx="5052807" cy="3953510"/>
            <a:chOff x="7139194" y="1169500"/>
            <a:chExt cx="5052807" cy="3953510"/>
          </a:xfrm>
        </p:grpSpPr>
        <p:grpSp>
          <p:nvGrpSpPr>
            <p:cNvPr id="6" name="Group 5">
              <a:extLst>
                <a:ext uri="{FF2B5EF4-FFF2-40B4-BE49-F238E27FC236}">
                  <a16:creationId xmlns:a16="http://schemas.microsoft.com/office/drawing/2014/main" id="{FA5F05A5-D376-B41F-6132-774BB005BE4D}"/>
                </a:ext>
              </a:extLst>
            </p:cNvPr>
            <p:cNvGrpSpPr/>
            <p:nvPr/>
          </p:nvGrpSpPr>
          <p:grpSpPr>
            <a:xfrm>
              <a:off x="7139194" y="1256684"/>
              <a:ext cx="5052807" cy="3866326"/>
              <a:chOff x="6759090" y="1601786"/>
              <a:chExt cx="5052807" cy="3866326"/>
            </a:xfrm>
          </p:grpSpPr>
          <p:pic>
            <p:nvPicPr>
              <p:cNvPr id="9" name="Picture 8" descr="A screenshot of a website&#10;&#10;Description automatically generated">
                <a:extLst>
                  <a:ext uri="{FF2B5EF4-FFF2-40B4-BE49-F238E27FC236}">
                    <a16:creationId xmlns:a16="http://schemas.microsoft.com/office/drawing/2014/main" id="{51431984-F7D9-1205-5741-87701B134958}"/>
                  </a:ext>
                </a:extLst>
              </p:cNvPr>
              <p:cNvPicPr>
                <a:picLocks noChangeAspect="1"/>
              </p:cNvPicPr>
              <p:nvPr/>
            </p:nvPicPr>
            <p:blipFill rotWithShape="1">
              <a:blip r:embed="rId7"/>
              <a:srcRect r="42006" b="88586"/>
              <a:stretch/>
            </p:blipFill>
            <p:spPr>
              <a:xfrm>
                <a:off x="6759090" y="1601786"/>
                <a:ext cx="5052806" cy="646899"/>
              </a:xfrm>
              <a:prstGeom prst="rect">
                <a:avLst/>
              </a:prstGeom>
            </p:spPr>
          </p:pic>
          <p:pic>
            <p:nvPicPr>
              <p:cNvPr id="10" name="Picture 9" descr="A screenshot of a survey&#10;&#10;Description automatically generated">
                <a:extLst>
                  <a:ext uri="{FF2B5EF4-FFF2-40B4-BE49-F238E27FC236}">
                    <a16:creationId xmlns:a16="http://schemas.microsoft.com/office/drawing/2014/main" id="{F34A77F0-7C96-5B8B-57E9-4A5601B20574}"/>
                  </a:ext>
                </a:extLst>
              </p:cNvPr>
              <p:cNvPicPr>
                <a:picLocks noChangeAspect="1"/>
              </p:cNvPicPr>
              <p:nvPr/>
            </p:nvPicPr>
            <p:blipFill>
              <a:blip r:embed="rId8"/>
              <a:stretch>
                <a:fillRect/>
              </a:stretch>
            </p:blipFill>
            <p:spPr>
              <a:xfrm>
                <a:off x="6759091" y="2248686"/>
                <a:ext cx="5052806" cy="2777370"/>
              </a:xfrm>
              <a:prstGeom prst="rect">
                <a:avLst/>
              </a:prstGeom>
            </p:spPr>
          </p:pic>
          <p:sp>
            <p:nvSpPr>
              <p:cNvPr id="11" name="Rectangle 10">
                <a:extLst>
                  <a:ext uri="{FF2B5EF4-FFF2-40B4-BE49-F238E27FC236}">
                    <a16:creationId xmlns:a16="http://schemas.microsoft.com/office/drawing/2014/main" id="{719C397A-7FB9-C942-351E-E466796AE2F7}"/>
                  </a:ext>
                </a:extLst>
              </p:cNvPr>
              <p:cNvSpPr/>
              <p:nvPr/>
            </p:nvSpPr>
            <p:spPr>
              <a:xfrm>
                <a:off x="6759090" y="5026056"/>
                <a:ext cx="5052806" cy="4420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defRPr>
                    <a:solidFill>
                      <a:srgbClr val="17232D"/>
                    </a:solidFill>
                  </a:defRPr>
                </a:pPr>
                <a:endParaRPr lang="en-US">
                  <a:latin typeface="Poppins SemiBold" panose="00000700000000000000" pitchFamily="2" charset="0"/>
                  <a:cs typeface="Poppins SemiBold" panose="00000700000000000000" pitchFamily="2" charset="0"/>
                </a:endParaRPr>
              </a:p>
            </p:txBody>
          </p:sp>
        </p:grpSp>
        <p:sp>
          <p:nvSpPr>
            <p:cNvPr id="7" name="Rectangle 6">
              <a:extLst>
                <a:ext uri="{FF2B5EF4-FFF2-40B4-BE49-F238E27FC236}">
                  <a16:creationId xmlns:a16="http://schemas.microsoft.com/office/drawing/2014/main" id="{927A271D-D83F-B1F0-2FE7-E64B9CB8B531}"/>
                </a:ext>
              </a:extLst>
            </p:cNvPr>
            <p:cNvSpPr/>
            <p:nvPr/>
          </p:nvSpPr>
          <p:spPr>
            <a:xfrm>
              <a:off x="8256494" y="1274564"/>
              <a:ext cx="954741" cy="3054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64008" bIns="64008" rtlCol="0" anchor="t"/>
            <a:lstStyle/>
            <a:p>
              <a:pPr algn="l">
                <a:defRPr>
                  <a:solidFill>
                    <a:srgbClr val="17232D"/>
                  </a:solidFill>
                </a:defRPr>
              </a:pPr>
              <a:endParaRPr lang="en-US">
                <a:latin typeface="Poppins SemiBold" panose="00000700000000000000" pitchFamily="2" charset="0"/>
                <a:cs typeface="Poppins SemiBold" panose="00000700000000000000" pitchFamily="2" charset="0"/>
              </a:endParaRPr>
            </a:p>
          </p:txBody>
        </p:sp>
        <p:pic>
          <p:nvPicPr>
            <p:cNvPr id="8" name="Picture 7" descr="A colorful logo with black background&#10;&#10;Description automatically generated">
              <a:extLst>
                <a:ext uri="{FF2B5EF4-FFF2-40B4-BE49-F238E27FC236}">
                  <a16:creationId xmlns:a16="http://schemas.microsoft.com/office/drawing/2014/main" id="{D004C3F0-E78E-49CA-16E4-677D2D65BC65}"/>
                </a:ext>
              </a:extLst>
            </p:cNvPr>
            <p:cNvPicPr>
              <a:picLocks noChangeAspect="1"/>
            </p:cNvPicPr>
            <p:nvPr/>
          </p:nvPicPr>
          <p:blipFill>
            <a:blip r:embed="rId9"/>
            <a:stretch>
              <a:fillRect/>
            </a:stretch>
          </p:blipFill>
          <p:spPr>
            <a:xfrm>
              <a:off x="8182747" y="1169500"/>
              <a:ext cx="1028488" cy="501742"/>
            </a:xfrm>
            <a:prstGeom prst="rect">
              <a:avLst/>
            </a:prstGeom>
          </p:spPr>
        </p:pic>
      </p:grpSp>
      <p:sp>
        <p:nvSpPr>
          <p:cNvPr id="12" name="Shape 0">
            <a:extLst>
              <a:ext uri="{FF2B5EF4-FFF2-40B4-BE49-F238E27FC236}">
                <a16:creationId xmlns:a16="http://schemas.microsoft.com/office/drawing/2014/main" id="{9CB51652-0E66-14AD-9595-E703396AFBD7}"/>
              </a:ext>
            </a:extLst>
          </p:cNvPr>
          <p:cNvSpPr/>
          <p:nvPr/>
        </p:nvSpPr>
        <p:spPr>
          <a:xfrm>
            <a:off x="0" y="-1"/>
            <a:ext cx="12192000" cy="148233"/>
          </a:xfrm>
          <a:prstGeom prst="rect">
            <a:avLst/>
          </a:prstGeom>
          <a:solidFill>
            <a:srgbClr val="101820"/>
          </a:solidFill>
          <a:ln w="12700">
            <a:solidFill>
              <a:srgbClr val="101820"/>
            </a:solidFill>
            <a:prstDash val="solid"/>
          </a:ln>
        </p:spPr>
        <p:txBody>
          <a:bodyPr/>
          <a:lstStyle/>
          <a:p>
            <a:endParaRPr lang="en-US"/>
          </a:p>
        </p:txBody>
      </p:sp>
      <p:pic>
        <p:nvPicPr>
          <p:cNvPr id="3" name="ElevenLabs_2026-09-22T20_43_20_Adam - Engaging, Friendly and Bright_pvc_s50_m2">
            <a:hlinkClick r:id="" action="ppaction://media"/>
            <a:extLst>
              <a:ext uri="{FF2B5EF4-FFF2-40B4-BE49-F238E27FC236}">
                <a16:creationId xmlns:a16="http://schemas.microsoft.com/office/drawing/2014/main" id="{A0CB53FD-DD87-6764-C67F-8E11B3468F12}"/>
              </a:ext>
            </a:extLst>
          </p:cNvPr>
          <p:cNvPicPr>
            <a:picLocks noChangeAspect="1"/>
          </p:cNvPicPr>
          <p:nvPr>
            <a:audioFile r:link="rId1"/>
            <p:extLst>
              <p:ext uri="{DAA4B4D4-6D71-4841-9C94-3DE7FCFB9230}">
                <p14:media xmlns:p14="http://schemas.microsoft.com/office/powerpoint/2010/main" r:embed="rId2">
                  <p14:trim st="1353"/>
                </p14:media>
              </p:ext>
            </p:extLst>
          </p:nvPr>
        </p:nvPicPr>
        <p:blipFill>
          <a:blip r:embed="rId10"/>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14216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Title 3">
            <a:extLst>
              <a:ext uri="{FF2B5EF4-FFF2-40B4-BE49-F238E27FC236}">
                <a16:creationId xmlns:a16="http://schemas.microsoft.com/office/drawing/2014/main" id="{6506ACBE-6585-2023-BCA6-A8CB39EB8A41}"/>
              </a:ext>
            </a:extLst>
          </p:cNvPr>
          <p:cNvSpPr txBox="1">
            <a:spLocks/>
          </p:cNvSpPr>
          <p:nvPr/>
        </p:nvSpPr>
        <p:spPr>
          <a:xfrm>
            <a:off x="379411" y="376519"/>
            <a:ext cx="3844719" cy="446368"/>
          </a:xfrm>
          <a:prstGeom prst="rect">
            <a:avLst/>
          </a:prstGeom>
          <a:ln>
            <a:noFill/>
          </a:ln>
        </p:spPr>
        <p:txBody>
          <a:bodyPr lIns="0" tIns="0" rIns="0" bIns="0">
            <a:normAutofit/>
          </a:bodyPr>
          <a:lstStyle>
            <a:lvl1pPr algn="l" defTabSz="914400" rtl="0" eaLnBrk="1" latinLnBrk="0" hangingPunct="1">
              <a:lnSpc>
                <a:spcPct val="100000"/>
              </a:lnSpc>
              <a:spcBef>
                <a:spcPct val="0"/>
              </a:spcBef>
              <a:buNone/>
              <a:defRPr lang="en-US" sz="2200" b="1" i="0" kern="1200" dirty="0">
                <a:solidFill>
                  <a:schemeClr val="tx2"/>
                </a:solidFill>
                <a:latin typeface="Poppins SemiBold" pitchFamily="2" charset="77"/>
                <a:ea typeface="+mn-ea"/>
                <a:cs typeface="Poppins SemiBold" pitchFamily="2" charset="77"/>
              </a:defRPr>
            </a:lvl1pPr>
          </a:lstStyle>
          <a:p>
            <a:r>
              <a:rPr lang="en-US" sz="2400" err="1">
                <a:solidFill>
                  <a:srgbClr val="17232D"/>
                </a:solidFill>
                <a:latin typeface="Poppins" pitchFamily="2" charset="77"/>
                <a:ea typeface="Calibri" panose="020F0502020204030204" pitchFamily="34" charset="0"/>
                <a:cs typeface="Poppins" pitchFamily="2" charset="77"/>
              </a:rPr>
              <a:t>MyChoice</a:t>
            </a:r>
            <a:r>
              <a:rPr lang="en-US" sz="2400">
                <a:solidFill>
                  <a:srgbClr val="17232D"/>
                </a:solidFill>
                <a:latin typeface="Poppins" pitchFamily="2" charset="77"/>
                <a:ea typeface="Calibri" panose="020F0502020204030204" pitchFamily="34" charset="0"/>
                <a:cs typeface="Poppins" pitchFamily="2" charset="77"/>
              </a:rPr>
              <a:t>® Benefits App</a:t>
            </a:r>
            <a:endParaRPr lang="en-US" sz="2400">
              <a:latin typeface="Poppins" pitchFamily="2" charset="77"/>
              <a:cs typeface="Poppins" pitchFamily="2" charset="77"/>
            </a:endParaRPr>
          </a:p>
        </p:txBody>
      </p:sp>
      <p:sp>
        <p:nvSpPr>
          <p:cNvPr id="3" name="Text Placeholder 1">
            <a:extLst>
              <a:ext uri="{FF2B5EF4-FFF2-40B4-BE49-F238E27FC236}">
                <a16:creationId xmlns:a16="http://schemas.microsoft.com/office/drawing/2014/main" id="{4EA60D69-F783-00C0-2130-79D3ECDA6CB9}"/>
              </a:ext>
            </a:extLst>
          </p:cNvPr>
          <p:cNvSpPr txBox="1">
            <a:spLocks/>
          </p:cNvSpPr>
          <p:nvPr/>
        </p:nvSpPr>
        <p:spPr>
          <a:xfrm>
            <a:off x="369252" y="1150939"/>
            <a:ext cx="5242878" cy="3092100"/>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600" b="1">
                <a:solidFill>
                  <a:srgbClr val="17232D"/>
                </a:solidFill>
                <a:latin typeface="Poppins" pitchFamily="2" charset="77"/>
                <a:ea typeface="Calibri" panose="020F0502020204030204" pitchFamily="34" charset="0"/>
                <a:cs typeface="Poppins" pitchFamily="2" charset="77"/>
              </a:rPr>
              <a:t>With the </a:t>
            </a:r>
            <a:r>
              <a:rPr lang="en-US" sz="1600" b="1" err="1">
                <a:solidFill>
                  <a:srgbClr val="17232D"/>
                </a:solidFill>
                <a:latin typeface="Poppins" pitchFamily="2" charset="77"/>
                <a:ea typeface="Calibri" panose="020F0502020204030204" pitchFamily="34" charset="0"/>
                <a:cs typeface="Poppins" pitchFamily="2" charset="77"/>
              </a:rPr>
              <a:t>MyChoice</a:t>
            </a:r>
            <a:r>
              <a:rPr lang="en-US" sz="1600" b="1">
                <a:solidFill>
                  <a:srgbClr val="17232D"/>
                </a:solidFill>
                <a:latin typeface="Poppins" pitchFamily="2" charset="77"/>
                <a:ea typeface="Calibri" panose="020F0502020204030204" pitchFamily="34" charset="0"/>
                <a:cs typeface="Poppins" pitchFamily="2" charset="77"/>
              </a:rPr>
              <a:t> benefits app, you can: </a:t>
            </a:r>
          </a:p>
          <a:p>
            <a:pPr marL="0" indent="0">
              <a:spcBef>
                <a:spcPts val="0"/>
              </a:spcBef>
              <a:buFont typeface="Arial" panose="020B0604020202020204" pitchFamily="34" charset="0"/>
              <a:buNone/>
              <a:defRPr>
                <a:solidFill>
                  <a:srgbClr val="17232D"/>
                </a:solidFill>
              </a:defRPr>
            </a:pPr>
            <a:endParaRPr lang="en-US" sz="1600" b="1">
              <a:latin typeface="Poppins" pitchFamily="2" charset="77"/>
              <a:ea typeface="Calibri" panose="020F0502020204030204" pitchFamily="34" charset="0"/>
              <a:cs typeface="Poppins" pitchFamily="2" charset="77"/>
            </a:endParaRPr>
          </a:p>
          <a:p>
            <a:pPr marL="177800" lvl="1" indent="-177800">
              <a:spcBef>
                <a:spcPts val="600"/>
              </a:spcBef>
            </a:pPr>
            <a:r>
              <a:rPr lang="en-US" sz="1600">
                <a:solidFill>
                  <a:srgbClr val="17232D"/>
                </a:solidFill>
                <a:latin typeface="Poppins" pitchFamily="2" charset="77"/>
                <a:ea typeface="Calibri" panose="020F0502020204030204" pitchFamily="34" charset="0"/>
                <a:cs typeface="Poppins" pitchFamily="2" charset="77"/>
              </a:rPr>
              <a:t>Store pictures of your ID cards for quick and easy access. </a:t>
            </a:r>
          </a:p>
          <a:p>
            <a:pPr marL="177800" lvl="1" indent="-177800">
              <a:spcBef>
                <a:spcPts val="600"/>
              </a:spcBef>
            </a:pPr>
            <a:r>
              <a:rPr lang="en-US" sz="1600">
                <a:solidFill>
                  <a:srgbClr val="17232D"/>
                </a:solidFill>
                <a:latin typeface="Poppins" pitchFamily="2" charset="77"/>
                <a:ea typeface="Calibri" panose="020F0502020204030204" pitchFamily="34" charset="0"/>
                <a:cs typeface="Poppins" pitchFamily="2" charset="77"/>
              </a:rPr>
              <a:t>Access detailed coverage information at your fingertips. </a:t>
            </a:r>
          </a:p>
          <a:p>
            <a:pPr marL="177800" lvl="1" indent="-177800">
              <a:spcBef>
                <a:spcPts val="600"/>
              </a:spcBef>
            </a:pPr>
            <a:r>
              <a:rPr lang="en-US" sz="1600">
                <a:solidFill>
                  <a:srgbClr val="17232D"/>
                </a:solidFill>
                <a:latin typeface="Poppins" pitchFamily="2" charset="77"/>
                <a:ea typeface="Calibri" panose="020F0502020204030204" pitchFamily="34" charset="0"/>
                <a:cs typeface="Poppins" pitchFamily="2" charset="77"/>
              </a:rPr>
              <a:t>Make changes to your benefits with just a few taps... and much more!  </a:t>
            </a:r>
          </a:p>
          <a:p>
            <a:pPr marL="0">
              <a:spcBef>
                <a:spcPts val="0"/>
              </a:spcBef>
              <a:defRPr>
                <a:solidFill>
                  <a:srgbClr val="17232D"/>
                </a:solidFill>
              </a:defRPr>
            </a:pPr>
            <a:endParaRPr lang="en-US" sz="1600">
              <a:latin typeface="Poppins" pitchFamily="2" charset="77"/>
              <a:ea typeface="Calibri" panose="020F0502020204030204" pitchFamily="34" charset="0"/>
              <a:cs typeface="Poppins" pitchFamily="2" charset="77"/>
            </a:endParaRPr>
          </a:p>
          <a:p>
            <a:pPr marL="0" indent="0">
              <a:spcBef>
                <a:spcPts val="0"/>
              </a:spcBef>
              <a:buFont typeface="Arial" panose="020B0604020202020204" pitchFamily="34" charset="0"/>
              <a:buNone/>
            </a:pPr>
            <a:r>
              <a:rPr lang="en-US" sz="1600">
                <a:solidFill>
                  <a:srgbClr val="17232D"/>
                </a:solidFill>
                <a:latin typeface="Poppins" pitchFamily="2" charset="77"/>
                <a:ea typeface="Calibri" panose="020F0502020204030204" pitchFamily="34" charset="0"/>
                <a:cs typeface="Poppins" pitchFamily="2" charset="77"/>
              </a:rPr>
              <a:t>Experience the convenience of managing your benefits wherever you go! </a:t>
            </a:r>
            <a:endParaRPr lang="en-US" sz="1600">
              <a:latin typeface="Poppins" pitchFamily="2" charset="77"/>
              <a:ea typeface="Calibri" panose="020F0502020204030204" pitchFamily="34" charset="0"/>
              <a:cs typeface="Poppins" pitchFamily="2" charset="77"/>
            </a:endParaRPr>
          </a:p>
        </p:txBody>
      </p:sp>
      <p:pic>
        <p:nvPicPr>
          <p:cNvPr id="4" name="Picture 3" descr="A qr code with blue squares&#10;&#10;Description automatically generated">
            <a:extLst>
              <a:ext uri="{FF2B5EF4-FFF2-40B4-BE49-F238E27FC236}">
                <a16:creationId xmlns:a16="http://schemas.microsoft.com/office/drawing/2014/main" id="{157067AA-6EEE-3C6C-3480-08A76E27113F}"/>
              </a:ext>
            </a:extLst>
          </p:cNvPr>
          <p:cNvPicPr>
            <a:picLocks noChangeAspect="1"/>
          </p:cNvPicPr>
          <p:nvPr/>
        </p:nvPicPr>
        <p:blipFill>
          <a:blip r:embed="rId5"/>
          <a:stretch>
            <a:fillRect/>
          </a:stretch>
        </p:blipFill>
        <p:spPr>
          <a:xfrm>
            <a:off x="539431" y="4726732"/>
            <a:ext cx="1157817" cy="1157817"/>
          </a:xfrm>
          <a:prstGeom prst="rect">
            <a:avLst/>
          </a:prstGeom>
        </p:spPr>
      </p:pic>
      <p:pic>
        <p:nvPicPr>
          <p:cNvPr id="6" name="Picture 5" descr="A close up of a sign&#10;&#10;Description automatically generated">
            <a:extLst>
              <a:ext uri="{FF2B5EF4-FFF2-40B4-BE49-F238E27FC236}">
                <a16:creationId xmlns:a16="http://schemas.microsoft.com/office/drawing/2014/main" id="{2494D28E-DF8B-E583-D41C-492AE13EF03E}"/>
              </a:ext>
            </a:extLst>
          </p:cNvPr>
          <p:cNvPicPr>
            <a:picLocks noChangeAspect="1"/>
          </p:cNvPicPr>
          <p:nvPr/>
        </p:nvPicPr>
        <p:blipFill>
          <a:blip r:embed="rId6"/>
          <a:stretch>
            <a:fillRect/>
          </a:stretch>
        </p:blipFill>
        <p:spPr>
          <a:xfrm>
            <a:off x="1861711" y="4865718"/>
            <a:ext cx="1200155" cy="363621"/>
          </a:xfrm>
          <a:prstGeom prst="rect">
            <a:avLst/>
          </a:prstGeom>
        </p:spPr>
      </p:pic>
      <p:pic>
        <p:nvPicPr>
          <p:cNvPr id="7" name="Picture 6" descr="A close-up of a sign&#10;&#10;Description automatically generated">
            <a:extLst>
              <a:ext uri="{FF2B5EF4-FFF2-40B4-BE49-F238E27FC236}">
                <a16:creationId xmlns:a16="http://schemas.microsoft.com/office/drawing/2014/main" id="{0EC4C470-C530-8768-AE39-9643C9342510}"/>
              </a:ext>
            </a:extLst>
          </p:cNvPr>
          <p:cNvPicPr>
            <a:picLocks noChangeAspect="1"/>
          </p:cNvPicPr>
          <p:nvPr/>
        </p:nvPicPr>
        <p:blipFill>
          <a:blip r:embed="rId7"/>
          <a:stretch>
            <a:fillRect/>
          </a:stretch>
        </p:blipFill>
        <p:spPr>
          <a:xfrm>
            <a:off x="1861711" y="5391483"/>
            <a:ext cx="1200155" cy="363621"/>
          </a:xfrm>
          <a:prstGeom prst="rect">
            <a:avLst/>
          </a:prstGeom>
        </p:spPr>
      </p:pic>
      <p:pic>
        <p:nvPicPr>
          <p:cNvPr id="8" name="Picture 7" descr="A screenshot of a phone&#10;&#10;Description automatically generated">
            <a:extLst>
              <a:ext uri="{FF2B5EF4-FFF2-40B4-BE49-F238E27FC236}">
                <a16:creationId xmlns:a16="http://schemas.microsoft.com/office/drawing/2014/main" id="{D5926FDB-7BE7-F825-C822-56DC5BFBE942}"/>
              </a:ext>
            </a:extLst>
          </p:cNvPr>
          <p:cNvPicPr>
            <a:picLocks noChangeAspect="1"/>
          </p:cNvPicPr>
          <p:nvPr/>
        </p:nvPicPr>
        <p:blipFill>
          <a:blip r:embed="rId8"/>
          <a:stretch>
            <a:fillRect/>
          </a:stretch>
        </p:blipFill>
        <p:spPr>
          <a:xfrm>
            <a:off x="6493428" y="1179328"/>
            <a:ext cx="1872831" cy="3841704"/>
          </a:xfrm>
          <a:prstGeom prst="rect">
            <a:avLst/>
          </a:prstGeom>
        </p:spPr>
      </p:pic>
      <p:pic>
        <p:nvPicPr>
          <p:cNvPr id="9" name="Picture 8" descr="A screenshot of a phone&#10;&#10;Description automatically generated">
            <a:extLst>
              <a:ext uri="{FF2B5EF4-FFF2-40B4-BE49-F238E27FC236}">
                <a16:creationId xmlns:a16="http://schemas.microsoft.com/office/drawing/2014/main" id="{3D494906-475A-F45A-E851-D5B224240D1B}"/>
              </a:ext>
            </a:extLst>
          </p:cNvPr>
          <p:cNvPicPr>
            <a:picLocks noChangeAspect="1"/>
          </p:cNvPicPr>
          <p:nvPr/>
        </p:nvPicPr>
        <p:blipFill>
          <a:blip r:embed="rId9"/>
          <a:stretch>
            <a:fillRect/>
          </a:stretch>
        </p:blipFill>
        <p:spPr>
          <a:xfrm>
            <a:off x="10054129" y="1179328"/>
            <a:ext cx="1872831" cy="3841704"/>
          </a:xfrm>
          <a:prstGeom prst="rect">
            <a:avLst/>
          </a:prstGeom>
        </p:spPr>
      </p:pic>
      <p:pic>
        <p:nvPicPr>
          <p:cNvPr id="10" name="Picture 9" descr="A screenshot of a phone&#10;&#10;Description automatically generated">
            <a:extLst>
              <a:ext uri="{FF2B5EF4-FFF2-40B4-BE49-F238E27FC236}">
                <a16:creationId xmlns:a16="http://schemas.microsoft.com/office/drawing/2014/main" id="{D9B5E73F-E5AF-05A4-2EC1-AF03982857C4}"/>
              </a:ext>
            </a:extLst>
          </p:cNvPr>
          <p:cNvPicPr>
            <a:picLocks noChangeAspect="1"/>
          </p:cNvPicPr>
          <p:nvPr/>
        </p:nvPicPr>
        <p:blipFill>
          <a:blip r:embed="rId10"/>
          <a:stretch>
            <a:fillRect/>
          </a:stretch>
        </p:blipFill>
        <p:spPr>
          <a:xfrm>
            <a:off x="8186670" y="945225"/>
            <a:ext cx="2041438" cy="4187564"/>
          </a:xfrm>
          <a:prstGeom prst="rect">
            <a:avLst/>
          </a:prstGeom>
        </p:spPr>
      </p:pic>
      <p:pic>
        <p:nvPicPr>
          <p:cNvPr id="11" name="Picture 10" descr="A blue square with white text&#10;&#10;Description automatically generated">
            <a:extLst>
              <a:ext uri="{FF2B5EF4-FFF2-40B4-BE49-F238E27FC236}">
                <a16:creationId xmlns:a16="http://schemas.microsoft.com/office/drawing/2014/main" id="{EF021442-CF8E-1E84-09F5-9529BD07B23E}"/>
              </a:ext>
            </a:extLst>
          </p:cNvPr>
          <p:cNvPicPr>
            <a:picLocks noChangeAspect="1"/>
          </p:cNvPicPr>
          <p:nvPr/>
        </p:nvPicPr>
        <p:blipFill>
          <a:blip r:embed="rId11"/>
          <a:stretch>
            <a:fillRect/>
          </a:stretch>
        </p:blipFill>
        <p:spPr>
          <a:xfrm>
            <a:off x="5981898" y="4243039"/>
            <a:ext cx="1243765" cy="1243765"/>
          </a:xfrm>
          <a:prstGeom prst="rect">
            <a:avLst/>
          </a:prstGeom>
        </p:spPr>
      </p:pic>
      <p:sp>
        <p:nvSpPr>
          <p:cNvPr id="12" name="Shape 0">
            <a:extLst>
              <a:ext uri="{FF2B5EF4-FFF2-40B4-BE49-F238E27FC236}">
                <a16:creationId xmlns:a16="http://schemas.microsoft.com/office/drawing/2014/main" id="{4639E31B-3277-8FC0-6D21-31B5409C455C}"/>
              </a:ext>
            </a:extLst>
          </p:cNvPr>
          <p:cNvSpPr/>
          <p:nvPr/>
        </p:nvSpPr>
        <p:spPr>
          <a:xfrm>
            <a:off x="0" y="-1"/>
            <a:ext cx="12192000" cy="148233"/>
          </a:xfrm>
          <a:prstGeom prst="rect">
            <a:avLst/>
          </a:prstGeom>
          <a:solidFill>
            <a:srgbClr val="101820"/>
          </a:solidFill>
          <a:ln w="12700">
            <a:solidFill>
              <a:srgbClr val="101820"/>
            </a:solidFill>
            <a:prstDash val="solid"/>
          </a:ln>
        </p:spPr>
        <p:txBody>
          <a:bodyPr/>
          <a:lstStyle/>
          <a:p>
            <a:endParaRPr lang="en-US"/>
          </a:p>
        </p:txBody>
      </p:sp>
      <p:pic>
        <p:nvPicPr>
          <p:cNvPr id="5" name="ElevenLabs_2026-09-22T20_43_55_Adam - Engaging, Friendly and Bright_pvc_s50_m2">
            <a:hlinkClick r:id="" action="ppaction://media"/>
            <a:extLst>
              <a:ext uri="{FF2B5EF4-FFF2-40B4-BE49-F238E27FC236}">
                <a16:creationId xmlns:a16="http://schemas.microsoft.com/office/drawing/2014/main" id="{92C5EE91-D96D-42BA-745F-B458415AFE59}"/>
              </a:ext>
            </a:extLst>
          </p:cNvPr>
          <p:cNvPicPr>
            <a:picLocks noChangeAspect="1"/>
          </p:cNvPicPr>
          <p:nvPr>
            <a:audioFile r:link="rId1"/>
            <p:extLst>
              <p:ext uri="{DAA4B4D4-6D71-4841-9C94-3DE7FCFB9230}">
                <p14:media xmlns:p14="http://schemas.microsoft.com/office/powerpoint/2010/main" r:embed="rId2">
                  <p14:trim st="1203"/>
                </p14:media>
              </p:ext>
            </p:extLst>
          </p:nvPr>
        </p:nvPicPr>
        <p:blipFill>
          <a:blip r:embed="rId12"/>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110264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1" cy="1"/>
          <a:chOff x="0" y="0"/>
          <a:chExt cx="1" cy="1"/>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Teenage boy doing homework">
            <a:extLst>
              <a:ext uri="{FF2B5EF4-FFF2-40B4-BE49-F238E27FC236}">
                <a16:creationId xmlns:a16="http://schemas.microsoft.com/office/drawing/2014/main" id="{11C5D927-B2D0-A6E4-F0FD-55A679E3D5AA}"/>
              </a:ext>
            </a:extLst>
          </p:cNvPr>
          <p:cNvPicPr>
            <a:picLocks noChangeAspect="1"/>
          </p:cNvPicPr>
          <p:nvPr/>
        </p:nvPicPr>
        <p:blipFill>
          <a:blip r:embed="rId2">
            <a:extLst>
              <a:ext uri="{28A0092B-C50C-407E-A947-70E740481C1C}">
                <a14:useLocalDpi xmlns:a14="http://schemas.microsoft.com/office/drawing/2010/main" val="0"/>
              </a:ext>
            </a:extLst>
          </a:blip>
          <a:srcRect l="5884" r="-1" b="-1"/>
          <a:stretch>
            <a:fillRect/>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8D74D03-0067-843C-AAFC-52B1429ED38E}"/>
              </a:ext>
            </a:extLst>
          </p:cNvPr>
          <p:cNvSpPr txBox="1"/>
          <p:nvPr/>
        </p:nvSpPr>
        <p:spPr>
          <a:xfrm>
            <a:off x="290318" y="0"/>
            <a:ext cx="5337811" cy="1899912"/>
          </a:xfrm>
          <a:prstGeom prst="rect">
            <a:avLst/>
          </a:prstGeom>
        </p:spPr>
        <p:txBody>
          <a:bodyPr vert="horz" lIns="91440" tIns="45720" rIns="91440" bIns="45720" rtlCol="0" anchor="ctr">
            <a:normAutofit/>
          </a:bodyPr>
          <a:lstStyle/>
          <a:p>
            <a:pPr>
              <a:lnSpc>
                <a:spcPct val="90000"/>
              </a:lnSpc>
              <a:spcBef>
                <a:spcPct val="0"/>
              </a:spcBef>
              <a:spcAft>
                <a:spcPts val="600"/>
              </a:spcAft>
              <a:defRPr/>
            </a:pPr>
            <a:r>
              <a:rPr lang="en-US" sz="2400" b="1">
                <a:latin typeface="Poppins SemiBold" panose="00000700000000000000" pitchFamily="2" charset="0"/>
                <a:ea typeface="+mj-ea"/>
                <a:cs typeface="Poppins SemiBold" panose="00000700000000000000" pitchFamily="2" charset="0"/>
              </a:rPr>
              <a:t>Learn More and Get Help</a:t>
            </a:r>
          </a:p>
        </p:txBody>
      </p:sp>
      <p:sp>
        <p:nvSpPr>
          <p:cNvPr id="5" name="TextBox 4">
            <a:extLst>
              <a:ext uri="{FF2B5EF4-FFF2-40B4-BE49-F238E27FC236}">
                <a16:creationId xmlns:a16="http://schemas.microsoft.com/office/drawing/2014/main" id="{A6A45112-E61E-D828-86BA-2E495E203506}"/>
              </a:ext>
            </a:extLst>
          </p:cNvPr>
          <p:cNvSpPr txBox="1"/>
          <p:nvPr/>
        </p:nvSpPr>
        <p:spPr>
          <a:xfrm>
            <a:off x="290315" y="1179476"/>
            <a:ext cx="4830321" cy="4067818"/>
          </a:xfrm>
          <a:prstGeom prst="rect">
            <a:avLst/>
          </a:prstGeom>
        </p:spPr>
        <p:txBody>
          <a:bodyPr vert="horz" lIns="91440" tIns="45720" rIns="91440" bIns="45720" rtlCol="0">
            <a:normAutofit/>
          </a:bodyPr>
          <a:lstStyle/>
          <a:p>
            <a:pPr marL="285750" indent="-228600">
              <a:lnSpc>
                <a:spcPct val="150000"/>
              </a:lnSpc>
              <a:spcBef>
                <a:spcPts val="600"/>
              </a:spcBef>
              <a:buFont typeface="Arial" panose="020B0604020202020204" pitchFamily="34" charset="0"/>
              <a:buChar char="•"/>
            </a:pPr>
            <a:r>
              <a:rPr lang="en-US" sz="1600">
                <a:latin typeface="Poppins    "/>
              </a:rPr>
              <a:t>Visit </a:t>
            </a:r>
            <a:r>
              <a:rPr lang="en-US" sz="1600" b="1">
                <a:latin typeface="Poppins    "/>
              </a:rPr>
              <a:t>nxp.com/benefits</a:t>
            </a:r>
          </a:p>
          <a:p>
            <a:pPr marL="285750" indent="-228600">
              <a:lnSpc>
                <a:spcPct val="150000"/>
              </a:lnSpc>
              <a:spcBef>
                <a:spcPts val="600"/>
              </a:spcBef>
              <a:buFont typeface="Arial" panose="020B0604020202020204" pitchFamily="34" charset="0"/>
              <a:buChar char="•"/>
            </a:pPr>
            <a:r>
              <a:rPr lang="en-US" sz="1600">
                <a:latin typeface="Poppins    "/>
              </a:rPr>
              <a:t>Call: (888)532-3971</a:t>
            </a:r>
          </a:p>
          <a:p>
            <a:pPr>
              <a:lnSpc>
                <a:spcPct val="150000"/>
              </a:lnSpc>
              <a:spcBef>
                <a:spcPts val="600"/>
              </a:spcBef>
            </a:pPr>
            <a:r>
              <a:rPr lang="en-US" sz="1600">
                <a:latin typeface="Poppins    "/>
              </a:rPr>
              <a:t>     (Monday – Friday, 7 a.m. – 7 p.m. CT)</a:t>
            </a:r>
          </a:p>
          <a:p>
            <a:pPr marL="285750" indent="-228600">
              <a:lnSpc>
                <a:spcPct val="150000"/>
              </a:lnSpc>
              <a:spcBef>
                <a:spcPts val="600"/>
              </a:spcBef>
              <a:buFont typeface="Arial" panose="020B0604020202020204" pitchFamily="34" charset="0"/>
              <a:buChar char="•"/>
            </a:pPr>
            <a:r>
              <a:rPr lang="en-US" sz="1600">
                <a:latin typeface="Poppins    "/>
              </a:rPr>
              <a:t>Follow us on </a:t>
            </a:r>
            <a:r>
              <a:rPr lang="en-US" sz="1600">
                <a:latin typeface="Poppins    "/>
                <a:hlinkClick r:id="rId3">
                  <a:extLst>
                    <a:ext uri="{A12FA001-AC4F-418D-AE19-62706E023703}">
                      <ahyp:hlinkClr xmlns:ahyp="http://schemas.microsoft.com/office/drawing/2018/hyperlinkcolor" val="tx"/>
                    </a:ext>
                  </a:extLst>
                </a:hlinkClick>
              </a:rPr>
              <a:t>Viva Engage</a:t>
            </a:r>
            <a:endParaRPr lang="en-US" sz="1600">
              <a:latin typeface="Poppins    "/>
            </a:endParaRPr>
          </a:p>
          <a:p>
            <a:pPr marL="285750" indent="-228600">
              <a:lnSpc>
                <a:spcPct val="150000"/>
              </a:lnSpc>
              <a:spcBef>
                <a:spcPts val="600"/>
              </a:spcBef>
              <a:buFont typeface="Arial" panose="020B0604020202020204" pitchFamily="34" charset="0"/>
              <a:buChar char="•"/>
            </a:pPr>
            <a:r>
              <a:rPr lang="en-US" sz="1600">
                <a:latin typeface="Poppins    "/>
              </a:rPr>
              <a:t>For 401(k), HSA and FSA questions, call the Retirement Service Center: (844)697-4015</a:t>
            </a:r>
            <a:br>
              <a:rPr lang="en-US" sz="1600">
                <a:latin typeface="Poppins    "/>
              </a:rPr>
            </a:br>
            <a:r>
              <a:rPr lang="en-US" sz="1600">
                <a:latin typeface="Poppins    "/>
              </a:rPr>
              <a:t>(Monday – Friday, 7:30 a.m. – 7:30 p.m. CT)</a:t>
            </a:r>
          </a:p>
          <a:p>
            <a:pPr marL="285750" indent="-228600">
              <a:lnSpc>
                <a:spcPct val="150000"/>
              </a:lnSpc>
              <a:spcBef>
                <a:spcPts val="600"/>
              </a:spcBef>
              <a:buFont typeface="Arial" panose="020B0604020202020204" pitchFamily="34" charset="0"/>
              <a:buChar char="•"/>
            </a:pPr>
            <a:r>
              <a:rPr lang="en-US" sz="1600">
                <a:latin typeface="Poppins    "/>
              </a:rPr>
              <a:t>usbenefits.office@nxp.com</a:t>
            </a:r>
          </a:p>
        </p:txBody>
      </p:sp>
      <p:sp>
        <p:nvSpPr>
          <p:cNvPr id="4" name="Shape 0">
            <a:extLst>
              <a:ext uri="{FF2B5EF4-FFF2-40B4-BE49-F238E27FC236}">
                <a16:creationId xmlns:a16="http://schemas.microsoft.com/office/drawing/2014/main" id="{11714FE7-E480-9889-3951-0A55E8C635DE}"/>
              </a:ext>
            </a:extLst>
          </p:cNvPr>
          <p:cNvSpPr/>
          <p:nvPr/>
        </p:nvSpPr>
        <p:spPr>
          <a:xfrm>
            <a:off x="0" y="-1"/>
            <a:ext cx="12192000" cy="148233"/>
          </a:xfrm>
          <a:prstGeom prst="rect">
            <a:avLst/>
          </a:prstGeom>
          <a:solidFill>
            <a:srgbClr val="101820"/>
          </a:solidFill>
          <a:ln w="12700">
            <a:solidFill>
              <a:srgbClr val="101820"/>
            </a:solidFill>
            <a:prstDash val="solid"/>
          </a:ln>
        </p:spPr>
        <p:txBody>
          <a:bodyPr/>
          <a:lstStyle/>
          <a:p>
            <a:endParaRPr lang="en-US"/>
          </a:p>
        </p:txBody>
      </p:sp>
    </p:spTree>
    <p:extLst>
      <p:ext uri="{BB962C8B-B14F-4D97-AF65-F5344CB8AC3E}">
        <p14:creationId xmlns:p14="http://schemas.microsoft.com/office/powerpoint/2010/main" val="266377402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3" name="Text Placeholder 1">
            <a:extLst>
              <a:ext uri="{FF2B5EF4-FFF2-40B4-BE49-F238E27FC236}">
                <a16:creationId xmlns:a16="http://schemas.microsoft.com/office/drawing/2014/main" id="{469CB195-9E51-0B2D-1AA5-91C9AFB443C4}"/>
              </a:ext>
            </a:extLst>
          </p:cNvPr>
          <p:cNvSpPr>
            <a:spLocks noGrp="1"/>
          </p:cNvSpPr>
          <p:nvPr>
            <p:ph type="title"/>
          </p:nvPr>
        </p:nvSpPr>
        <p:spPr>
          <a:xfrm>
            <a:off x="379413" y="376238"/>
            <a:ext cx="11433175" cy="677862"/>
          </a:xfrm>
        </p:spPr>
        <p:txBody>
          <a:bodyPr>
            <a:normAutofit/>
          </a:bodyPr>
          <a:lstStyle/>
          <a:p>
            <a:r>
              <a:rPr lang="en-US" sz="2400">
                <a:solidFill>
                  <a:schemeClr val="tx1"/>
                </a:solidFill>
              </a:rPr>
              <a:t>Holiday and Recharge Days</a:t>
            </a:r>
          </a:p>
        </p:txBody>
      </p:sp>
      <p:graphicFrame>
        <p:nvGraphicFramePr>
          <p:cNvPr id="4" name="Table 3">
            <a:extLst>
              <a:ext uri="{FF2B5EF4-FFF2-40B4-BE49-F238E27FC236}">
                <a16:creationId xmlns:a16="http://schemas.microsoft.com/office/drawing/2014/main" id="{03766750-A6BC-AB62-1F74-9418FB45FF2D}"/>
              </a:ext>
            </a:extLst>
          </p:cNvPr>
          <p:cNvGraphicFramePr>
            <a:graphicFrameLocks noGrp="1"/>
          </p:cNvGraphicFramePr>
          <p:nvPr>
            <p:extLst>
              <p:ext uri="{D42A27DB-BD31-4B8C-83A1-F6EECF244321}">
                <p14:modId xmlns:p14="http://schemas.microsoft.com/office/powerpoint/2010/main" val="3042133482"/>
              </p:ext>
            </p:extLst>
          </p:nvPr>
        </p:nvGraphicFramePr>
        <p:xfrm>
          <a:off x="329184" y="996696"/>
          <a:ext cx="4572000" cy="5236974"/>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763169608"/>
                    </a:ext>
                  </a:extLst>
                </a:gridCol>
              </a:tblGrid>
              <a:tr h="470585">
                <a:tc>
                  <a:txBody>
                    <a:bodyPr/>
                    <a:lstStyle/>
                    <a:p>
                      <a:pPr algn="ctr"/>
                      <a:r>
                        <a:rPr lang="en-US" sz="1400" b="1">
                          <a:solidFill>
                            <a:srgbClr val="17232D"/>
                          </a:solidFill>
                          <a:latin typeface="Poppins    "/>
                        </a:rPr>
                        <a:t>Holidays</a:t>
                      </a:r>
                    </a:p>
                  </a:txBody>
                  <a:tcPr marR="73152" anchor="ctr"/>
                </a:tc>
                <a:extLst>
                  <a:ext uri="{0D108BD9-81ED-4DB2-BD59-A6C34878D82A}">
                    <a16:rowId xmlns:a16="http://schemas.microsoft.com/office/drawing/2014/main" val="4047386324"/>
                  </a:ext>
                </a:extLst>
              </a:tr>
              <a:tr h="649355">
                <a:tc>
                  <a:txBody>
                    <a:bodyPr/>
                    <a:lstStyle/>
                    <a:p>
                      <a:r>
                        <a:rPr lang="en-US" sz="1400" b="0">
                          <a:solidFill>
                            <a:srgbClr val="17232D"/>
                          </a:solidFill>
                          <a:latin typeface="Poppins    "/>
                        </a:rPr>
                        <a:t>New Year’s Day – Jan 1 (Observed on Dec 31)</a:t>
                      </a:r>
                    </a:p>
                  </a:txBody>
                  <a:tcPr marR="73152" anchor="ctr"/>
                </a:tc>
                <a:extLst>
                  <a:ext uri="{0D108BD9-81ED-4DB2-BD59-A6C34878D82A}">
                    <a16:rowId xmlns:a16="http://schemas.microsoft.com/office/drawing/2014/main" val="2854468543"/>
                  </a:ext>
                </a:extLst>
              </a:tr>
              <a:tr h="656312">
                <a:tc>
                  <a:txBody>
                    <a:bodyPr/>
                    <a:lstStyle/>
                    <a:p>
                      <a:r>
                        <a:rPr lang="en-US" sz="1400" b="0">
                          <a:solidFill>
                            <a:srgbClr val="17232D"/>
                          </a:solidFill>
                          <a:latin typeface="Poppins    "/>
                        </a:rPr>
                        <a:t>Martin Luther King Jr. Day – Jan 18</a:t>
                      </a:r>
                    </a:p>
                  </a:txBody>
                  <a:tcPr marR="73152" anchor="ctr"/>
                </a:tc>
                <a:extLst>
                  <a:ext uri="{0D108BD9-81ED-4DB2-BD59-A6C34878D82A}">
                    <a16:rowId xmlns:a16="http://schemas.microsoft.com/office/drawing/2014/main" val="859972176"/>
                  </a:ext>
                </a:extLst>
              </a:tr>
              <a:tr h="682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solidFill>
                            <a:srgbClr val="17232D"/>
                          </a:solidFill>
                          <a:latin typeface="Poppins    "/>
                        </a:rPr>
                        <a:t>Memorial Day – May 31</a:t>
                      </a:r>
                    </a:p>
                  </a:txBody>
                  <a:tcPr marR="73152" anchor="ctr"/>
                </a:tc>
                <a:extLst>
                  <a:ext uri="{0D108BD9-81ED-4DB2-BD59-A6C34878D82A}">
                    <a16:rowId xmlns:a16="http://schemas.microsoft.com/office/drawing/2014/main" val="2824055932"/>
                  </a:ext>
                </a:extLst>
              </a:tr>
              <a:tr h="7173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a:ln>
                            <a:noFill/>
                          </a:ln>
                          <a:solidFill>
                            <a:srgbClr val="17232D"/>
                          </a:solidFill>
                          <a:effectLst/>
                          <a:uLnTx/>
                          <a:uFillTx/>
                          <a:latin typeface="Poppins    "/>
                        </a:rPr>
                        <a:t>Independence Day – July 4 (Observed Jul 5)</a:t>
                      </a:r>
                      <a:endParaRPr kumimoji="0" lang="en-US" sz="1400" b="0" i="0" u="none" strike="noStrike" kern="1200" cap="none" spc="0" normalizeH="0" baseline="0" noProof="0">
                        <a:ln>
                          <a:noFill/>
                        </a:ln>
                        <a:solidFill>
                          <a:srgbClr val="000000"/>
                        </a:solidFill>
                        <a:effectLst/>
                        <a:uLnTx/>
                        <a:uFillTx/>
                        <a:latin typeface="Poppins    "/>
                        <a:ea typeface="+mn-ea"/>
                        <a:cs typeface="+mn-cs"/>
                      </a:endParaRPr>
                    </a:p>
                  </a:txBody>
                  <a:tcPr marR="73152" anchor="ctr"/>
                </a:tc>
                <a:extLst>
                  <a:ext uri="{0D108BD9-81ED-4DB2-BD59-A6C34878D82A}">
                    <a16:rowId xmlns:a16="http://schemas.microsoft.com/office/drawing/2014/main" val="162579672"/>
                  </a:ext>
                </a:extLst>
              </a:tr>
              <a:tr h="470585">
                <a:tc>
                  <a:txBody>
                    <a:bodyPr/>
                    <a:lstStyle/>
                    <a:p>
                      <a:r>
                        <a:rPr lang="en-US" sz="1400" b="0">
                          <a:solidFill>
                            <a:srgbClr val="17232D"/>
                          </a:solidFill>
                          <a:latin typeface="Poppins    "/>
                        </a:rPr>
                        <a:t>Labor Day – Sept 6</a:t>
                      </a:r>
                    </a:p>
                  </a:txBody>
                  <a:tcPr marR="73152" anchor="ctr"/>
                </a:tc>
                <a:extLst>
                  <a:ext uri="{0D108BD9-81ED-4DB2-BD59-A6C34878D82A}">
                    <a16:rowId xmlns:a16="http://schemas.microsoft.com/office/drawing/2014/main" val="1101432955"/>
                  </a:ext>
                </a:extLst>
              </a:tr>
              <a:tr h="470585">
                <a:tc>
                  <a:txBody>
                    <a:bodyPr/>
                    <a:lstStyle/>
                    <a:p>
                      <a:r>
                        <a:rPr lang="en-US" sz="1400" b="0">
                          <a:solidFill>
                            <a:srgbClr val="17232D"/>
                          </a:solidFill>
                          <a:latin typeface="Poppins    "/>
                        </a:rPr>
                        <a:t>Thanksgiving Day – Nov 25</a:t>
                      </a:r>
                    </a:p>
                  </a:txBody>
                  <a:tcPr marR="73152" anchor="ctr"/>
                </a:tc>
                <a:extLst>
                  <a:ext uri="{0D108BD9-81ED-4DB2-BD59-A6C34878D82A}">
                    <a16:rowId xmlns:a16="http://schemas.microsoft.com/office/drawing/2014/main" val="196643531"/>
                  </a:ext>
                </a:extLst>
              </a:tr>
              <a:tr h="470585">
                <a:tc>
                  <a:txBody>
                    <a:bodyPr/>
                    <a:lstStyle/>
                    <a:p>
                      <a:r>
                        <a:rPr lang="en-US" sz="1400" b="0">
                          <a:solidFill>
                            <a:srgbClr val="17232D"/>
                          </a:solidFill>
                          <a:latin typeface="Poppins    "/>
                        </a:rPr>
                        <a:t>Day after Thanksgiving – Nov 26</a:t>
                      </a:r>
                    </a:p>
                  </a:txBody>
                  <a:tcPr marR="73152" anchor="ctr"/>
                </a:tc>
                <a:extLst>
                  <a:ext uri="{0D108BD9-81ED-4DB2-BD59-A6C34878D82A}">
                    <a16:rowId xmlns:a16="http://schemas.microsoft.com/office/drawing/2014/main" val="2092421962"/>
                  </a:ext>
                </a:extLst>
              </a:tr>
              <a:tr h="649355">
                <a:tc>
                  <a:txBody>
                    <a:bodyPr/>
                    <a:lstStyle/>
                    <a:p>
                      <a:r>
                        <a:rPr lang="en-US" sz="1400" b="0">
                          <a:solidFill>
                            <a:srgbClr val="17232D"/>
                          </a:solidFill>
                          <a:latin typeface="Poppins    "/>
                        </a:rPr>
                        <a:t>Christmas Eve and Christmas day – Dec 24 &amp; 25  (Observed Dec 23 &amp; Dec 24)</a:t>
                      </a:r>
                    </a:p>
                  </a:txBody>
                  <a:tcPr marR="73152" anchor="ctr"/>
                </a:tc>
                <a:extLst>
                  <a:ext uri="{0D108BD9-81ED-4DB2-BD59-A6C34878D82A}">
                    <a16:rowId xmlns:a16="http://schemas.microsoft.com/office/drawing/2014/main" val="3583887952"/>
                  </a:ext>
                </a:extLst>
              </a:tr>
            </a:tbl>
          </a:graphicData>
        </a:graphic>
      </p:graphicFrame>
      <p:sp>
        <p:nvSpPr>
          <p:cNvPr id="5" name="TextBox 4">
            <a:extLst>
              <a:ext uri="{FF2B5EF4-FFF2-40B4-BE49-F238E27FC236}">
                <a16:creationId xmlns:a16="http://schemas.microsoft.com/office/drawing/2014/main" id="{152A036C-A18D-5375-ABB4-2DD0887D1522}"/>
              </a:ext>
            </a:extLst>
          </p:cNvPr>
          <p:cNvSpPr txBox="1"/>
          <p:nvPr/>
        </p:nvSpPr>
        <p:spPr>
          <a:xfrm>
            <a:off x="5120640" y="996696"/>
            <a:ext cx="3200400" cy="4955203"/>
          </a:xfrm>
          <a:prstGeom prst="rect">
            <a:avLst/>
          </a:prstGeom>
          <a:noFill/>
        </p:spPr>
        <p:txBody>
          <a:bodyPr wrap="square" lIns="0" tIns="0" rIns="0" bIns="0" rtlCol="0">
            <a:spAutoFit/>
          </a:bodyPr>
          <a:lstStyle/>
          <a:p>
            <a:r>
              <a:rPr lang="en-US" sz="1400" b="1"/>
              <a:t>Global Recharge Days</a:t>
            </a:r>
            <a:r>
              <a:rPr lang="en-US" sz="1400"/>
              <a:t> (exempt employees only)</a:t>
            </a:r>
          </a:p>
          <a:p>
            <a:pPr algn="ctr"/>
            <a:endParaRPr lang="en-US" sz="1400"/>
          </a:p>
          <a:p>
            <a:pPr marL="285750" indent="-285750">
              <a:buFont typeface="Arial" panose="020B0604020202020204" pitchFamily="34" charset="0"/>
              <a:buChar char="•"/>
            </a:pPr>
            <a:r>
              <a:rPr lang="en-US" sz="1400"/>
              <a:t>March 26 &amp; 29 </a:t>
            </a:r>
          </a:p>
          <a:p>
            <a:pPr marL="742950" lvl="1" indent="-285750">
              <a:buFont typeface="Arial" panose="020B0604020202020204" pitchFamily="34" charset="0"/>
              <a:buChar char="•"/>
            </a:pPr>
            <a:r>
              <a:rPr lang="en-US" sz="1400"/>
              <a:t>Good Friday/Easter Monday </a:t>
            </a:r>
          </a:p>
          <a:p>
            <a:pPr marL="742950" lvl="1" indent="-285750">
              <a:buFont typeface="Arial" panose="020B0604020202020204" pitchFamily="34" charset="0"/>
              <a:buChar char="•"/>
            </a:pPr>
            <a:r>
              <a:rPr lang="en-US" sz="1400"/>
              <a:t>Chakri Day (Thailand) </a:t>
            </a:r>
          </a:p>
          <a:p>
            <a:pPr marL="742950" lvl="1" indent="-285750">
              <a:buFont typeface="Arial" panose="020B0604020202020204" pitchFamily="34" charset="0"/>
              <a:buChar char="•"/>
            </a:pPr>
            <a:r>
              <a:rPr lang="en-US" sz="1400"/>
              <a:t>Tomb Sweeping Day (Taiwan)</a:t>
            </a:r>
          </a:p>
          <a:p>
            <a:pPr marL="742950" lvl="1" indent="-285750">
              <a:buFont typeface="Arial" panose="020B0604020202020204" pitchFamily="34" charset="0"/>
              <a:buChar char="•"/>
            </a:pPr>
            <a:r>
              <a:rPr lang="en-US" sz="1400"/>
              <a:t>Good Friday</a:t>
            </a:r>
          </a:p>
          <a:p>
            <a:endParaRPr lang="en-US" sz="1400"/>
          </a:p>
          <a:p>
            <a:pPr marL="285750" indent="-285750">
              <a:buFont typeface="Arial" panose="020B0604020202020204" pitchFamily="34" charset="0"/>
              <a:buChar char="•"/>
            </a:pPr>
            <a:r>
              <a:rPr lang="en-US" sz="1400"/>
              <a:t>July 2 &amp; 5 </a:t>
            </a:r>
          </a:p>
          <a:p>
            <a:pPr marL="742950" lvl="1" indent="-285750">
              <a:buFont typeface="Arial" panose="020B0604020202020204" pitchFamily="34" charset="0"/>
              <a:buChar char="•"/>
            </a:pPr>
            <a:r>
              <a:rPr lang="en-US" sz="1400"/>
              <a:t>U.S. Independence Day</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r>
              <a:rPr lang="en-US" sz="1400"/>
              <a:t>October 1 </a:t>
            </a:r>
          </a:p>
          <a:p>
            <a:pPr marL="742950" lvl="1" indent="-285750">
              <a:buFont typeface="Arial" panose="020B0604020202020204" pitchFamily="34" charset="0"/>
              <a:buChar char="•"/>
            </a:pPr>
            <a:r>
              <a:rPr lang="en-US" sz="1400"/>
              <a:t>Yom Kippur Eve</a:t>
            </a:r>
          </a:p>
          <a:p>
            <a:pPr marL="742950" lvl="1" indent="-285750">
              <a:buFont typeface="Arial" panose="020B0604020202020204" pitchFamily="34" charset="0"/>
              <a:buChar char="•"/>
            </a:pPr>
            <a:r>
              <a:rPr lang="en-US" sz="1400"/>
              <a:t>National Day(China, Hong Kong)</a:t>
            </a:r>
          </a:p>
          <a:p>
            <a:pPr marL="742950" lvl="1" indent="-285750">
              <a:buFont typeface="Arial" panose="020B0604020202020204" pitchFamily="34" charset="0"/>
              <a:buChar char="•"/>
            </a:pPr>
            <a:r>
              <a:rPr lang="en-US" sz="1400"/>
              <a:t>Armed Forces Day (S. Korea)</a:t>
            </a:r>
          </a:p>
          <a:p>
            <a:pPr lvl="1"/>
            <a:endParaRPr lang="en-US" sz="1400"/>
          </a:p>
          <a:p>
            <a:pPr marL="285750" indent="-285750">
              <a:buFont typeface="Arial" panose="020B0604020202020204" pitchFamily="34" charset="0"/>
              <a:buChar char="•"/>
            </a:pPr>
            <a:r>
              <a:rPr lang="en-US" sz="1400"/>
              <a:t>October 29</a:t>
            </a:r>
            <a:r>
              <a:rPr lang="en-US" sz="1400" baseline="30000"/>
              <a:t>th</a:t>
            </a:r>
            <a:endParaRPr lang="en-US" sz="1400"/>
          </a:p>
          <a:p>
            <a:pPr marL="742950" lvl="1" indent="-285750">
              <a:buFont typeface="Arial" panose="020B0604020202020204" pitchFamily="34" charset="0"/>
              <a:buChar char="•"/>
            </a:pPr>
            <a:r>
              <a:rPr lang="en-US" sz="1400"/>
              <a:t>Diwali</a:t>
            </a:r>
          </a:p>
        </p:txBody>
      </p:sp>
      <p:sp>
        <p:nvSpPr>
          <p:cNvPr id="6" name="Shape 0">
            <a:extLst>
              <a:ext uri="{FF2B5EF4-FFF2-40B4-BE49-F238E27FC236}">
                <a16:creationId xmlns:a16="http://schemas.microsoft.com/office/drawing/2014/main" id="{28F02708-C9C5-6D59-91E4-13C66F914BA6}"/>
              </a:ext>
            </a:extLst>
          </p:cNvPr>
          <p:cNvSpPr/>
          <p:nvPr/>
        </p:nvSpPr>
        <p:spPr>
          <a:xfrm>
            <a:off x="0" y="0"/>
            <a:ext cx="12192000" cy="228600"/>
          </a:xfrm>
          <a:prstGeom prst="rect">
            <a:avLst/>
          </a:prstGeom>
          <a:solidFill>
            <a:srgbClr val="101820"/>
          </a:solidFill>
          <a:ln w="12700">
            <a:solidFill>
              <a:srgbClr val="101820"/>
            </a:solidFill>
            <a:prstDash val="solid"/>
          </a:ln>
        </p:spPr>
        <p:txBody>
          <a:bodyPr/>
          <a:lstStyle/>
          <a:p>
            <a:endParaRPr lang="en-US"/>
          </a:p>
        </p:txBody>
      </p:sp>
      <p:pic>
        <p:nvPicPr>
          <p:cNvPr id="12" name="Picture 11" descr="Young lady breathing outside">
            <a:extLst>
              <a:ext uri="{FF2B5EF4-FFF2-40B4-BE49-F238E27FC236}">
                <a16:creationId xmlns:a16="http://schemas.microsoft.com/office/drawing/2014/main" id="{B142445B-2B08-A8AC-3EEC-006CC712FD62}"/>
              </a:ext>
            </a:extLst>
          </p:cNvPr>
          <p:cNvPicPr>
            <a:picLocks noChangeAspect="1"/>
          </p:cNvPicPr>
          <p:nvPr/>
        </p:nvPicPr>
        <p:blipFill>
          <a:blip r:embed="rId5">
            <a:extLst>
              <a:ext uri="{28A0092B-C50C-407E-A947-70E740481C1C}">
                <a14:useLocalDpi xmlns:a14="http://schemas.microsoft.com/office/drawing/2010/main" val="0"/>
              </a:ext>
            </a:extLst>
          </a:blip>
          <a:srcRect l="28200" r="28200"/>
          <a:stretch>
            <a:fillRect/>
          </a:stretch>
        </p:blipFill>
        <p:spPr>
          <a:xfrm>
            <a:off x="8430768" y="996696"/>
            <a:ext cx="3429000" cy="5239512"/>
          </a:xfrm>
          <a:prstGeom prst="rect">
            <a:avLst/>
          </a:prstGeom>
        </p:spPr>
      </p:pic>
      <p:pic>
        <p:nvPicPr>
          <p:cNvPr id="2" name="ElevenLabs_2026-09-22T20_44_49_Adam - Engaging, Friendly and Bright_pvc_s50_m2">
            <a:hlinkClick r:id="" action="ppaction://media"/>
            <a:extLst>
              <a:ext uri="{FF2B5EF4-FFF2-40B4-BE49-F238E27FC236}">
                <a16:creationId xmlns:a16="http://schemas.microsoft.com/office/drawing/2014/main" id="{72195193-8ECF-52CD-2D2B-75A463DA8C7B}"/>
              </a:ext>
            </a:extLst>
          </p:cNvPr>
          <p:cNvPicPr>
            <a:picLocks noChangeAspect="1"/>
          </p:cNvPicPr>
          <p:nvPr>
            <a:audioFile r:link="rId1"/>
            <p:extLst>
              <p:ext uri="{DAA4B4D4-6D71-4841-9C94-3DE7FCFB9230}">
                <p14:media xmlns:p14="http://schemas.microsoft.com/office/powerpoint/2010/main" r:embed="rId2">
                  <p14:trim st="1852"/>
                </p14:media>
              </p:ext>
            </p:extLst>
          </p:nvPr>
        </p:nvPicPr>
        <p:blipFill>
          <a:blip r:embed="rId6"/>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3944839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1" cy="1"/>
          <a:chOff x="0" y="0"/>
          <a:chExt cx="1" cy="1"/>
        </a:xfrm>
      </p:grpSpPr>
      <p:sp>
        <p:nvSpPr>
          <p:cNvPr id="90" name="Dark Panel"/>
          <p:cNvSpPr/>
          <p:nvPr/>
        </p:nvSpPr>
        <p:spPr>
          <a:xfrm>
            <a:off x="0" y="0"/>
            <a:ext cx="5745000" cy="6858000"/>
          </a:xfrm>
          <a:prstGeom prst="rect">
            <a:avLst/>
          </a:prstGeom>
          <a:solidFill>
            <a:srgbClr val="14161A"/>
          </a:solidFill>
          <a:ln>
            <a:noFill/>
          </a:ln>
        </p:spPr>
        <p:txBody>
          <a:bodyPr/>
          <a:lstStyle/>
          <a:p>
            <a:endParaRPr lang="en-US">
              <a:solidFill>
                <a:srgbClr val="FFFFFF"/>
              </a:solidFill>
            </a:endParaRPr>
          </a:p>
        </p:txBody>
      </p:sp>
      <p:sp>
        <p:nvSpPr>
          <p:cNvPr id="3" name="Title 2">
            <a:extLst>
              <a:ext uri="{FF2B5EF4-FFF2-40B4-BE49-F238E27FC236}">
                <a16:creationId xmlns:a16="http://schemas.microsoft.com/office/drawing/2014/main" id="{BF5748C8-2B70-058E-94C5-3CBAA25001A1}"/>
              </a:ext>
            </a:extLst>
          </p:cNvPr>
          <p:cNvSpPr>
            <a:spLocks noGrp="1"/>
          </p:cNvSpPr>
          <p:nvPr>
            <p:ph type="title"/>
          </p:nvPr>
        </p:nvSpPr>
        <p:spPr/>
        <p:txBody>
          <a:bodyPr>
            <a:normAutofit/>
          </a:bodyPr>
          <a:lstStyle/>
          <a:p>
            <a:r>
              <a:rPr lang="en-US" sz="2800">
                <a:solidFill>
                  <a:srgbClr val="FFFFFF"/>
                </a:solidFill>
              </a:rPr>
              <a:t>401(K) Retirement Plan</a:t>
            </a:r>
          </a:p>
        </p:txBody>
      </p:sp>
      <p:sp>
        <p:nvSpPr>
          <p:cNvPr id="9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55}" type="slidenum">
              <a:rPr lang="en-GB" sz="800">
                <a:solidFill>
                  <a:srgbClr val="9AA0A6"/>
                </a:solidFill>
                <a:latin typeface="Poppins"/>
              </a:rPr>
              <a:t>36</a:t>
            </a:fld>
            <a:endParaRPr lang="en-GB" sz="800">
              <a:solidFill>
                <a:srgbClr val="9AA0A6"/>
              </a:solidFill>
              <a:latin typeface="Poppins"/>
            </a:endParaRPr>
          </a:p>
        </p:txBody>
      </p:sp>
      <p:sp>
        <p:nvSpPr>
          <p:cNvPr id="92" name="Footer Text"/>
          <p:cNvSpPr txBox="1"/>
          <p:nvPr/>
        </p:nvSpPr>
        <p:spPr>
          <a:xfrm>
            <a:off x="628624" y="6400258"/>
            <a:ext cx="4057067" cy="171297"/>
          </a:xfrm>
          <a:prstGeom prst="rect">
            <a:avLst/>
          </a:prstGeom>
          <a:noFill/>
          <a:ln>
            <a:noFill/>
          </a:ln>
        </p:spPr>
        <p:txBody>
          <a:bodyPr lIns="0" tIns="0" rIns="0" bIns="0" anchor="t"/>
          <a:lstStyle/>
          <a:p>
            <a:r>
              <a:rPr lang="en-GB" sz="800" b="1">
                <a:solidFill>
                  <a:srgbClr val="9AA0A6"/>
                </a:solidFill>
                <a:latin typeface="Poppins SemiBold"/>
              </a:rPr>
              <a:t>|  NXP  |  </a:t>
            </a:r>
            <a:r>
              <a:rPr lang="en-GB" sz="800">
                <a:solidFill>
                  <a:srgbClr val="9AA0A6"/>
                </a:solidFill>
                <a:latin typeface="Poppins"/>
              </a:rPr>
              <a:t>Internal</a:t>
            </a:r>
          </a:p>
        </p:txBody>
      </p:sp>
    </p:spTree>
    <p:extLst>
      <p:ext uri="{BB962C8B-B14F-4D97-AF65-F5344CB8AC3E}">
        <p14:creationId xmlns:p14="http://schemas.microsoft.com/office/powerpoint/2010/main" val="326693910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Text Placeholder 5">
            <a:extLst>
              <a:ext uri="{FF2B5EF4-FFF2-40B4-BE49-F238E27FC236}">
                <a16:creationId xmlns:a16="http://schemas.microsoft.com/office/drawing/2014/main" id="{A4EC1EE6-C6C9-E1A8-5C9B-D983B4E0CA88}"/>
              </a:ext>
            </a:extLst>
          </p:cNvPr>
          <p:cNvSpPr txBox="1">
            <a:spLocks/>
          </p:cNvSpPr>
          <p:nvPr/>
        </p:nvSpPr>
        <p:spPr>
          <a:xfrm>
            <a:off x="479000" y="376391"/>
            <a:ext cx="11432485" cy="397323"/>
          </a:xfrm>
          <a:prstGeom prst="rect">
            <a:avLst/>
          </a:prstGeom>
          <a:ln>
            <a:noFill/>
          </a:ln>
        </p:spPr>
        <p:txBody>
          <a:bodyPr vert="horz" lIns="0" tIns="0" rIns="0" bIns="0" rtlCol="0"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2200" b="1" i="0" kern="1200">
                <a:solidFill>
                  <a:schemeClr val="tx2"/>
                </a:solidFill>
                <a:latin typeface="Poppins SemiBold" pitchFamily="2" charset="77"/>
                <a:ea typeface="+mn-ea"/>
                <a:cs typeface="Poppins SemiBold"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17232D"/>
                </a:solidFill>
                <a:effectLst/>
                <a:uLnTx/>
                <a:uFillTx/>
                <a:latin typeface="Poppins SemiBold" pitchFamily="2" charset="77"/>
                <a:ea typeface="+mn-ea"/>
                <a:cs typeface="Poppins SemiBold" pitchFamily="2" charset="77"/>
              </a:rPr>
              <a:t>401(k) Retirement Plan</a:t>
            </a:r>
            <a:endParaRPr kumimoji="0" lang="en-US" sz="2400" b="1" i="0" u="none" strike="noStrike" kern="1200" cap="none" spc="0" normalizeH="0" baseline="0" noProof="0">
              <a:ln>
                <a:noFill/>
              </a:ln>
              <a:solidFill>
                <a:srgbClr val="252525"/>
              </a:solidFill>
              <a:effectLst/>
              <a:uLnTx/>
              <a:uFillTx/>
              <a:latin typeface="Poppins SemiBold" pitchFamily="2" charset="77"/>
              <a:ea typeface="+mn-ea"/>
              <a:cs typeface="Poppins SemiBold" pitchFamily="2" charset="77"/>
            </a:endParaRPr>
          </a:p>
        </p:txBody>
      </p:sp>
      <p:sp>
        <p:nvSpPr>
          <p:cNvPr id="3" name="TextBox 2">
            <a:extLst>
              <a:ext uri="{FF2B5EF4-FFF2-40B4-BE49-F238E27FC236}">
                <a16:creationId xmlns:a16="http://schemas.microsoft.com/office/drawing/2014/main" id="{73C60B72-7328-2ED1-0C16-3F8EF7001A67}"/>
              </a:ext>
            </a:extLst>
          </p:cNvPr>
          <p:cNvSpPr txBox="1"/>
          <p:nvPr/>
        </p:nvSpPr>
        <p:spPr>
          <a:xfrm>
            <a:off x="376685" y="995629"/>
            <a:ext cx="10810102" cy="1667436"/>
          </a:xfrm>
          <a:prstGeom prst="rect">
            <a:avLst/>
          </a:prstGeom>
          <a:noFill/>
          <a:ln>
            <a:noFill/>
          </a:ln>
        </p:spPr>
        <p:txBody>
          <a:bodyPr wrap="square" lIns="91440" tIns="45720" rIns="91440" rtlCol="0" anchor="t">
            <a:noAutofit/>
          </a:bodyPr>
          <a:lstStyle/>
          <a:p>
            <a:pPr marL="285750" indent="-285750">
              <a:spcBef>
                <a:spcPts val="600"/>
              </a:spcBef>
              <a:buFont typeface="Arial" panose="020B0604020202020204" pitchFamily="34" charset="0"/>
              <a:buChar char="•"/>
            </a:pPr>
            <a:r>
              <a:rPr lang="en-US">
                <a:latin typeface="Poppins" panose="00000500000000000000" pitchFamily="2" charset="0"/>
                <a:cs typeface="Poppins" panose="00000500000000000000" pitchFamily="2" charset="0"/>
              </a:rPr>
              <a:t>Three ways to contribute: pre-tax, Roth and after-tax contributions.</a:t>
            </a:r>
          </a:p>
          <a:p>
            <a:pPr marL="285750" indent="-285750">
              <a:spcBef>
                <a:spcPts val="600"/>
              </a:spcBef>
              <a:buFont typeface="Arial" panose="020B0604020202020204" pitchFamily="34" charset="0"/>
              <a:buChar char="•"/>
            </a:pPr>
            <a:r>
              <a:rPr lang="en-US">
                <a:latin typeface="Poppins" panose="00000500000000000000" pitchFamily="2" charset="0"/>
                <a:cs typeface="Poppins" panose="00000500000000000000" pitchFamily="2" charset="0"/>
              </a:rPr>
              <a:t>NXP matches your pre-tax and Roth contributions, including catch-up, dollar for dollar up to 5% of your eligible earnings.  NXP does not match after-tax contributions.</a:t>
            </a:r>
          </a:p>
          <a:p>
            <a:pPr marL="285750" indent="-285750">
              <a:spcBef>
                <a:spcPts val="600"/>
              </a:spcBef>
              <a:buFont typeface="Arial" panose="020B0604020202020204" pitchFamily="34" charset="0"/>
              <a:buChar char="•"/>
            </a:pPr>
            <a:r>
              <a:rPr lang="en-US">
                <a:latin typeface="Poppins" panose="00000500000000000000" pitchFamily="2" charset="0"/>
                <a:cs typeface="Poppins" panose="00000500000000000000" pitchFamily="2" charset="0"/>
              </a:rPr>
              <a:t>Use the Roth in-plan conversion feature to convert after-tax and/or pre-tax to Roth.</a:t>
            </a:r>
            <a:endParaRPr lang="en-US">
              <a:solidFill>
                <a:prstClr val="black"/>
              </a:solidFill>
              <a:latin typeface="Poppins" panose="00000500000000000000" pitchFamily="2" charset="0"/>
              <a:cs typeface="Poppins" panose="00000500000000000000" pitchFamily="2" charset="0"/>
            </a:endParaRPr>
          </a:p>
          <a:p>
            <a:pPr>
              <a:spcBef>
                <a:spcPts val="600"/>
              </a:spcBef>
              <a:defRPr>
                <a:solidFill>
                  <a:srgbClr val="17232D"/>
                </a:solidFill>
              </a:defRPr>
            </a:pPr>
            <a:endParaRPr lang="en-US">
              <a:solidFill>
                <a:prstClr val="black"/>
              </a:solidFill>
              <a:latin typeface="Poppins" panose="00000500000000000000" pitchFamily="2" charset="0"/>
              <a:cs typeface="Poppins" panose="00000500000000000000" pitchFamily="2" charset="0"/>
            </a:endParaRPr>
          </a:p>
          <a:p>
            <a:pPr marL="285750" indent="-285750">
              <a:spcBef>
                <a:spcPts val="600"/>
              </a:spcBef>
              <a:buFont typeface="Arial" panose="020B0604020202020204" pitchFamily="34" charset="0"/>
              <a:buChar char="•"/>
              <a:defRPr>
                <a:solidFill>
                  <a:srgbClr val="17232D"/>
                </a:solidFill>
              </a:defRPr>
            </a:pPr>
            <a:endParaRPr lang="en-US">
              <a:solidFill>
                <a:srgbClr val="1CADE4"/>
              </a:solidFill>
              <a:latin typeface="Poppins" panose="00000500000000000000" pitchFamily="2" charset="0"/>
              <a:cs typeface="Poppins" panose="00000500000000000000" pitchFamily="2" charset="0"/>
            </a:endParaRPr>
          </a:p>
        </p:txBody>
      </p:sp>
      <p:pic>
        <p:nvPicPr>
          <p:cNvPr id="4" name="Picture 3">
            <a:extLst>
              <a:ext uri="{FF2B5EF4-FFF2-40B4-BE49-F238E27FC236}">
                <a16:creationId xmlns:a16="http://schemas.microsoft.com/office/drawing/2014/main" id="{45D46A1B-DC8E-6727-B568-07F1C2921A45}"/>
              </a:ext>
            </a:extLst>
          </p:cNvPr>
          <p:cNvPicPr>
            <a:picLocks noChangeAspect="1"/>
          </p:cNvPicPr>
          <p:nvPr/>
        </p:nvPicPr>
        <p:blipFill>
          <a:blip r:embed="rId5"/>
          <a:stretch>
            <a:fillRect/>
          </a:stretch>
        </p:blipFill>
        <p:spPr>
          <a:xfrm>
            <a:off x="479000" y="2418932"/>
            <a:ext cx="10810102" cy="2402867"/>
          </a:xfrm>
          <a:prstGeom prst="rect">
            <a:avLst/>
          </a:prstGeom>
        </p:spPr>
      </p:pic>
      <p:sp>
        <p:nvSpPr>
          <p:cNvPr id="6" name="Text Placeholder 2">
            <a:extLst>
              <a:ext uri="{FF2B5EF4-FFF2-40B4-BE49-F238E27FC236}">
                <a16:creationId xmlns:a16="http://schemas.microsoft.com/office/drawing/2014/main" id="{3DE46D16-02AA-CA6F-CD24-4A00C4AE3CD9}"/>
              </a:ext>
            </a:extLst>
          </p:cNvPr>
          <p:cNvSpPr txBox="1">
            <a:spLocks/>
          </p:cNvSpPr>
          <p:nvPr/>
        </p:nvSpPr>
        <p:spPr>
          <a:xfrm>
            <a:off x="479000" y="4963705"/>
            <a:ext cx="11055922" cy="751296"/>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800" baseline="30000">
                <a:solidFill>
                  <a:srgbClr val="17232D"/>
                </a:solidFill>
                <a:latin typeface="Poppins" panose="00000500000000000000" pitchFamily="2" charset="0"/>
                <a:cs typeface="Poppins" panose="00000500000000000000" pitchFamily="2" charset="0"/>
              </a:rPr>
              <a:t>1</a:t>
            </a:r>
            <a:r>
              <a:rPr lang="en-US" sz="800">
                <a:solidFill>
                  <a:srgbClr val="17232D"/>
                </a:solidFill>
                <a:latin typeface="Poppins" panose="00000500000000000000" pitchFamily="2" charset="0"/>
                <a:cs typeface="Poppins" panose="00000500000000000000" pitchFamily="2" charset="0"/>
              </a:rPr>
              <a:t> A distribution from a Roth 401(k) is tax free and penalty free, provided that the five-year aging requirement has been satisfied and one of the following conditions is met: age 59½, disability, or death.	</a:t>
            </a:r>
          </a:p>
          <a:p>
            <a:pPr marL="0" indent="0">
              <a:lnSpc>
                <a:spcPct val="100000"/>
              </a:lnSpc>
              <a:spcBef>
                <a:spcPts val="0"/>
              </a:spcBef>
              <a:buFont typeface="Arial" panose="020B0604020202020204" pitchFamily="34" charset="0"/>
              <a:buNone/>
            </a:pPr>
            <a:r>
              <a:rPr lang="en-US" sz="800" baseline="30000">
                <a:solidFill>
                  <a:srgbClr val="17232D"/>
                </a:solidFill>
                <a:latin typeface="Poppins" panose="00000500000000000000" pitchFamily="2" charset="0"/>
                <a:cs typeface="Poppins" panose="00000500000000000000" pitchFamily="2" charset="0"/>
              </a:rPr>
              <a:t>2</a:t>
            </a:r>
            <a:r>
              <a:rPr lang="en-US" sz="800">
                <a:solidFill>
                  <a:srgbClr val="17232D"/>
                </a:solidFill>
                <a:latin typeface="Poppins" panose="00000500000000000000" pitchFamily="2" charset="0"/>
                <a:cs typeface="Poppins" panose="00000500000000000000" pitchFamily="2" charset="0"/>
              </a:rPr>
              <a:t> A partial distribution from a qualified plan must include a proportional share of the pre-tax and after-tax amounts in the account. Therefore, while the portion of your distribution associated with your after-tax contribution is not taxable, the portion of your distribution associated with any pre-tax contributions or earnings on pre-tax or after-tax contributions is taxable.</a:t>
            </a:r>
          </a:p>
          <a:p>
            <a:pPr marL="0" indent="0">
              <a:lnSpc>
                <a:spcPct val="100000"/>
              </a:lnSpc>
              <a:spcBef>
                <a:spcPts val="0"/>
              </a:spcBef>
              <a:buNone/>
            </a:pPr>
            <a:r>
              <a:rPr lang="en-US" sz="800" baseline="30000">
                <a:solidFill>
                  <a:srgbClr val="17232D"/>
                </a:solidFill>
                <a:latin typeface="Poppins" panose="00000500000000000000" pitchFamily="2" charset="0"/>
                <a:cs typeface="Poppins" panose="00000500000000000000" pitchFamily="2" charset="0"/>
              </a:rPr>
              <a:t>3</a:t>
            </a:r>
            <a:r>
              <a:rPr lang="en-US" sz="800">
                <a:solidFill>
                  <a:srgbClr val="17232D"/>
                </a:solidFill>
                <a:latin typeface="Poppins" panose="00000500000000000000" pitchFamily="2" charset="0"/>
                <a:cs typeface="Poppins" panose="00000500000000000000" pitchFamily="2" charset="0"/>
              </a:rPr>
              <a:t> For 2026, employees with FICA wages over $150,000 in 2025, must make all 2026 catch-up contributions as Roth.</a:t>
            </a:r>
          </a:p>
          <a:p>
            <a:pPr marL="0" indent="0">
              <a:lnSpc>
                <a:spcPct val="100000"/>
              </a:lnSpc>
              <a:spcBef>
                <a:spcPts val="0"/>
              </a:spcBef>
              <a:buNone/>
            </a:pPr>
            <a:r>
              <a:rPr lang="en-US" sz="800" baseline="30000">
                <a:solidFill>
                  <a:srgbClr val="17232D"/>
                </a:solidFill>
                <a:latin typeface="Poppins" panose="00000500000000000000" pitchFamily="2" charset="0"/>
                <a:cs typeface="Poppins" panose="00000500000000000000" pitchFamily="2" charset="0"/>
              </a:rPr>
              <a:t>4</a:t>
            </a:r>
            <a:r>
              <a:rPr lang="en-US" sz="800">
                <a:solidFill>
                  <a:srgbClr val="17232D"/>
                </a:solidFill>
                <a:latin typeface="Poppins" panose="00000500000000000000" pitchFamily="2" charset="0"/>
                <a:cs typeface="Poppins" panose="00000500000000000000" pitchFamily="2" charset="0"/>
              </a:rPr>
              <a:t> Employer match contributions are taxed the same whether an employee contributes pre-tax and/or Roth (employer contributions and the related earnings are taxed when distributed).</a:t>
            </a:r>
          </a:p>
        </p:txBody>
      </p:sp>
      <p:sp>
        <p:nvSpPr>
          <p:cNvPr id="7" name="TextBox 6">
            <a:extLst>
              <a:ext uri="{FF2B5EF4-FFF2-40B4-BE49-F238E27FC236}">
                <a16:creationId xmlns:a16="http://schemas.microsoft.com/office/drawing/2014/main" id="{CAAF35EC-FC87-7535-0E49-710B6BCC92D2}"/>
              </a:ext>
            </a:extLst>
          </p:cNvPr>
          <p:cNvSpPr txBox="1"/>
          <p:nvPr/>
        </p:nvSpPr>
        <p:spPr>
          <a:xfrm>
            <a:off x="1638300" y="5856907"/>
            <a:ext cx="8915400" cy="473728"/>
          </a:xfrm>
          <a:prstGeom prst="rect">
            <a:avLst/>
          </a:prstGeom>
          <a:noFill/>
        </p:spPr>
        <p:txBody>
          <a:bodyPr wrap="square" lIns="91440" tIns="45720" rIns="91440" rtlCol="0" anchor="t">
            <a:noAutofit/>
          </a:bodyPr>
          <a:lstStyle/>
          <a:p>
            <a:pPr algn="ctr">
              <a:spcBef>
                <a:spcPts val="600"/>
              </a:spcBef>
            </a:pPr>
            <a:r>
              <a:rPr lang="en-US" b="1">
                <a:solidFill>
                  <a:srgbClr val="01B2D7"/>
                </a:solidFill>
                <a:latin typeface="Poppins" panose="00000500000000000000" pitchFamily="2" charset="0"/>
                <a:cs typeface="Poppins" panose="00000500000000000000" pitchFamily="2" charset="0"/>
              </a:rPr>
              <a:t>2027 limits will be posted at </a:t>
            </a:r>
            <a:r>
              <a:rPr lang="en-US" b="1">
                <a:solidFill>
                  <a:srgbClr val="01B2D7"/>
                </a:solidFill>
                <a:latin typeface="Poppins" panose="00000500000000000000" pitchFamily="2" charset="0"/>
                <a:cs typeface="Poppins" panose="00000500000000000000" pitchFamily="2" charset="0"/>
                <a:hlinkClick r:id="rId6"/>
              </a:rPr>
              <a:t>nxp.com/benefits </a:t>
            </a:r>
            <a:r>
              <a:rPr lang="en-US" b="1">
                <a:solidFill>
                  <a:srgbClr val="01B2D7"/>
                </a:solidFill>
                <a:latin typeface="Poppins" panose="00000500000000000000" pitchFamily="2" charset="0"/>
                <a:cs typeface="Poppins" panose="00000500000000000000" pitchFamily="2" charset="0"/>
              </a:rPr>
              <a:t>&gt; Retirement and Financial &gt; 401(k) Retirement Plan when available</a:t>
            </a:r>
            <a:endParaRPr lang="en-US">
              <a:solidFill>
                <a:schemeClr val="tx1">
                  <a:lumMod val="85000"/>
                  <a:lumOff val="15000"/>
                </a:schemeClr>
              </a:solidFill>
              <a:latin typeface="Poppins" panose="00000500000000000000" pitchFamily="2" charset="0"/>
              <a:cs typeface="Poppins" panose="00000500000000000000" pitchFamily="2" charset="0"/>
            </a:endParaRPr>
          </a:p>
        </p:txBody>
      </p:sp>
      <p:pic>
        <p:nvPicPr>
          <p:cNvPr id="5" name="ElevenLabs_2026-09-22T20_48_19_Adam - Engaging, Friendly and Bright_pvc_s50_m2">
            <a:hlinkClick r:id="" action="ppaction://media"/>
            <a:extLst>
              <a:ext uri="{FF2B5EF4-FFF2-40B4-BE49-F238E27FC236}">
                <a16:creationId xmlns:a16="http://schemas.microsoft.com/office/drawing/2014/main" id="{AC611DA2-7666-97DA-27DE-036AF8BB75A0}"/>
              </a:ext>
            </a:extLst>
          </p:cNvPr>
          <p:cNvPicPr>
            <a:picLocks noChangeAspect="1"/>
          </p:cNvPicPr>
          <p:nvPr>
            <a:audioFile r:link="rId1"/>
            <p:extLst>
              <p:ext uri="{DAA4B4D4-6D71-4841-9C94-3DE7FCFB9230}">
                <p14:media xmlns:p14="http://schemas.microsoft.com/office/powerpoint/2010/main" r:embed="rId2">
                  <p14:trim st="1585"/>
                </p14:media>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75305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0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EB2718E-5B23-F055-3251-79BF485C20D4}"/>
            </a:ext>
          </a:extLst>
        </p:cNvPr>
        <p:cNvGrpSpPr/>
        <p:nvPr/>
      </p:nvGrpSpPr>
      <p:grpSpPr>
        <a:xfrm>
          <a:off x="0" y="0"/>
          <a:ext cx="1" cy="1"/>
          <a:chOff x="0" y="0"/>
          <a:chExt cx="1" cy="1"/>
        </a:xfrm>
      </p:grpSpPr>
      <p:sp>
        <p:nvSpPr>
          <p:cNvPr id="2" name="Text Placeholder 5">
            <a:extLst>
              <a:ext uri="{FF2B5EF4-FFF2-40B4-BE49-F238E27FC236}">
                <a16:creationId xmlns:a16="http://schemas.microsoft.com/office/drawing/2014/main" id="{BB9F687A-4A5C-B2FA-457B-A95B81BA6494}"/>
              </a:ext>
            </a:extLst>
          </p:cNvPr>
          <p:cNvSpPr txBox="1">
            <a:spLocks/>
          </p:cNvSpPr>
          <p:nvPr/>
        </p:nvSpPr>
        <p:spPr>
          <a:xfrm>
            <a:off x="479000" y="376391"/>
            <a:ext cx="11432485" cy="397323"/>
          </a:xfrm>
          <a:prstGeom prst="rect">
            <a:avLst/>
          </a:prstGeom>
          <a:ln>
            <a:noFill/>
          </a:ln>
        </p:spPr>
        <p:txBody>
          <a:bodyPr vert="horz" lIns="0" tIns="0" rIns="0" bIns="0" rtlCol="0" anchor="t">
            <a:normAutofit/>
          </a:bodyPr>
          <a:lstStyle>
            <a:lvl1pPr marL="0" indent="0" algn="l" defTabSz="914400" rtl="0" eaLnBrk="1" latinLnBrk="0" hangingPunct="1">
              <a:lnSpc>
                <a:spcPct val="100000"/>
              </a:lnSpc>
              <a:spcBef>
                <a:spcPts val="0"/>
              </a:spcBef>
              <a:buFont typeface="Arial" panose="020B0604020202020204" pitchFamily="34" charset="0"/>
              <a:buNone/>
              <a:defRPr lang="en-US" sz="2200" b="1" i="0" kern="1200">
                <a:solidFill>
                  <a:schemeClr val="tx2"/>
                </a:solidFill>
                <a:latin typeface="Poppins SemiBold" pitchFamily="2" charset="77"/>
                <a:ea typeface="+mn-ea"/>
                <a:cs typeface="Poppins SemiBold"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4pPr>
            <a:lvl5pPr marL="1828800" indent="0" algn="l" defTabSz="914400" rtl="0" eaLnBrk="1" latinLnBrk="0" hangingPunct="1">
              <a:lnSpc>
                <a:spcPct val="90000"/>
              </a:lnSpc>
              <a:spcBef>
                <a:spcPts val="500"/>
              </a:spcBef>
              <a:buFont typeface="Arial" panose="020B0604020202020204" pitchFamily="34" charset="0"/>
              <a:buNone/>
              <a:defRPr lang="en-US" sz="4000" b="1" i="0" kern="1200">
                <a:solidFill>
                  <a:schemeClr val="tx2"/>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a:solidFill>
                  <a:srgbClr val="17232D"/>
                </a:solidFill>
              </a:rPr>
              <a:t>Fidelity Resources</a:t>
            </a:r>
            <a:endParaRPr kumimoji="0" lang="en-US" sz="2400" b="1" i="0" u="none" strike="noStrike" kern="1200" cap="none" spc="0" normalizeH="0" baseline="0" noProof="0">
              <a:ln>
                <a:noFill/>
              </a:ln>
              <a:solidFill>
                <a:srgbClr val="252525"/>
              </a:solidFill>
              <a:effectLst/>
              <a:uLnTx/>
              <a:uFillTx/>
              <a:latin typeface="Poppins SemiBold" pitchFamily="2" charset="77"/>
              <a:ea typeface="+mn-ea"/>
              <a:cs typeface="Poppins SemiBold" pitchFamily="2" charset="77"/>
            </a:endParaRPr>
          </a:p>
        </p:txBody>
      </p:sp>
      <p:pic>
        <p:nvPicPr>
          <p:cNvPr id="8" name="Picture 7" descr="A qr code with black squares&#10;&#10;AI-generated content may be incorrect.">
            <a:extLst>
              <a:ext uri="{FF2B5EF4-FFF2-40B4-BE49-F238E27FC236}">
                <a16:creationId xmlns:a16="http://schemas.microsoft.com/office/drawing/2014/main" id="{DE879395-0424-CEF9-1AA3-C1607D4767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86465" y="5362805"/>
            <a:ext cx="1047316" cy="1047316"/>
          </a:xfrm>
          <a:prstGeom prst="roundRect">
            <a:avLst>
              <a:gd name="adj" fmla="val 5883"/>
            </a:avLst>
          </a:prstGeom>
        </p:spPr>
      </p:pic>
      <p:sp>
        <p:nvSpPr>
          <p:cNvPr id="10" name="TextBox 9">
            <a:extLst>
              <a:ext uri="{FF2B5EF4-FFF2-40B4-BE49-F238E27FC236}">
                <a16:creationId xmlns:a16="http://schemas.microsoft.com/office/drawing/2014/main" id="{D50FAA70-C8D1-F3A1-6ED6-B569E3549AB3}"/>
              </a:ext>
            </a:extLst>
          </p:cNvPr>
          <p:cNvSpPr txBox="1"/>
          <p:nvPr/>
        </p:nvSpPr>
        <p:spPr>
          <a:xfrm>
            <a:off x="8733781" y="5632547"/>
            <a:ext cx="2759365" cy="507831"/>
          </a:xfrm>
          <a:prstGeom prst="rect">
            <a:avLst/>
          </a:prstGeom>
          <a:noFill/>
        </p:spPr>
        <p:txBody>
          <a:bodyPr wrap="square">
            <a:spAutoFit/>
          </a:bodyPr>
          <a:lstStyle/>
          <a:p>
            <a:pPr>
              <a:spcAft>
                <a:spcPts val="600"/>
              </a:spcAft>
            </a:pPr>
            <a:r>
              <a:rPr lang="en-US" sz="1100" b="1">
                <a:effectLst/>
                <a:latin typeface="Poppins (Body)"/>
                <a:ea typeface="Calibri" panose="020F0502020204030204" pitchFamily="34" charset="0"/>
                <a:cs typeface="Arial" panose="020B0604020202020204" pitchFamily="34" charset="0"/>
              </a:rPr>
              <a:t>Download the </a:t>
            </a:r>
            <a:r>
              <a:rPr lang="en-US" sz="1100" b="1" err="1">
                <a:effectLst/>
                <a:latin typeface="Poppins (Body)"/>
                <a:ea typeface="Calibri" panose="020F0502020204030204" pitchFamily="34" charset="0"/>
                <a:cs typeface="Arial" panose="020B0604020202020204" pitchFamily="34" charset="0"/>
              </a:rPr>
              <a:t>NetBenefits</a:t>
            </a:r>
            <a:r>
              <a:rPr lang="en-US" sz="1100" b="1">
                <a:effectLst/>
                <a:latin typeface="Poppins (Body)"/>
                <a:ea typeface="Calibri" panose="020F0502020204030204" pitchFamily="34" charset="0"/>
                <a:cs typeface="Arial" panose="020B0604020202020204" pitchFamily="34" charset="0"/>
              </a:rPr>
              <a:t> </a:t>
            </a:r>
            <a:r>
              <a:rPr lang="en-US" sz="1100" b="1">
                <a:latin typeface="Poppins (Body)"/>
                <a:ea typeface="Calibri" panose="020F0502020204030204" pitchFamily="34" charset="0"/>
                <a:cs typeface="Arial" panose="020B0604020202020204" pitchFamily="34" charset="0"/>
              </a:rPr>
              <a:t>App</a:t>
            </a:r>
            <a:endParaRPr lang="en-US" sz="1100" b="1">
              <a:effectLst/>
              <a:latin typeface="Poppins (Body)"/>
              <a:ea typeface="Calibri" panose="020F0502020204030204" pitchFamily="34" charset="0"/>
              <a:cs typeface="Arial" panose="020B0604020202020204" pitchFamily="34" charset="0"/>
            </a:endParaRPr>
          </a:p>
          <a:p>
            <a:pPr>
              <a:spcAft>
                <a:spcPts val="600"/>
              </a:spcAft>
            </a:pPr>
            <a:r>
              <a:rPr lang="en-US" sz="1100">
                <a:solidFill>
                  <a:srgbClr val="000000"/>
                </a:solidFill>
                <a:latin typeface="Poppins (Body)"/>
                <a:ea typeface="Calibri" panose="020F0502020204030204" pitchFamily="34" charset="0"/>
                <a:cs typeface="Arial" panose="020B0604020202020204" pitchFamily="34" charset="0"/>
              </a:rPr>
              <a:t>Visit</a:t>
            </a:r>
            <a:r>
              <a:rPr lang="en-US" sz="1100">
                <a:solidFill>
                  <a:srgbClr val="000000"/>
                </a:solidFill>
                <a:effectLst/>
                <a:latin typeface="Poppins (Body)"/>
                <a:ea typeface="Calibri" panose="020F0502020204030204" pitchFamily="34" charset="0"/>
                <a:cs typeface="Arial" panose="020B0604020202020204" pitchFamily="34" charset="0"/>
              </a:rPr>
              <a:t> </a:t>
            </a:r>
            <a:r>
              <a:rPr lang="en-US" sz="1100">
                <a:solidFill>
                  <a:srgbClr val="3ECAFB"/>
                </a:solidFill>
                <a:latin typeface="Poppins (Body)"/>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Fidelity.com/</a:t>
            </a:r>
            <a:r>
              <a:rPr lang="en-US" sz="1100" err="1">
                <a:solidFill>
                  <a:srgbClr val="3ECAFB"/>
                </a:solidFill>
                <a:latin typeface="Poppins (Body)"/>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NetBenefitsApp</a:t>
            </a:r>
            <a:r>
              <a:rPr lang="en-US" sz="1100">
                <a:solidFill>
                  <a:srgbClr val="3ECAFB"/>
                </a:solidFill>
                <a:latin typeface="Poppins (Body)"/>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t>
            </a:r>
            <a:endParaRPr lang="en-CA" sz="1050" err="1">
              <a:solidFill>
                <a:srgbClr val="3ECAFB"/>
              </a:solidFill>
              <a:effectLst/>
              <a:latin typeface="Poppins (Body)"/>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A2F80BB8-15EF-22C2-BCEF-359763AC5B5B}"/>
              </a:ext>
            </a:extLst>
          </p:cNvPr>
          <p:cNvSpPr txBox="1"/>
          <p:nvPr/>
        </p:nvSpPr>
        <p:spPr>
          <a:xfrm>
            <a:off x="2370379" y="5604409"/>
            <a:ext cx="3806685" cy="469359"/>
          </a:xfrm>
          <a:prstGeom prst="rect">
            <a:avLst/>
          </a:prstGeom>
          <a:noFill/>
        </p:spPr>
        <p:txBody>
          <a:bodyPr wrap="square">
            <a:spAutoFit/>
          </a:bodyPr>
          <a:lstStyle/>
          <a:p>
            <a:pPr>
              <a:spcAft>
                <a:spcPts val="300"/>
              </a:spcAft>
            </a:pPr>
            <a:r>
              <a:rPr lang="en-US" sz="1100" b="1">
                <a:effectLst/>
                <a:latin typeface="Poppins (Body)"/>
                <a:ea typeface="Calibri" panose="020F0502020204030204" pitchFamily="34" charset="0"/>
                <a:cs typeface="Arial" panose="020B0604020202020204" pitchFamily="34" charset="0"/>
              </a:rPr>
              <a:t>Live Web Workshops</a:t>
            </a:r>
          </a:p>
          <a:p>
            <a:pPr>
              <a:spcAft>
                <a:spcPts val="300"/>
              </a:spcAft>
            </a:pPr>
            <a:r>
              <a:rPr lang="en-US" sz="1100">
                <a:solidFill>
                  <a:srgbClr val="000000"/>
                </a:solidFill>
                <a:latin typeface="Poppins (Body)"/>
                <a:ea typeface="Calibri" panose="020F0502020204030204" pitchFamily="34" charset="0"/>
                <a:cs typeface="Arial" panose="020B0604020202020204" pitchFamily="34" charset="0"/>
              </a:rPr>
              <a:t>L</a:t>
            </a:r>
            <a:r>
              <a:rPr lang="en-US" sz="1100">
                <a:solidFill>
                  <a:srgbClr val="000000"/>
                </a:solidFill>
                <a:effectLst/>
                <a:latin typeface="Poppins (Body)"/>
                <a:ea typeface="Calibri" panose="020F0502020204030204" pitchFamily="34" charset="0"/>
                <a:cs typeface="Arial" panose="020B0604020202020204" pitchFamily="34" charset="0"/>
              </a:rPr>
              <a:t>og on to </a:t>
            </a:r>
            <a:r>
              <a:rPr lang="en-US" sz="1100">
                <a:solidFill>
                  <a:srgbClr val="3ECAFB"/>
                </a:solidFill>
                <a:effectLst/>
                <a:latin typeface="Poppins (Body)"/>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NetBenefits.Fidelity.com/</a:t>
            </a:r>
            <a:r>
              <a:rPr lang="en-US" sz="1100" err="1">
                <a:solidFill>
                  <a:srgbClr val="3ECAFB"/>
                </a:solidFill>
                <a:effectLst/>
                <a:latin typeface="Poppins (Body)"/>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LiveWebMeetings</a:t>
            </a:r>
            <a:endParaRPr lang="en-CA" sz="1100" err="1">
              <a:solidFill>
                <a:srgbClr val="3ECAFB"/>
              </a:solidFill>
              <a:effectLst/>
              <a:latin typeface="Poppins (Body)"/>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3DB2069C-9D4F-FFE0-3AE0-D6D2D69111F2}"/>
              </a:ext>
            </a:extLst>
          </p:cNvPr>
          <p:cNvSpPr txBox="1"/>
          <p:nvPr/>
        </p:nvSpPr>
        <p:spPr>
          <a:xfrm>
            <a:off x="479000" y="938874"/>
            <a:ext cx="5617000" cy="4370427"/>
          </a:xfrm>
          <a:prstGeom prst="rect">
            <a:avLst/>
          </a:prstGeom>
          <a:noFill/>
        </p:spPr>
        <p:txBody>
          <a:bodyPr wrap="square">
            <a:spAutoFit/>
          </a:bodyPr>
          <a:lstStyle/>
          <a:p>
            <a:pPr algn="l">
              <a:spcAft>
                <a:spcPts val="600"/>
              </a:spcAft>
            </a:pPr>
            <a:r>
              <a:rPr lang="en-US" sz="1400" b="1">
                <a:effectLst/>
                <a:latin typeface="Poppins (Body)"/>
                <a:ea typeface="Calibri" panose="020F0502020204030204" pitchFamily="34" charset="0"/>
                <a:cs typeface="Arial" panose="020B0604020202020204" pitchFamily="34" charset="0"/>
              </a:rPr>
              <a:t>Visit Your Financial Wellness Dashboard</a:t>
            </a:r>
          </a:p>
          <a:p>
            <a:pPr algn="l">
              <a:spcAft>
                <a:spcPts val="600"/>
              </a:spcAft>
            </a:pPr>
            <a:r>
              <a:rPr lang="en-US" sz="1400">
                <a:effectLst/>
                <a:latin typeface="Poppins (Body)"/>
                <a:ea typeface="Calibri" panose="020F0502020204030204" pitchFamily="34" charset="0"/>
                <a:cs typeface="Arial" panose="020B0604020202020204" pitchFamily="34" charset="0"/>
              </a:rPr>
              <a:t>Use </a:t>
            </a:r>
            <a:r>
              <a:rPr lang="en-US" sz="1400">
                <a:solidFill>
                  <a:srgbClr val="3ECAFB"/>
                </a:solidFill>
                <a:effectLst/>
                <a:latin typeface="Poppins (Body)"/>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NetBenefits.com/dashboard</a:t>
            </a:r>
            <a:r>
              <a:rPr lang="en-US" sz="1400">
                <a:solidFill>
                  <a:srgbClr val="3ECAFB"/>
                </a:solidFill>
                <a:effectLst/>
                <a:latin typeface="Poppins (Body)"/>
                <a:ea typeface="Calibri" panose="020F0502020204030204" pitchFamily="34" charset="0"/>
                <a:cs typeface="Arial" panose="020B0604020202020204" pitchFamily="34" charset="0"/>
              </a:rPr>
              <a:t> </a:t>
            </a:r>
            <a:r>
              <a:rPr lang="en-US" sz="1400">
                <a:effectLst/>
                <a:latin typeface="Poppins (Body)"/>
                <a:ea typeface="Calibri" panose="020F0502020204030204" pitchFamily="34" charset="0"/>
                <a:cs typeface="Arial" panose="020B0604020202020204" pitchFamily="34" charset="0"/>
              </a:rPr>
              <a:t>to track money goals, plan for the future, and view your financial picture—all in one place.</a:t>
            </a:r>
          </a:p>
          <a:p>
            <a:pPr algn="l">
              <a:spcAft>
                <a:spcPts val="600"/>
              </a:spcAft>
            </a:pPr>
            <a:endParaRPr lang="en-US" sz="1400">
              <a:latin typeface="Poppins (Body)"/>
              <a:ea typeface="Calibri" panose="020F0502020204030204" pitchFamily="34" charset="0"/>
              <a:cs typeface="Arial" panose="020B0604020202020204" pitchFamily="34" charset="0"/>
            </a:endParaRPr>
          </a:p>
          <a:p>
            <a:pPr>
              <a:spcAft>
                <a:spcPts val="600"/>
              </a:spcAft>
            </a:pPr>
            <a:r>
              <a:rPr lang="en-US" sz="1400" b="1">
                <a:latin typeface="Poppins (Body)"/>
                <a:ea typeface="Calibri" panose="020F0502020204030204" pitchFamily="34" charset="0"/>
                <a:cs typeface="Arial" panose="020B0604020202020204" pitchFamily="34" charset="0"/>
              </a:rPr>
              <a:t>Contact a Fidelity Workplace Planning Consultant</a:t>
            </a:r>
          </a:p>
          <a:p>
            <a:pPr>
              <a:spcAft>
                <a:spcPts val="600"/>
              </a:spcAft>
            </a:pPr>
            <a:r>
              <a:rPr lang="en-US" sz="1400">
                <a:latin typeface="Poppins (Body)"/>
                <a:ea typeface="Calibri" panose="020F0502020204030204" pitchFamily="34" charset="0"/>
                <a:cs typeface="Arial" panose="020B0604020202020204" pitchFamily="34" charset="0"/>
              </a:rPr>
              <a:t>Need more in-depth help with your savings goals, asset allocation, and retirement planning? Call 800-603-4015 </a:t>
            </a:r>
            <a:br>
              <a:rPr lang="en-US" sz="1400">
                <a:latin typeface="Poppins (Body)"/>
                <a:ea typeface="Calibri" panose="020F0502020204030204" pitchFamily="34" charset="0"/>
                <a:cs typeface="Arial" panose="020B0604020202020204" pitchFamily="34" charset="0"/>
              </a:rPr>
            </a:br>
            <a:r>
              <a:rPr lang="en-US" sz="1400">
                <a:latin typeface="Poppins (Body)"/>
                <a:ea typeface="Calibri" panose="020F0502020204030204" pitchFamily="34" charset="0"/>
                <a:cs typeface="Arial" panose="020B0604020202020204" pitchFamily="34" charset="0"/>
              </a:rPr>
              <a:t>to start your one-on-one conversation.</a:t>
            </a:r>
          </a:p>
          <a:p>
            <a:pPr>
              <a:spcAft>
                <a:spcPts val="600"/>
              </a:spcAft>
            </a:pPr>
            <a:endParaRPr lang="en-CA" sz="1400">
              <a:latin typeface="Poppins (Body)"/>
              <a:ea typeface="Calibri" panose="020F0502020204030204" pitchFamily="34" charset="0"/>
              <a:cs typeface="Arial" panose="020B0604020202020204" pitchFamily="34" charset="0"/>
            </a:endParaRPr>
          </a:p>
          <a:p>
            <a:pPr>
              <a:spcAft>
                <a:spcPts val="600"/>
              </a:spcAft>
            </a:pPr>
            <a:r>
              <a:rPr lang="en-US" sz="1400" b="1">
                <a:latin typeface="Poppins (Body)"/>
                <a:ea typeface="Calibri" panose="020F0502020204030204" pitchFamily="34" charset="0"/>
                <a:cs typeface="Arial" panose="020B0604020202020204" pitchFamily="34" charset="0"/>
              </a:rPr>
              <a:t>Take the Financial Wellness Checkup</a:t>
            </a:r>
          </a:p>
          <a:p>
            <a:pPr>
              <a:spcAft>
                <a:spcPts val="600"/>
              </a:spcAft>
            </a:pPr>
            <a:r>
              <a:rPr lang="en-US" sz="1400">
                <a:latin typeface="Poppins (Body)"/>
                <a:ea typeface="Calibri" panose="020F0502020204030204" pitchFamily="34" charset="0"/>
                <a:cs typeface="Arial" panose="020B0604020202020204" pitchFamily="34" charset="0"/>
              </a:rPr>
              <a:t>Get a clear view of where you stand. You’ll find tips and insights to help you understand your spending, create a plan, and track progress toward your goals— all with personalized insights to fit your life. Visit </a:t>
            </a:r>
            <a:r>
              <a:rPr lang="en-US" sz="1400">
                <a:solidFill>
                  <a:srgbClr val="3ECAFB"/>
                </a:solidFill>
                <a:latin typeface="Poppins (Body)"/>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NetBenefits.com/</a:t>
            </a:r>
            <a:r>
              <a:rPr lang="en-US" sz="1400" err="1">
                <a:solidFill>
                  <a:srgbClr val="3ECAFB"/>
                </a:solidFill>
                <a:latin typeface="Poppins (Body)"/>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financialwellnesshelp</a:t>
            </a:r>
            <a:r>
              <a:rPr lang="en-US" sz="1400">
                <a:solidFill>
                  <a:srgbClr val="3ECAFB"/>
                </a:solidFill>
                <a:latin typeface="Poppins (Body)"/>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 </a:t>
            </a:r>
            <a:r>
              <a:rPr lang="en-US" sz="1400">
                <a:latin typeface="Poppins (Body)"/>
                <a:ea typeface="Calibri" panose="020F0502020204030204" pitchFamily="34" charset="0"/>
                <a:cs typeface="Arial" panose="020B0604020202020204" pitchFamily="34" charset="0"/>
              </a:rPr>
              <a:t>to get started.</a:t>
            </a:r>
            <a:endParaRPr lang="en-CA" sz="1400">
              <a:latin typeface="Poppins (Body)"/>
              <a:ea typeface="Calibri" panose="020F0502020204030204" pitchFamily="34" charset="0"/>
              <a:cs typeface="Arial" panose="020B0604020202020204" pitchFamily="34" charset="0"/>
            </a:endParaRPr>
          </a:p>
          <a:p>
            <a:pPr algn="l">
              <a:spcAft>
                <a:spcPts val="600"/>
              </a:spcAft>
            </a:pPr>
            <a:endParaRPr lang="en-CA" sz="1400" err="1">
              <a:effectLst/>
              <a:latin typeface="Poppins (Body)"/>
              <a:ea typeface="Calibri" panose="020F050202020403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D5FF02E5-A81C-3115-BA3B-E4F935B04340}"/>
              </a:ext>
            </a:extLst>
          </p:cNvPr>
          <p:cNvGrpSpPr/>
          <p:nvPr/>
        </p:nvGrpSpPr>
        <p:grpSpPr>
          <a:xfrm>
            <a:off x="1266940" y="5362805"/>
            <a:ext cx="1103443" cy="1112642"/>
            <a:chOff x="3521833" y="6082257"/>
            <a:chExt cx="1044618" cy="1053328"/>
          </a:xfrm>
        </p:grpSpPr>
        <p:sp>
          <p:nvSpPr>
            <p:cNvPr id="16" name="Rectangle 15">
              <a:extLst>
                <a:ext uri="{FF2B5EF4-FFF2-40B4-BE49-F238E27FC236}">
                  <a16:creationId xmlns:a16="http://schemas.microsoft.com/office/drawing/2014/main" id="{5891A72C-06FB-D6B1-D8A6-6A2422EFA21B}"/>
                </a:ext>
              </a:extLst>
            </p:cNvPr>
            <p:cNvSpPr/>
            <p:nvPr/>
          </p:nvSpPr>
          <p:spPr>
            <a:xfrm>
              <a:off x="3521834" y="6090968"/>
              <a:ext cx="1044617" cy="10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06754">
                <a:defRPr/>
              </a:pPr>
              <a:endParaRPr lang="en-US" sz="1400">
                <a:solidFill>
                  <a:schemeClr val="tx1"/>
                </a:solidFill>
              </a:endParaRPr>
            </a:p>
          </p:txBody>
        </p:sp>
        <p:pic>
          <p:nvPicPr>
            <p:cNvPr id="17" name="Picture 16">
              <a:extLst>
                <a:ext uri="{FF2B5EF4-FFF2-40B4-BE49-F238E27FC236}">
                  <a16:creationId xmlns:a16="http://schemas.microsoft.com/office/drawing/2014/main" id="{A3BF28AD-A557-BB33-85AA-BBE07EF65BC3}"/>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3521833" y="6082257"/>
              <a:ext cx="1044615" cy="1044617"/>
            </a:xfrm>
            <a:prstGeom prst="rect">
              <a:avLst/>
            </a:prstGeom>
          </p:spPr>
        </p:pic>
      </p:grpSp>
      <p:pic>
        <p:nvPicPr>
          <p:cNvPr id="21" name="Picture 20" descr="Fidelity Mobile Apps | Invest, Trade, &amp; Manage Your Money On The Go |  Fidelity">
            <a:extLst>
              <a:ext uri="{FF2B5EF4-FFF2-40B4-BE49-F238E27FC236}">
                <a16:creationId xmlns:a16="http://schemas.microsoft.com/office/drawing/2014/main" id="{D71C295C-DE7B-A306-090D-B07A536FD8AC}"/>
              </a:ext>
            </a:extLst>
          </p:cNvPr>
          <p:cNvPicPr>
            <a:picLocks noChangeAspect="1"/>
          </p:cNvPicPr>
          <p:nvPr/>
        </p:nvPicPr>
        <p:blipFill>
          <a:blip r:embed="rId11"/>
          <a:stretch>
            <a:fillRect/>
          </a:stretch>
        </p:blipFill>
        <p:spPr>
          <a:xfrm>
            <a:off x="7215569" y="813138"/>
            <a:ext cx="3889329" cy="4279924"/>
          </a:xfrm>
          <a:prstGeom prst="rect">
            <a:avLst/>
          </a:prstGeom>
        </p:spPr>
      </p:pic>
      <p:pic>
        <p:nvPicPr>
          <p:cNvPr id="23" name="ElevenLabs_2026-09-22T20_49_29_Adam - Engaging, Friendly and Bright_pvc_s50_m2">
            <a:hlinkClick r:id="" action="ppaction://media"/>
            <a:extLst>
              <a:ext uri="{FF2B5EF4-FFF2-40B4-BE49-F238E27FC236}">
                <a16:creationId xmlns:a16="http://schemas.microsoft.com/office/drawing/2014/main" id="{010CE14A-5ED8-900B-6D5D-44A598FF1195}"/>
              </a:ext>
            </a:extLst>
          </p:cNvPr>
          <p:cNvPicPr>
            <a:picLocks noChangeAspect="1"/>
          </p:cNvPicPr>
          <p:nvPr>
            <a:audioFile r:link="rId1"/>
            <p:extLst>
              <p:ext uri="{DAA4B4D4-6D71-4841-9C94-3DE7FCFB9230}">
                <p14:media xmlns:p14="http://schemas.microsoft.com/office/powerpoint/2010/main" r:embed="rId2">
                  <p14:trim st="1140"/>
                </p14:media>
              </p:ext>
            </p:extLst>
          </p:nvPr>
        </p:nvPicPr>
        <p:blipFill>
          <a:blip r:embed="rId12"/>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886416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27"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1" cy="1"/>
          <a:chOff x="0" y="0"/>
          <a:chExt cx="1" cy="1"/>
        </a:xfrm>
      </p:grpSpPr>
      <p:sp>
        <p:nvSpPr>
          <p:cNvPr id="90" name="Dark Panel"/>
          <p:cNvSpPr/>
          <p:nvPr/>
        </p:nvSpPr>
        <p:spPr>
          <a:xfrm>
            <a:off x="0" y="0"/>
            <a:ext cx="5745000" cy="6858000"/>
          </a:xfrm>
          <a:prstGeom prst="rect">
            <a:avLst/>
          </a:prstGeom>
          <a:solidFill>
            <a:srgbClr val="14161A"/>
          </a:solidFill>
          <a:ln>
            <a:noFill/>
          </a:ln>
        </p:spPr>
        <p:txBody>
          <a:bodyPr/>
          <a:lstStyle/>
          <a:p>
            <a:endParaRPr lang="en-US">
              <a:solidFill>
                <a:srgbClr val="FFFFFF"/>
              </a:solidFill>
            </a:endParaRPr>
          </a:p>
        </p:txBody>
      </p:sp>
      <p:sp>
        <p:nvSpPr>
          <p:cNvPr id="5" name="Title 5">
            <a:extLst>
              <a:ext uri="{FF2B5EF4-FFF2-40B4-BE49-F238E27FC236}">
                <a16:creationId xmlns:a16="http://schemas.microsoft.com/office/drawing/2014/main" id="{7B86224F-73AB-DB61-C046-511FBCF1D828}"/>
              </a:ext>
            </a:extLst>
          </p:cNvPr>
          <p:cNvSpPr>
            <a:spLocks noGrp="1"/>
          </p:cNvSpPr>
          <p:nvPr>
            <p:ph type="title"/>
          </p:nvPr>
        </p:nvSpPr>
        <p:spPr>
          <a:xfrm>
            <a:off x="379413" y="1828800"/>
            <a:ext cx="5266013" cy="2239617"/>
          </a:xfrm>
        </p:spPr>
        <p:txBody>
          <a:bodyPr/>
          <a:lstStyle/>
          <a:p>
            <a:r>
              <a:rPr lang="en-GB">
                <a:solidFill>
                  <a:srgbClr val="FFFFFF"/>
                </a:solidFill>
              </a:rPr>
              <a:t>Deferred Compensation Plan</a:t>
            </a:r>
            <a:endParaRPr lang="en-US">
              <a:solidFill>
                <a:srgbClr val="FFFFFF"/>
              </a:solidFill>
            </a:endParaRPr>
          </a:p>
        </p:txBody>
      </p:sp>
      <p:sp>
        <p:nvSpPr>
          <p:cNvPr id="9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22}" type="slidenum">
              <a:rPr lang="en-GB" sz="800">
                <a:solidFill>
                  <a:srgbClr val="9AA0A6"/>
                </a:solidFill>
                <a:latin typeface="Poppins"/>
              </a:rPr>
              <a:t>39</a:t>
            </a:fld>
            <a:endParaRPr lang="en-GB" sz="800">
              <a:solidFill>
                <a:srgbClr val="9AA0A6"/>
              </a:solidFill>
              <a:latin typeface="Poppins"/>
            </a:endParaRPr>
          </a:p>
        </p:txBody>
      </p:sp>
      <p:sp>
        <p:nvSpPr>
          <p:cNvPr id="92" name="Footer Text"/>
          <p:cNvSpPr txBox="1"/>
          <p:nvPr/>
        </p:nvSpPr>
        <p:spPr>
          <a:xfrm>
            <a:off x="628624" y="6400258"/>
            <a:ext cx="4057067" cy="171297"/>
          </a:xfrm>
          <a:prstGeom prst="rect">
            <a:avLst/>
          </a:prstGeom>
          <a:noFill/>
          <a:ln>
            <a:noFill/>
          </a:ln>
        </p:spPr>
        <p:txBody>
          <a:bodyPr lIns="0" tIns="0" rIns="0" bIns="0" anchor="t"/>
          <a:lstStyle/>
          <a:p>
            <a:r>
              <a:rPr lang="en-GB" sz="800" b="1">
                <a:solidFill>
                  <a:srgbClr val="9AA0A6"/>
                </a:solidFill>
                <a:latin typeface="Poppins SemiBold"/>
              </a:rPr>
              <a:t>|  NXP  |  </a:t>
            </a:r>
            <a:r>
              <a:rPr lang="en-GB" sz="800">
                <a:solidFill>
                  <a:srgbClr val="9AA0A6"/>
                </a:solidFill>
                <a:latin typeface="Poppins"/>
              </a:rPr>
              <a:t>Internal</a:t>
            </a:r>
          </a:p>
        </p:txBody>
      </p:sp>
    </p:spTree>
    <p:extLst>
      <p:ext uri="{BB962C8B-B14F-4D97-AF65-F5344CB8AC3E}">
        <p14:creationId xmlns:p14="http://schemas.microsoft.com/office/powerpoint/2010/main" val="98844057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Title 1">
            <a:extLst>
              <a:ext uri="{FF2B5EF4-FFF2-40B4-BE49-F238E27FC236}">
                <a16:creationId xmlns:a16="http://schemas.microsoft.com/office/drawing/2014/main" id="{F1056F89-B77F-BD5F-56AE-326DBCED5B72}"/>
              </a:ext>
            </a:extLst>
          </p:cNvPr>
          <p:cNvSpPr>
            <a:spLocks noGrp="1"/>
          </p:cNvSpPr>
          <p:nvPr>
            <p:ph type="title"/>
          </p:nvPr>
        </p:nvSpPr>
        <p:spPr>
          <a:xfrm>
            <a:off x="316841" y="159488"/>
            <a:ext cx="5256212" cy="743755"/>
          </a:xfrm>
        </p:spPr>
        <p:txBody>
          <a:bodyPr>
            <a:normAutofit/>
          </a:bodyPr>
          <a:lstStyle/>
          <a:p>
            <a:pPr lvl="0">
              <a:lnSpc>
                <a:spcPct val="100000"/>
              </a:lnSpc>
              <a:spcBef>
                <a:spcPts val="0"/>
              </a:spcBef>
              <a:defRPr/>
            </a:pPr>
            <a:r>
              <a:rPr lang="en-US" sz="2400" b="1">
                <a:solidFill>
                  <a:srgbClr val="17232D"/>
                </a:solidFill>
                <a:latin typeface="Poppins SemiBold" pitchFamily="2" charset="77"/>
                <a:cs typeface="Poppins SemiBold" pitchFamily="2" charset="77"/>
              </a:rPr>
              <a:t>Deferred Compensation Plan</a:t>
            </a:r>
            <a:endParaRPr lang="en-US" sz="2400" b="1">
              <a:solidFill>
                <a:srgbClr val="252525"/>
              </a:solidFill>
              <a:latin typeface="Poppins SemiBold" pitchFamily="2" charset="77"/>
              <a:cs typeface="Poppins SemiBold" pitchFamily="2" charset="77"/>
            </a:endParaRPr>
          </a:p>
        </p:txBody>
      </p:sp>
      <p:sp>
        <p:nvSpPr>
          <p:cNvPr id="5" name="Text Placeholder 6">
            <a:extLst>
              <a:ext uri="{FF2B5EF4-FFF2-40B4-BE49-F238E27FC236}">
                <a16:creationId xmlns:a16="http://schemas.microsoft.com/office/drawing/2014/main" id="{B0B6EBBA-B2F1-DB65-E6A7-8B56F85755EC}"/>
              </a:ext>
            </a:extLst>
          </p:cNvPr>
          <p:cNvSpPr txBox="1">
            <a:spLocks/>
          </p:cNvSpPr>
          <p:nvPr/>
        </p:nvSpPr>
        <p:spPr>
          <a:xfrm>
            <a:off x="316841" y="1097013"/>
            <a:ext cx="7176393" cy="5343871"/>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000" kern="1200" smtClean="0">
                <a:solidFill>
                  <a:schemeClr val="tx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tx1"/>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smtClean="0">
                <a:solidFill>
                  <a:schemeClr val="tx1"/>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400" kern="1200" smtClean="0">
                <a:solidFill>
                  <a:schemeClr val="tx1"/>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smtClean="0">
                <a:solidFill>
                  <a:schemeClr val="tx1"/>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232D"/>
                </a:solidFill>
                <a:effectLst/>
                <a:uLnTx/>
                <a:uFillTx/>
                <a:latin typeface="Poppins      "/>
              </a:rPr>
              <a:t>The NXP Deferred Compensation Plan (DCP) is offered to NXP employees with </a:t>
            </a:r>
            <a:r>
              <a:rPr kumimoji="0" lang="en-US" sz="1600" b="1" i="0" u="none" strike="noStrike" kern="1200" cap="none" spc="0" normalizeH="0" baseline="0" noProof="0">
                <a:ln>
                  <a:noFill/>
                </a:ln>
                <a:solidFill>
                  <a:srgbClr val="17232D"/>
                </a:solidFill>
                <a:effectLst/>
                <a:uLnTx/>
                <a:uFillTx/>
                <a:latin typeface="Poppins      "/>
              </a:rPr>
              <a:t>job level G7 and above</a:t>
            </a:r>
            <a:r>
              <a:rPr kumimoji="0" lang="en-US" sz="1600" b="0" i="0" u="none" strike="noStrike" kern="1200" cap="none" spc="0" normalizeH="0" baseline="0" noProof="0">
                <a:ln>
                  <a:noFill/>
                </a:ln>
                <a:solidFill>
                  <a:srgbClr val="17232D"/>
                </a:solidFill>
                <a:effectLst/>
                <a:uLnTx/>
                <a:uFillTx/>
                <a:latin typeface="Poppins      "/>
              </a:rPr>
              <a:t>. The DCP allows you to save on a pre-tax basis, above and beyond the NXP 401(k) Plan. Features of the plan include:</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7232D"/>
                </a:solidFill>
                <a:effectLst/>
                <a:uLnTx/>
                <a:uFillTx/>
                <a:latin typeface="Poppins      "/>
              </a:rPr>
              <a:t>Elect to defer 1% to 50% of your base salary and 1% to 90% of your Annual Incentive Pay (AIP)</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7232D"/>
                </a:solidFill>
                <a:effectLst/>
                <a:uLnTx/>
                <a:uFillTx/>
                <a:latin typeface="Poppins      "/>
              </a:rPr>
              <a:t>NXP does not match deferrals in the DCP, but there is a restoration match (NXP will contribute "missed" match in the 401(k) Plan to the DCP)</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7232D"/>
                </a:solidFill>
                <a:effectLst/>
                <a:uLnTx/>
                <a:uFillTx/>
                <a:latin typeface="Poppins      "/>
              </a:rPr>
              <a:t>Distribution options include:</a:t>
            </a:r>
          </a:p>
          <a:p>
            <a:pPr marL="742950" marR="0" lvl="1"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7232D"/>
                </a:solidFill>
                <a:effectLst/>
                <a:uLnTx/>
                <a:uFillTx/>
                <a:latin typeface="Poppins      "/>
              </a:rPr>
              <a:t>Separation from Service - paid in a lump sum or in annual installments over 2-10 years</a:t>
            </a:r>
          </a:p>
          <a:p>
            <a:pPr marL="742950" marR="0" lvl="1" indent="-28575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7232D"/>
                </a:solidFill>
                <a:effectLst/>
                <a:uLnTx/>
                <a:uFillTx/>
                <a:latin typeface="Poppins      "/>
              </a:rPr>
              <a:t>Specific Date - paid in a lump sum or in annual installments over 2-5 years</a:t>
            </a:r>
          </a:p>
          <a:p>
            <a:pPr marL="285750" marR="0" lvl="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17232D"/>
                </a:solidFill>
                <a:effectLst/>
                <a:uLnTx/>
                <a:uFillTx/>
                <a:latin typeface="Poppins      "/>
              </a:rPr>
              <a:t>Invest your contributions among multiple investment options</a:t>
            </a:r>
            <a:endParaRPr kumimoji="0" lang="en-US" sz="1600" b="0" i="0" u="none" strike="noStrike" kern="1200" cap="none" spc="0" normalizeH="0" baseline="0" noProof="0">
              <a:ln>
                <a:noFill/>
              </a:ln>
              <a:solidFill>
                <a:srgbClr val="000000"/>
              </a:solidFill>
              <a:effectLst/>
              <a:uLnTx/>
              <a:uFillTx/>
              <a:latin typeface="Poppins      "/>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17232D"/>
                </a:solidFill>
                <a:effectLst/>
                <a:uLnTx/>
                <a:uFillTx/>
                <a:latin typeface="Poppins      "/>
              </a:rPr>
              <a:t>To participate you must enroll each year during the annual enrollment period. All eligible employees will receive additional information prior to enrollment.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17232D"/>
                </a:solidFill>
              </a:defRPr>
            </a:pPr>
            <a:endParaRPr kumimoji="0" lang="en-US" sz="1400" b="0" i="0" u="none" strike="noStrike" kern="1200" cap="none" spc="0" normalizeH="0" baseline="0" noProof="0">
              <a:ln>
                <a:noFill/>
              </a:ln>
              <a:solidFill>
                <a:srgbClr val="000000"/>
              </a:solidFill>
              <a:effectLst/>
              <a:uLnTx/>
              <a:uFillTx/>
              <a:latin typeface="Poppins" panose="00000500000000000000" pitchFamily="2" charset="0"/>
              <a:ea typeface="+mn-ea"/>
              <a:cs typeface="Poppins" panose="00000500000000000000" pitchFamily="2" charset="0"/>
            </a:endParaRPr>
          </a:p>
        </p:txBody>
      </p:sp>
      <p:pic>
        <p:nvPicPr>
          <p:cNvPr id="6" name="Picture Placeholder 6">
            <a:extLst>
              <a:ext uri="{FF2B5EF4-FFF2-40B4-BE49-F238E27FC236}">
                <a16:creationId xmlns:a16="http://schemas.microsoft.com/office/drawing/2014/main" id="{E999EC42-FA7F-BDC4-C338-D31085013C94}"/>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l="37180"/>
          <a:stretch>
            <a:fillRect/>
          </a:stretch>
        </p:blipFill>
        <p:spPr>
          <a:xfrm>
            <a:off x="8049295" y="1292830"/>
            <a:ext cx="3494025" cy="3719564"/>
          </a:xfrm>
          <a:prstGeom prst="rect">
            <a:avLst/>
          </a:prstGeom>
        </p:spPr>
      </p:pic>
      <p:sp>
        <p:nvSpPr>
          <p:cNvPr id="4" name="Shape 0">
            <a:extLst>
              <a:ext uri="{FF2B5EF4-FFF2-40B4-BE49-F238E27FC236}">
                <a16:creationId xmlns:a16="http://schemas.microsoft.com/office/drawing/2014/main" id="{44E1BA35-4118-783A-059A-DFD222999933}"/>
              </a:ext>
            </a:extLst>
          </p:cNvPr>
          <p:cNvSpPr/>
          <p:nvPr/>
        </p:nvSpPr>
        <p:spPr>
          <a:xfrm>
            <a:off x="0" y="-1"/>
            <a:ext cx="12192000" cy="148233"/>
          </a:xfrm>
          <a:prstGeom prst="rect">
            <a:avLst/>
          </a:prstGeom>
          <a:solidFill>
            <a:srgbClr val="101820"/>
          </a:solidFill>
          <a:ln w="12700">
            <a:solidFill>
              <a:srgbClr val="101820"/>
            </a:solidFill>
            <a:prstDash val="solid"/>
          </a:ln>
        </p:spPr>
        <p:txBody>
          <a:bodyPr/>
          <a:lstStyle/>
          <a:p>
            <a:endParaRPr lang="en-US"/>
          </a:p>
        </p:txBody>
      </p:sp>
      <p:pic>
        <p:nvPicPr>
          <p:cNvPr id="3" name="ElevenLabs_2026-09-22T21_29_02_Adam - Engaging, Friendly and Bright_pvc_sp95_s75_sb75_se40_b_m2">
            <a:hlinkClick r:id="" action="ppaction://media"/>
            <a:extLst>
              <a:ext uri="{FF2B5EF4-FFF2-40B4-BE49-F238E27FC236}">
                <a16:creationId xmlns:a16="http://schemas.microsoft.com/office/drawing/2014/main" id="{591123C7-A850-6DE5-DF89-8B4A01F7637C}"/>
              </a:ext>
            </a:extLst>
          </p:cNvPr>
          <p:cNvPicPr>
            <a:picLocks noChangeAspect="1"/>
          </p:cNvPicPr>
          <p:nvPr>
            <a:audioFile r:link="rId1"/>
            <p:extLst>
              <p:ext uri="{DAA4B4D4-6D71-4841-9C94-3DE7FCFB9230}">
                <p14:media xmlns:p14="http://schemas.microsoft.com/office/powerpoint/2010/main" r:embed="rId2">
                  <p14:trim st="1764"/>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6497676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1" cy="1"/>
          <a:chOff x="0" y="0"/>
          <a:chExt cx="1" cy="1"/>
        </a:xfrm>
      </p:grpSpPr>
      <p:sp>
        <p:nvSpPr>
          <p:cNvPr id="90" name="Dark Panel"/>
          <p:cNvSpPr/>
          <p:nvPr/>
        </p:nvSpPr>
        <p:spPr>
          <a:xfrm>
            <a:off x="0" y="0"/>
            <a:ext cx="5745000" cy="6858000"/>
          </a:xfrm>
          <a:prstGeom prst="rect">
            <a:avLst/>
          </a:prstGeom>
          <a:solidFill>
            <a:srgbClr val="14161A"/>
          </a:solidFill>
          <a:ln>
            <a:noFill/>
          </a:ln>
        </p:spPr>
        <p:txBody>
          <a:bodyPr/>
          <a:lstStyle/>
          <a:p>
            <a:endParaRPr lang="en-US"/>
          </a:p>
        </p:txBody>
      </p:sp>
      <p:sp>
        <p:nvSpPr>
          <p:cNvPr id="5" name="Title 5">
            <a:extLst>
              <a:ext uri="{FF2B5EF4-FFF2-40B4-BE49-F238E27FC236}">
                <a16:creationId xmlns:a16="http://schemas.microsoft.com/office/drawing/2014/main" id="{A5795700-AD2D-66C4-CEE2-181A44DE9A34}"/>
              </a:ext>
            </a:extLst>
          </p:cNvPr>
          <p:cNvSpPr>
            <a:spLocks noGrp="1"/>
          </p:cNvSpPr>
          <p:nvPr>
            <p:ph type="title"/>
          </p:nvPr>
        </p:nvSpPr>
        <p:spPr>
          <a:xfrm>
            <a:off x="379413" y="1828800"/>
            <a:ext cx="4230687" cy="2374900"/>
          </a:xfrm>
        </p:spPr>
        <p:txBody>
          <a:bodyPr/>
          <a:lstStyle/>
          <a:p>
            <a:r>
              <a:rPr lang="en-GB">
                <a:solidFill>
                  <a:srgbClr val="FFFFFF"/>
                </a:solidFill>
              </a:rPr>
              <a:t>Employee Stock Purchase Plan</a:t>
            </a:r>
            <a:endParaRPr lang="en-US">
              <a:solidFill>
                <a:srgbClr val="FFFFFF"/>
              </a:solidFill>
            </a:endParaRPr>
          </a:p>
        </p:txBody>
      </p:sp>
      <p:sp>
        <p:nvSpPr>
          <p:cNvPr id="91"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11}" type="slidenum">
              <a:rPr lang="en-GB" sz="800">
                <a:solidFill>
                  <a:srgbClr val="9AA0A6"/>
                </a:solidFill>
                <a:latin typeface="Poppins"/>
              </a:rPr>
              <a:t>41</a:t>
            </a:fld>
            <a:endParaRPr lang="en-GB" sz="800">
              <a:solidFill>
                <a:srgbClr val="9AA0A6"/>
              </a:solidFill>
              <a:latin typeface="Poppins"/>
            </a:endParaRPr>
          </a:p>
        </p:txBody>
      </p:sp>
      <p:sp>
        <p:nvSpPr>
          <p:cNvPr id="92" name="Footer Text"/>
          <p:cNvSpPr txBox="1"/>
          <p:nvPr/>
        </p:nvSpPr>
        <p:spPr>
          <a:xfrm>
            <a:off x="628624" y="6400258"/>
            <a:ext cx="4057067" cy="171297"/>
          </a:xfrm>
          <a:prstGeom prst="rect">
            <a:avLst/>
          </a:prstGeom>
          <a:noFill/>
          <a:ln>
            <a:noFill/>
          </a:ln>
        </p:spPr>
        <p:txBody>
          <a:bodyPr lIns="0" tIns="0" rIns="0" bIns="0" anchor="t"/>
          <a:lstStyle/>
          <a:p>
            <a:r>
              <a:rPr lang="en-GB" sz="800" b="1">
                <a:solidFill>
                  <a:srgbClr val="9AA0A6"/>
                </a:solidFill>
                <a:latin typeface="Poppins SemiBold"/>
              </a:rPr>
              <a:t>|  NXP  |  </a:t>
            </a:r>
            <a:r>
              <a:rPr lang="en-GB" sz="800">
                <a:solidFill>
                  <a:srgbClr val="9AA0A6"/>
                </a:solidFill>
                <a:latin typeface="Poppins"/>
              </a:rPr>
              <a:t>Internal</a:t>
            </a:r>
          </a:p>
        </p:txBody>
      </p:sp>
    </p:spTree>
    <p:extLst>
      <p:ext uri="{BB962C8B-B14F-4D97-AF65-F5344CB8AC3E}">
        <p14:creationId xmlns:p14="http://schemas.microsoft.com/office/powerpoint/2010/main" val="114818641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1" cy="1"/>
          <a:chOff x="0" y="0"/>
          <a:chExt cx="1" cy="1"/>
        </a:xfrm>
      </p:grpSpPr>
      <p:sp>
        <p:nvSpPr>
          <p:cNvPr id="4" name="Shape 0">
            <a:extLst>
              <a:ext uri="{FF2B5EF4-FFF2-40B4-BE49-F238E27FC236}">
                <a16:creationId xmlns:a16="http://schemas.microsoft.com/office/drawing/2014/main" id="{D8E0DEAC-195D-806F-34E0-ACAE0C9C9FFC}"/>
              </a:ext>
            </a:extLst>
          </p:cNvPr>
          <p:cNvSpPr/>
          <p:nvPr/>
        </p:nvSpPr>
        <p:spPr>
          <a:xfrm>
            <a:off x="0" y="-1"/>
            <a:ext cx="12192000" cy="910442"/>
          </a:xfrm>
          <a:prstGeom prst="rect">
            <a:avLst/>
          </a:prstGeom>
          <a:solidFill>
            <a:srgbClr val="101820"/>
          </a:solidFill>
          <a:ln w="12700">
            <a:solidFill>
              <a:srgbClr val="101820"/>
            </a:solidFill>
            <a:prstDash val="solid"/>
          </a:ln>
        </p:spPr>
        <p:txBody>
          <a:bodyPr/>
          <a:lstStyle/>
          <a:p>
            <a:endParaRPr lang="en-US"/>
          </a:p>
        </p:txBody>
      </p:sp>
      <p:sp>
        <p:nvSpPr>
          <p:cNvPr id="3" name="Text Placeholder 1">
            <a:extLst>
              <a:ext uri="{FF2B5EF4-FFF2-40B4-BE49-F238E27FC236}">
                <a16:creationId xmlns:a16="http://schemas.microsoft.com/office/drawing/2014/main" id="{6B4904AC-8DC3-C7F8-CFE3-5356A281F920}"/>
              </a:ext>
            </a:extLst>
          </p:cNvPr>
          <p:cNvSpPr>
            <a:spLocks noGrp="1"/>
          </p:cNvSpPr>
          <p:nvPr>
            <p:ph type="title"/>
          </p:nvPr>
        </p:nvSpPr>
        <p:spPr>
          <a:xfrm>
            <a:off x="426720" y="178921"/>
            <a:ext cx="10515600" cy="731520"/>
          </a:xfrm>
        </p:spPr>
        <p:txBody>
          <a:bodyPr>
            <a:normAutofit/>
          </a:bodyPr>
          <a:lstStyle/>
          <a:p>
            <a:r>
              <a:rPr lang="en-US" sz="2400" b="1">
                <a:solidFill>
                  <a:schemeClr val="bg1"/>
                </a:solidFill>
                <a:latin typeface="Poppins" panose="00000500000000000000" pitchFamily="2" charset="0"/>
                <a:cs typeface="Poppins" panose="00000500000000000000" pitchFamily="2" charset="0"/>
              </a:rPr>
              <a:t>Employee Stock Purchase Plan (ESPP)</a:t>
            </a:r>
          </a:p>
        </p:txBody>
      </p:sp>
      <p:sp>
        <p:nvSpPr>
          <p:cNvPr id="5" name="Text Placeholder 1">
            <a:extLst>
              <a:ext uri="{FF2B5EF4-FFF2-40B4-BE49-F238E27FC236}">
                <a16:creationId xmlns:a16="http://schemas.microsoft.com/office/drawing/2014/main" id="{8F2B6FFE-68CB-DDB7-F248-9BCB6F662E33}"/>
              </a:ext>
            </a:extLst>
          </p:cNvPr>
          <p:cNvSpPr txBox="1">
            <a:spLocks/>
          </p:cNvSpPr>
          <p:nvPr/>
        </p:nvSpPr>
        <p:spPr>
          <a:xfrm>
            <a:off x="534601" y="1016824"/>
            <a:ext cx="11284020" cy="3938172"/>
          </a:xfrm>
          <a:prstGeom prst="rect">
            <a:avLst/>
          </a:prstGeom>
          <a:ln>
            <a:noFill/>
          </a:ln>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tx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chemeClr val="tx1"/>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smtClean="0">
                <a:solidFill>
                  <a:schemeClr val="tx1"/>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400" kern="1200" smtClean="0">
                <a:solidFill>
                  <a:schemeClr val="tx1"/>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kern="1200" smtClean="0">
                <a:solidFill>
                  <a:schemeClr val="tx1"/>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1600"/>
              <a:t>The ESPP is a voluntary plan that allows you to purchase NXP shares (NASDAQ: NXPI) at a 15% discount.</a:t>
            </a:r>
            <a:endParaRPr lang="en-US" sz="1600" b="1"/>
          </a:p>
          <a:p>
            <a:pPr>
              <a:spcBef>
                <a:spcPts val="600"/>
              </a:spcBef>
            </a:pPr>
            <a:r>
              <a:rPr lang="en-US" sz="1600" b="1"/>
              <a:t>Eligibility</a:t>
            </a:r>
          </a:p>
          <a:p>
            <a:pPr marL="285750" indent="-285750">
              <a:spcBef>
                <a:spcPts val="600"/>
              </a:spcBef>
              <a:buFont typeface="Arial" panose="020B0604020202020204" pitchFamily="34" charset="0"/>
              <a:buChar char="•"/>
            </a:pPr>
            <a:r>
              <a:rPr lang="en-US" sz="1600"/>
              <a:t>You must be employed directly by NXP to be eligible. Executives, contractors, interns/students and employees on a fixed term are not eligible.</a:t>
            </a:r>
          </a:p>
          <a:p>
            <a:pPr>
              <a:spcBef>
                <a:spcPts val="600"/>
              </a:spcBef>
            </a:pPr>
            <a:r>
              <a:rPr lang="en-US" sz="1600" b="1"/>
              <a:t>Contributions</a:t>
            </a:r>
          </a:p>
          <a:p>
            <a:pPr marL="285750" indent="-285750">
              <a:spcBef>
                <a:spcPts val="600"/>
              </a:spcBef>
              <a:buFont typeface="Arial" panose="020B0604020202020204" pitchFamily="34" charset="0"/>
              <a:buChar char="•"/>
            </a:pPr>
            <a:r>
              <a:rPr lang="en-US" sz="1600"/>
              <a:t>Contribute 2% to 10% of your gross base pay, deducted each pay cycle during a 6-month Offering Period.</a:t>
            </a:r>
          </a:p>
          <a:p>
            <a:pPr marL="285750" indent="-285750">
              <a:spcBef>
                <a:spcPts val="600"/>
              </a:spcBef>
              <a:buFont typeface="Arial" panose="020B0604020202020204" pitchFamily="34" charset="0"/>
              <a:buChar char="•"/>
            </a:pPr>
            <a:r>
              <a:rPr lang="en-US" sz="1600"/>
              <a:t>Shares are purchased on the Purchase Date at the end of the Offering Period.</a:t>
            </a:r>
          </a:p>
          <a:p>
            <a:pPr>
              <a:spcBef>
                <a:spcPts val="600"/>
              </a:spcBef>
            </a:pPr>
            <a:r>
              <a:rPr lang="en-US" sz="1600" b="1"/>
              <a:t>Enrollment</a:t>
            </a:r>
          </a:p>
          <a:p>
            <a:pPr marL="285750" indent="-285750">
              <a:spcBef>
                <a:spcPts val="600"/>
              </a:spcBef>
              <a:buFont typeface="Arial" panose="020B0604020202020204" pitchFamily="34" charset="0"/>
              <a:buChar char="•"/>
            </a:pPr>
            <a:r>
              <a:rPr lang="en-US" sz="1600"/>
              <a:t>To participate, employees must enroll during an Enrollment Period in January or July.</a:t>
            </a:r>
          </a:p>
          <a:p>
            <a:pPr marL="285750" indent="-285750">
              <a:spcBef>
                <a:spcPts val="600"/>
              </a:spcBef>
              <a:buFont typeface="Arial" panose="020B0604020202020204" pitchFamily="34" charset="0"/>
              <a:buChar char="•"/>
            </a:pPr>
            <a:r>
              <a:rPr lang="en-US" sz="1600"/>
              <a:t>Watch for email notices or digital banners on TVs around the office notifying you when enrollment is open.</a:t>
            </a:r>
          </a:p>
          <a:p>
            <a:pPr>
              <a:spcBef>
                <a:spcPts val="600"/>
              </a:spcBef>
            </a:pPr>
            <a:r>
              <a:rPr lang="en-US" sz="1600" b="1"/>
              <a:t>For more information visit </a:t>
            </a:r>
            <a:r>
              <a:rPr lang="en-US" sz="1600" b="1">
                <a:hlinkClick r:id="rId5">
                  <a:extLst>
                    <a:ext uri="{A12FA001-AC4F-418D-AE19-62706E023703}">
                      <ahyp:hlinkClr xmlns:ahyp="http://schemas.microsoft.com/office/drawing/2018/hyperlinkcolor" val="tx"/>
                    </a:ext>
                  </a:extLst>
                </a:hlinkClick>
              </a:rPr>
              <a:t>NXP’s ESPP SharePoint page</a:t>
            </a:r>
            <a:endParaRPr lang="en-US" sz="1600" b="1"/>
          </a:p>
        </p:txBody>
      </p:sp>
      <p:pic>
        <p:nvPicPr>
          <p:cNvPr id="6" name="Picture 5">
            <a:extLst>
              <a:ext uri="{FF2B5EF4-FFF2-40B4-BE49-F238E27FC236}">
                <a16:creationId xmlns:a16="http://schemas.microsoft.com/office/drawing/2014/main" id="{3B997886-FD52-6091-F4AA-87278CD98232}"/>
              </a:ext>
            </a:extLst>
          </p:cNvPr>
          <p:cNvPicPr>
            <a:picLocks noChangeAspect="1"/>
          </p:cNvPicPr>
          <p:nvPr/>
        </p:nvPicPr>
        <p:blipFill>
          <a:blip r:embed="rId6"/>
          <a:srcRect r="443" b="337"/>
          <a:stretch/>
        </p:blipFill>
        <p:spPr>
          <a:xfrm>
            <a:off x="1841369" y="4729067"/>
            <a:ext cx="7856165" cy="1950012"/>
          </a:xfrm>
          <a:prstGeom prst="rect">
            <a:avLst/>
          </a:prstGeom>
        </p:spPr>
      </p:pic>
      <p:pic>
        <p:nvPicPr>
          <p:cNvPr id="8" name="Picture 4" descr="E*TRADE | Investing, Trading &amp; Retirement">
            <a:extLst>
              <a:ext uri="{FF2B5EF4-FFF2-40B4-BE49-F238E27FC236}">
                <a16:creationId xmlns:a16="http://schemas.microsoft.com/office/drawing/2014/main" id="{56B23CE0-E295-549B-7C97-9843ABCECB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54710" y="5529215"/>
            <a:ext cx="1364078" cy="358968"/>
          </a:xfrm>
          <a:prstGeom prst="rect">
            <a:avLst/>
          </a:prstGeom>
          <a:noFill/>
          <a:extLst>
            <a:ext uri="{909E8E84-426E-40DD-AFC4-6F175D3DCCD1}">
              <a14:hiddenFill xmlns:a14="http://schemas.microsoft.com/office/drawing/2010/main">
                <a:solidFill>
                  <a:srgbClr val="FFFFFF"/>
                </a:solidFill>
              </a14:hiddenFill>
            </a:ext>
          </a:extLst>
        </p:spPr>
      </p:pic>
      <p:pic>
        <p:nvPicPr>
          <p:cNvPr id="2" name="ElevenLabs_2026-09-22T20_50_52_Adam - Engaging, Friendly and Bright_pvc_s50_m2">
            <a:hlinkClick r:id="" action="ppaction://media"/>
            <a:extLst>
              <a:ext uri="{FF2B5EF4-FFF2-40B4-BE49-F238E27FC236}">
                <a16:creationId xmlns:a16="http://schemas.microsoft.com/office/drawing/2014/main" id="{35AE5F9E-A82A-6C6E-5CCA-98B586049D21}"/>
              </a:ext>
            </a:extLst>
          </p:cNvPr>
          <p:cNvPicPr>
            <a:picLocks noChangeAspect="1"/>
          </p:cNvPicPr>
          <p:nvPr>
            <a:audioFile r:link="rId1"/>
            <p:extLst>
              <p:ext uri="{DAA4B4D4-6D71-4841-9C94-3DE7FCFB9230}">
                <p14:media xmlns:p14="http://schemas.microsoft.com/office/powerpoint/2010/main" r:embed="rId2">
                  <p14:trim st="2011"/>
                </p14:media>
              </p:ext>
            </p:extLst>
          </p:nvPr>
        </p:nvPicPr>
        <p:blipFill>
          <a:blip r:embed="rId8"/>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175881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6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9E812B4-5812-A108-5839-09436EC118CA}"/>
              </a:ext>
            </a:extLst>
          </p:cNvPr>
          <p:cNvSpPr>
            <a:spLocks noGrp="1"/>
          </p:cNvSpPr>
          <p:nvPr>
            <p:ph type="body" sz="quarter" idx="12"/>
          </p:nvPr>
        </p:nvSpPr>
        <p:spPr>
          <a:xfrm>
            <a:off x="490321" y="407055"/>
            <a:ext cx="11432485" cy="1035720"/>
          </a:xfrm>
        </p:spPr>
        <p:txBody>
          <a:bodyPr>
            <a:noAutofit/>
          </a:bodyPr>
          <a:lstStyle/>
          <a:p>
            <a:r>
              <a:rPr lang="en-US" sz="2400">
                <a:solidFill>
                  <a:srgbClr val="FFFFFF"/>
                </a:solidFill>
              </a:rPr>
              <a:t>Prepare for Annual Enrollment</a:t>
            </a:r>
            <a:endParaRPr lang="en-US" sz="2400">
              <a:solidFill>
                <a:schemeClr val="tx1"/>
              </a:solidFill>
            </a:endParaRPr>
          </a:p>
          <a:p>
            <a:r>
              <a:rPr lang="en-US" sz="2400">
                <a:solidFill>
                  <a:srgbClr val="FFC000"/>
                </a:solidFill>
                <a:latin typeface="Poppins      "/>
              </a:rPr>
              <a:t>Annual Enrollment is October 19 – October 30</a:t>
            </a:r>
          </a:p>
        </p:txBody>
      </p:sp>
      <p:sp>
        <p:nvSpPr>
          <p:cNvPr id="3" name="TextBox 2">
            <a:extLst>
              <a:ext uri="{FF2B5EF4-FFF2-40B4-BE49-F238E27FC236}">
                <a16:creationId xmlns:a16="http://schemas.microsoft.com/office/drawing/2014/main" id="{1386E450-1280-E569-2E6B-37545C911223}"/>
              </a:ext>
            </a:extLst>
          </p:cNvPr>
          <p:cNvSpPr txBox="1"/>
          <p:nvPr/>
        </p:nvSpPr>
        <p:spPr>
          <a:xfrm>
            <a:off x="408816" y="1315873"/>
            <a:ext cx="11292453" cy="397323"/>
          </a:xfrm>
          <a:prstGeom prst="rect">
            <a:avLst/>
          </a:prstGeom>
          <a:noFill/>
        </p:spPr>
        <p:txBody>
          <a:bodyPr wrap="square" lIns="91440" tIns="45720" rIns="91440" bIns="45720" rtlCol="0" anchor="t">
            <a:noAutofit/>
          </a:bodyPr>
          <a:lstStyle/>
          <a:p>
            <a:pPr>
              <a:spcBef>
                <a:spcPts val="600"/>
              </a:spcBef>
            </a:pPr>
            <a:r>
              <a:rPr lang="en-US" sz="2000">
                <a:solidFill>
                  <a:srgbClr val="FFFFFF"/>
                </a:solidFill>
                <a:latin typeface="Poppins"/>
                <a:cs typeface="Poppins"/>
              </a:rPr>
              <a:t>Get familiar with your benefits and plan options so that you’re ready to make choices that provide you and your family with the most value.</a:t>
            </a:r>
          </a:p>
          <a:p>
            <a:pPr marL="285750" indent="-285750">
              <a:spcBef>
                <a:spcPts val="600"/>
              </a:spcBef>
              <a:buFont typeface="Arial" panose="020B0604020202020204" pitchFamily="34" charset="0"/>
              <a:buChar char="•"/>
            </a:pPr>
            <a:endParaRPr lang="en-US" sz="2000">
              <a:solidFill>
                <a:srgbClr val="0EAFE0"/>
              </a:solidFill>
              <a:latin typeface="Poppins" panose="00000500000000000000" pitchFamily="2" charset="0"/>
              <a:cs typeface="Poppins" panose="00000500000000000000" pitchFamily="2" charset="0"/>
            </a:endParaRPr>
          </a:p>
        </p:txBody>
      </p:sp>
      <p:sp>
        <p:nvSpPr>
          <p:cNvPr id="4" name="Rectangle 3">
            <a:extLst>
              <a:ext uri="{FF2B5EF4-FFF2-40B4-BE49-F238E27FC236}">
                <a16:creationId xmlns:a16="http://schemas.microsoft.com/office/drawing/2014/main" id="{52A40654-9FC4-ECA2-423A-E547D92A4310}"/>
              </a:ext>
            </a:extLst>
          </p:cNvPr>
          <p:cNvSpPr/>
          <p:nvPr/>
        </p:nvSpPr>
        <p:spPr>
          <a:xfrm>
            <a:off x="590309" y="2282225"/>
            <a:ext cx="532435" cy="44963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a:t>
            </a:r>
          </a:p>
        </p:txBody>
      </p:sp>
      <p:sp>
        <p:nvSpPr>
          <p:cNvPr id="7" name="TextBox 6">
            <a:extLst>
              <a:ext uri="{FF2B5EF4-FFF2-40B4-BE49-F238E27FC236}">
                <a16:creationId xmlns:a16="http://schemas.microsoft.com/office/drawing/2014/main" id="{3258929C-F79E-6D29-840D-D5975075CD26}"/>
              </a:ext>
            </a:extLst>
          </p:cNvPr>
          <p:cNvSpPr txBox="1"/>
          <p:nvPr/>
        </p:nvSpPr>
        <p:spPr>
          <a:xfrm>
            <a:off x="1266459" y="2969905"/>
            <a:ext cx="10219951" cy="666305"/>
          </a:xfrm>
          <a:prstGeom prst="rect">
            <a:avLst/>
          </a:prstGeom>
          <a:noFill/>
        </p:spPr>
        <p:txBody>
          <a:bodyPr wrap="square" lIns="91440" tIns="45720" rIns="91440" rtlCol="0" anchor="t">
            <a:noAutofit/>
          </a:bodyPr>
          <a:lstStyle/>
          <a:p>
            <a:pPr>
              <a:spcBef>
                <a:spcPts val="600"/>
              </a:spcBef>
            </a:pPr>
            <a:r>
              <a:rPr lang="en-US" b="1">
                <a:solidFill>
                  <a:srgbClr val="FFFFFF"/>
                </a:solidFill>
                <a:latin typeface="Poppins" panose="00000500000000000000" pitchFamily="2" charset="0"/>
                <a:cs typeface="Poppins" panose="00000500000000000000" pitchFamily="2" charset="0"/>
              </a:rPr>
              <a:t>Learn </a:t>
            </a:r>
            <a:r>
              <a:rPr lang="en-US">
                <a:solidFill>
                  <a:srgbClr val="FFFFFF"/>
                </a:solidFill>
                <a:latin typeface="Poppins" panose="00000500000000000000" pitchFamily="2" charset="0"/>
                <a:cs typeface="Poppins" panose="00000500000000000000" pitchFamily="2" charset="0"/>
              </a:rPr>
              <a:t>what’s new by speaking to a Benefits Team member at the benefits tables during our Annual Enrollment fair.</a:t>
            </a:r>
            <a:endParaRPr lang="en-US" b="1">
              <a:solidFill>
                <a:srgbClr val="FFFFFF"/>
              </a:solidFill>
              <a:latin typeface="Poppins" panose="00000500000000000000" pitchFamily="2" charset="0"/>
              <a:cs typeface="Poppins" panose="00000500000000000000" pitchFamily="2" charset="0"/>
            </a:endParaRPr>
          </a:p>
          <a:p>
            <a:pPr>
              <a:spcBef>
                <a:spcPts val="600"/>
              </a:spcBef>
            </a:pPr>
            <a:endParaRPr lang="en-US">
              <a:solidFill>
                <a:srgbClr val="FFFFFF"/>
              </a:solidFill>
              <a:latin typeface="Poppins" panose="00000500000000000000" pitchFamily="2" charset="0"/>
              <a:cs typeface="Poppins" panose="00000500000000000000" pitchFamily="2" charset="0"/>
            </a:endParaRPr>
          </a:p>
          <a:p>
            <a:pPr>
              <a:spcBef>
                <a:spcPts val="600"/>
              </a:spcBef>
            </a:pPr>
            <a:endParaRPr lang="en-US">
              <a:solidFill>
                <a:srgbClr val="FFFFFF"/>
              </a:solidFill>
              <a:latin typeface="Poppins" panose="00000500000000000000" pitchFamily="2" charset="0"/>
              <a:cs typeface="Poppins" panose="00000500000000000000" pitchFamily="2" charset="0"/>
            </a:endParaRPr>
          </a:p>
          <a:p>
            <a:pPr marL="285750" indent="-285750">
              <a:spcBef>
                <a:spcPts val="600"/>
              </a:spcBef>
              <a:buFont typeface="Arial" panose="020B0604020202020204" pitchFamily="34" charset="0"/>
              <a:buChar char="•"/>
            </a:pPr>
            <a:endParaRPr lang="en-US">
              <a:solidFill>
                <a:schemeClr val="accent1"/>
              </a:solidFill>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6964F04B-2483-1826-A92A-6240061BF7AA}"/>
              </a:ext>
            </a:extLst>
          </p:cNvPr>
          <p:cNvSpPr txBox="1"/>
          <p:nvPr/>
        </p:nvSpPr>
        <p:spPr>
          <a:xfrm>
            <a:off x="1266459" y="2182912"/>
            <a:ext cx="10369868" cy="784068"/>
          </a:xfrm>
          <a:prstGeom prst="rect">
            <a:avLst/>
          </a:prstGeom>
          <a:noFill/>
        </p:spPr>
        <p:txBody>
          <a:bodyPr wrap="square" lIns="91440" tIns="45720" rIns="91440" bIns="45720" rtlCol="0" anchor="t">
            <a:noAutofit/>
          </a:bodyPr>
          <a:lstStyle/>
          <a:p>
            <a:pPr>
              <a:spcBef>
                <a:spcPts val="600"/>
              </a:spcBef>
            </a:pPr>
            <a:r>
              <a:rPr lang="en-US" b="1">
                <a:solidFill>
                  <a:srgbClr val="FFFFFF"/>
                </a:solidFill>
                <a:latin typeface="Poppins"/>
                <a:cs typeface="Poppins"/>
              </a:rPr>
              <a:t>Think </a:t>
            </a:r>
            <a:r>
              <a:rPr lang="en-US">
                <a:solidFill>
                  <a:srgbClr val="FFFFFF"/>
                </a:solidFill>
                <a:latin typeface="Poppins"/>
                <a:cs typeface="Poppins"/>
              </a:rPr>
              <a:t>about what’s in store for you in 2027. Visit </a:t>
            </a:r>
            <a:r>
              <a:rPr lang="en-US" b="1">
                <a:solidFill>
                  <a:srgbClr val="4FD3F5"/>
                </a:solidFill>
                <a:latin typeface="Poppins"/>
                <a:cs typeface="Poppins"/>
              </a:rPr>
              <a:t>nxp.com/benefits </a:t>
            </a:r>
            <a:r>
              <a:rPr lang="en-US">
                <a:solidFill>
                  <a:srgbClr val="FFFFFF"/>
                </a:solidFill>
                <a:latin typeface="Poppins"/>
                <a:cs typeface="Poppins"/>
              </a:rPr>
              <a:t>to review your options and read the Benefits Enrollment Guide.</a:t>
            </a:r>
          </a:p>
          <a:p>
            <a:pPr>
              <a:spcBef>
                <a:spcPts val="600"/>
              </a:spcBef>
            </a:pPr>
            <a:endParaRPr lang="en-US">
              <a:solidFill>
                <a:srgbClr val="FFFFFF"/>
              </a:solidFill>
              <a:latin typeface="Poppins" panose="00000500000000000000" pitchFamily="2" charset="0"/>
              <a:cs typeface="Poppins" panose="00000500000000000000" pitchFamily="2" charset="0"/>
            </a:endParaRPr>
          </a:p>
          <a:p>
            <a:pPr>
              <a:spcBef>
                <a:spcPts val="600"/>
              </a:spcBef>
            </a:pPr>
            <a:endParaRPr lang="en-US">
              <a:solidFill>
                <a:schemeClr val="accent1"/>
              </a:solidFill>
              <a:latin typeface="Poppins" panose="00000500000000000000" pitchFamily="2" charset="0"/>
              <a:cs typeface="Poppins" panose="00000500000000000000" pitchFamily="2" charset="0"/>
            </a:endParaRPr>
          </a:p>
        </p:txBody>
      </p:sp>
      <p:sp>
        <p:nvSpPr>
          <p:cNvPr id="9" name="Rectangle 8">
            <a:extLst>
              <a:ext uri="{FF2B5EF4-FFF2-40B4-BE49-F238E27FC236}">
                <a16:creationId xmlns:a16="http://schemas.microsoft.com/office/drawing/2014/main" id="{D118A9FA-55DF-0E9B-23B3-A7BFD68BD095}"/>
              </a:ext>
            </a:extLst>
          </p:cNvPr>
          <p:cNvSpPr/>
          <p:nvPr/>
        </p:nvSpPr>
        <p:spPr>
          <a:xfrm>
            <a:off x="590309" y="3064878"/>
            <a:ext cx="532435" cy="44963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a:t>
            </a:r>
          </a:p>
        </p:txBody>
      </p:sp>
      <p:sp>
        <p:nvSpPr>
          <p:cNvPr id="15" name="TextBox 14">
            <a:extLst>
              <a:ext uri="{FF2B5EF4-FFF2-40B4-BE49-F238E27FC236}">
                <a16:creationId xmlns:a16="http://schemas.microsoft.com/office/drawing/2014/main" id="{A27E143C-FBCA-4717-5AC7-50D4D384277A}"/>
              </a:ext>
            </a:extLst>
          </p:cNvPr>
          <p:cNvSpPr txBox="1"/>
          <p:nvPr/>
        </p:nvSpPr>
        <p:spPr>
          <a:xfrm>
            <a:off x="1266459" y="3782195"/>
            <a:ext cx="10382202" cy="648499"/>
          </a:xfrm>
          <a:prstGeom prst="rect">
            <a:avLst/>
          </a:prstGeom>
          <a:noFill/>
        </p:spPr>
        <p:txBody>
          <a:bodyPr wrap="square" lIns="91440" tIns="45720" rIns="91440" bIns="45720" rtlCol="0" anchor="t">
            <a:noAutofit/>
          </a:bodyPr>
          <a:lstStyle/>
          <a:p>
            <a:pPr>
              <a:spcBef>
                <a:spcPts val="600"/>
              </a:spcBef>
            </a:pPr>
            <a:r>
              <a:rPr lang="en-US" b="1">
                <a:solidFill>
                  <a:srgbClr val="FFFFFF"/>
                </a:solidFill>
                <a:latin typeface="Poppins"/>
                <a:cs typeface="Poppins"/>
              </a:rPr>
              <a:t>Complete</a:t>
            </a:r>
            <a:r>
              <a:rPr lang="en-US">
                <a:solidFill>
                  <a:srgbClr val="FFFFFF"/>
                </a:solidFill>
                <a:latin typeface="Poppins"/>
                <a:cs typeface="Poppins"/>
              </a:rPr>
              <a:t> the decision support tool, which is available after you start your enrollment, to receive personalized guidance on the best plans for you and your family.</a:t>
            </a:r>
          </a:p>
          <a:p>
            <a:pPr>
              <a:spcBef>
                <a:spcPts val="600"/>
              </a:spcBef>
            </a:pPr>
            <a:r>
              <a:rPr lang="en-US">
                <a:solidFill>
                  <a:srgbClr val="FFFFFF"/>
                </a:solidFill>
                <a:latin typeface="Poppins"/>
                <a:cs typeface="Poppins"/>
              </a:rPr>
              <a:t> </a:t>
            </a:r>
            <a:endParaRPr lang="en-US">
              <a:solidFill>
                <a:srgbClr val="FFFFFF"/>
              </a:solidFill>
            </a:endParaRPr>
          </a:p>
        </p:txBody>
      </p:sp>
      <p:sp>
        <p:nvSpPr>
          <p:cNvPr id="18" name="Rectangle 17">
            <a:extLst>
              <a:ext uri="{FF2B5EF4-FFF2-40B4-BE49-F238E27FC236}">
                <a16:creationId xmlns:a16="http://schemas.microsoft.com/office/drawing/2014/main" id="{CCB00B9D-2C6F-955E-B0F3-A2ABDDE14A00}"/>
              </a:ext>
            </a:extLst>
          </p:cNvPr>
          <p:cNvSpPr/>
          <p:nvPr/>
        </p:nvSpPr>
        <p:spPr>
          <a:xfrm>
            <a:off x="590309" y="3901101"/>
            <a:ext cx="532435" cy="44963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a:t>
            </a:r>
          </a:p>
        </p:txBody>
      </p:sp>
      <p:sp>
        <p:nvSpPr>
          <p:cNvPr id="19" name="TextBox 18">
            <a:extLst>
              <a:ext uri="{FF2B5EF4-FFF2-40B4-BE49-F238E27FC236}">
                <a16:creationId xmlns:a16="http://schemas.microsoft.com/office/drawing/2014/main" id="{B1BAB998-4EB8-1DE5-BC40-229EB069B151}"/>
              </a:ext>
            </a:extLst>
          </p:cNvPr>
          <p:cNvSpPr txBox="1"/>
          <p:nvPr/>
        </p:nvSpPr>
        <p:spPr>
          <a:xfrm>
            <a:off x="1266459" y="5542127"/>
            <a:ext cx="10272958" cy="677494"/>
          </a:xfrm>
          <a:prstGeom prst="rect">
            <a:avLst/>
          </a:prstGeom>
          <a:noFill/>
        </p:spPr>
        <p:txBody>
          <a:bodyPr wrap="square" lIns="91440" tIns="45720" rIns="91440" bIns="45720" rtlCol="0" anchor="t">
            <a:noAutofit/>
          </a:bodyPr>
          <a:lstStyle/>
          <a:p>
            <a:pPr>
              <a:spcBef>
                <a:spcPts val="600"/>
              </a:spcBef>
            </a:pPr>
            <a:r>
              <a:rPr lang="en-US" b="1">
                <a:solidFill>
                  <a:srgbClr val="FFFFFF"/>
                </a:solidFill>
                <a:latin typeface="Poppins"/>
                <a:cs typeface="Poppins"/>
              </a:rPr>
              <a:t>Enroll </a:t>
            </a:r>
            <a:r>
              <a:rPr lang="en-US">
                <a:solidFill>
                  <a:srgbClr val="FFFFFF"/>
                </a:solidFill>
                <a:latin typeface="Poppins"/>
                <a:cs typeface="Poppins"/>
              </a:rPr>
              <a:t>in the options that best meet your needs and budget by </a:t>
            </a:r>
            <a:r>
              <a:rPr lang="en-US" b="1">
                <a:solidFill>
                  <a:srgbClr val="4FD3F5"/>
                </a:solidFill>
                <a:latin typeface="Poppins"/>
                <a:cs typeface="Poppins"/>
              </a:rPr>
              <a:t>October 30, 2026</a:t>
            </a:r>
            <a:r>
              <a:rPr lang="en-US">
                <a:solidFill>
                  <a:srgbClr val="FFFFFF"/>
                </a:solidFill>
                <a:latin typeface="Poppins"/>
                <a:cs typeface="Poppins"/>
              </a:rPr>
              <a:t>, at </a:t>
            </a:r>
            <a:r>
              <a:rPr lang="en-US" b="1" u="sng">
                <a:solidFill>
                  <a:srgbClr val="4FD3F5"/>
                </a:solidFill>
                <a:latin typeface="Poppins"/>
                <a:cs typeface="Poppins"/>
              </a:rPr>
              <a:t>nxp.com/benefits</a:t>
            </a:r>
          </a:p>
        </p:txBody>
      </p:sp>
      <p:sp>
        <p:nvSpPr>
          <p:cNvPr id="20" name="Rectangle 19">
            <a:extLst>
              <a:ext uri="{FF2B5EF4-FFF2-40B4-BE49-F238E27FC236}">
                <a16:creationId xmlns:a16="http://schemas.microsoft.com/office/drawing/2014/main" id="{CB0ECCFF-0F5F-7B58-ABD8-626059C07E39}"/>
              </a:ext>
            </a:extLst>
          </p:cNvPr>
          <p:cNvSpPr/>
          <p:nvPr/>
        </p:nvSpPr>
        <p:spPr>
          <a:xfrm>
            <a:off x="590309" y="4682345"/>
            <a:ext cx="532435" cy="44963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4</a:t>
            </a:r>
          </a:p>
        </p:txBody>
      </p:sp>
      <p:sp>
        <p:nvSpPr>
          <p:cNvPr id="5" name="Rectangle 4">
            <a:extLst>
              <a:ext uri="{FF2B5EF4-FFF2-40B4-BE49-F238E27FC236}">
                <a16:creationId xmlns:a16="http://schemas.microsoft.com/office/drawing/2014/main" id="{10586B40-C8E8-6D6F-EB70-E1B67C182719}"/>
              </a:ext>
            </a:extLst>
          </p:cNvPr>
          <p:cNvSpPr/>
          <p:nvPr/>
        </p:nvSpPr>
        <p:spPr>
          <a:xfrm>
            <a:off x="590309" y="5561085"/>
            <a:ext cx="532435" cy="44963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5</a:t>
            </a:r>
            <a:endParaRPr lang="en-US">
              <a:solidFill>
                <a:schemeClr val="tx1"/>
              </a:solidFill>
              <a:cs typeface="Poppins"/>
            </a:endParaRPr>
          </a:p>
        </p:txBody>
      </p:sp>
      <p:sp>
        <p:nvSpPr>
          <p:cNvPr id="2" name="TextBox 1">
            <a:extLst>
              <a:ext uri="{FF2B5EF4-FFF2-40B4-BE49-F238E27FC236}">
                <a16:creationId xmlns:a16="http://schemas.microsoft.com/office/drawing/2014/main" id="{2FF47893-4680-D563-DD56-B1B99B3AA5AF}"/>
              </a:ext>
            </a:extLst>
          </p:cNvPr>
          <p:cNvSpPr txBox="1"/>
          <p:nvPr/>
        </p:nvSpPr>
        <p:spPr>
          <a:xfrm>
            <a:off x="1266459" y="4631791"/>
            <a:ext cx="10382202" cy="731881"/>
          </a:xfrm>
          <a:prstGeom prst="rect">
            <a:avLst/>
          </a:prstGeom>
          <a:noFill/>
        </p:spPr>
        <p:txBody>
          <a:bodyPr wrap="square" lIns="91440" tIns="45720" rIns="91440" bIns="45720" rtlCol="0" anchor="t">
            <a:noAutofit/>
          </a:bodyPr>
          <a:lstStyle/>
          <a:p>
            <a:pPr>
              <a:spcBef>
                <a:spcPts val="600"/>
              </a:spcBef>
            </a:pPr>
            <a:r>
              <a:rPr lang="en-US" b="1">
                <a:solidFill>
                  <a:srgbClr val="FFFFFF"/>
                </a:solidFill>
                <a:latin typeface="Poppins"/>
                <a:cs typeface="Poppins"/>
              </a:rPr>
              <a:t>Talk </a:t>
            </a:r>
            <a:r>
              <a:rPr lang="en-US">
                <a:solidFill>
                  <a:srgbClr val="FFFFFF"/>
                </a:solidFill>
                <a:latin typeface="Poppins"/>
                <a:cs typeface="Poppins"/>
              </a:rPr>
              <a:t>to Sofia and use the Decision Support Tool to obtain personalized support and guidance on the best plan(s) for you and your family.</a:t>
            </a:r>
            <a:endParaRPr lang="en-US">
              <a:solidFill>
                <a:srgbClr val="FFFFFF"/>
              </a:solidFill>
            </a:endParaRPr>
          </a:p>
        </p:txBody>
      </p:sp>
      <p:sp>
        <p:nvSpPr>
          <p:cNvPr id="80" name="Slide Number Text"/>
          <p:cNvSpPr txBox="1"/>
          <p:nvPr/>
        </p:nvSpPr>
        <p:spPr>
          <a:xfrm>
            <a:off x="407988" y="6400258"/>
            <a:ext cx="164667" cy="171297"/>
          </a:xfrm>
          <a:prstGeom prst="rect">
            <a:avLst/>
          </a:prstGeom>
          <a:noFill/>
          <a:ln>
            <a:noFill/>
          </a:ln>
        </p:spPr>
        <p:txBody>
          <a:bodyPr lIns="0" tIns="0" rIns="0" bIns="0" anchor="t"/>
          <a:lstStyle/>
          <a:p>
            <a:fld id="{6FFD177A-E7F6-2540-A05E-14D21F0E4700}" type="slidenum">
              <a:rPr lang="en-GB" sz="800">
                <a:solidFill>
                  <a:srgbClr val="9AA0A6"/>
                </a:solidFill>
                <a:latin typeface="Poppins" panose="00000500000000000000" pitchFamily="2" charset="0"/>
                <a:cs typeface="Poppins" panose="00000500000000000000" pitchFamily="2" charset="0"/>
              </a:rPr>
              <a:t>43</a:t>
            </a:fld>
            <a:endParaRPr lang="en-GB" sz="800">
              <a:solidFill>
                <a:srgbClr val="9AA0A6"/>
              </a:solidFill>
              <a:latin typeface="Poppins" panose="00000500000000000000" pitchFamily="2" charset="0"/>
              <a:cs typeface="Poppins" panose="00000500000000000000" pitchFamily="2" charset="0"/>
            </a:endParaRPr>
          </a:p>
        </p:txBody>
      </p:sp>
      <p:sp>
        <p:nvSpPr>
          <p:cNvPr id="81" name="Footer Text"/>
          <p:cNvSpPr txBox="1"/>
          <p:nvPr/>
        </p:nvSpPr>
        <p:spPr>
          <a:xfrm>
            <a:off x="628624" y="6400258"/>
            <a:ext cx="4057067" cy="171297"/>
          </a:xfrm>
          <a:prstGeom prst="rect">
            <a:avLst/>
          </a:prstGeom>
          <a:noFill/>
          <a:ln>
            <a:noFill/>
          </a:ln>
        </p:spPr>
        <p:txBody>
          <a:bodyPr lIns="0" tIns="0" rIns="0" bIns="0" anchor="t"/>
          <a:lstStyle/>
          <a:p>
            <a:r>
              <a:rPr lang="en-GB" sz="800" b="1" i="0">
                <a:solidFill>
                  <a:srgbClr val="9AA0A6"/>
                </a:solidFill>
                <a:latin typeface="Poppins SemiBold" pitchFamily="2" charset="77"/>
                <a:cs typeface="Poppins SemiBold" pitchFamily="2" charset="77"/>
              </a:rPr>
              <a:t>|  NXP  |  </a:t>
            </a:r>
            <a:r>
              <a:rPr lang="en-GB" sz="800">
                <a:solidFill>
                  <a:srgbClr val="9AA0A6"/>
                </a:solidFill>
                <a:latin typeface="Poppins" panose="00000500000000000000" pitchFamily="2" charset="0"/>
                <a:cs typeface="Poppins" panose="00000500000000000000" pitchFamily="2" charset="0"/>
              </a:rPr>
              <a:t>Internal</a:t>
            </a:r>
          </a:p>
        </p:txBody>
      </p:sp>
      <p:sp>
        <p:nvSpPr>
          <p:cNvPr id="11" name="Shape 0">
            <a:extLst>
              <a:ext uri="{FF2B5EF4-FFF2-40B4-BE49-F238E27FC236}">
                <a16:creationId xmlns:a16="http://schemas.microsoft.com/office/drawing/2014/main" id="{70682261-16AF-3464-24C1-1D44DD1DE840}"/>
              </a:ext>
            </a:extLst>
          </p:cNvPr>
          <p:cNvSpPr/>
          <p:nvPr/>
        </p:nvSpPr>
        <p:spPr>
          <a:xfrm>
            <a:off x="0" y="0"/>
            <a:ext cx="12192000" cy="228600"/>
          </a:xfrm>
          <a:prstGeom prst="rect">
            <a:avLst/>
          </a:prstGeom>
          <a:solidFill>
            <a:srgbClr val="101820"/>
          </a:solidFill>
          <a:ln w="12700">
            <a:solidFill>
              <a:srgbClr val="101820"/>
            </a:solidFill>
            <a:prstDash val="solid"/>
          </a:ln>
        </p:spPr>
        <p:txBody>
          <a:bodyPr/>
          <a:lstStyle/>
          <a:p>
            <a:endParaRPr lang="en-US">
              <a:solidFill>
                <a:srgbClr val="FFFFFF"/>
              </a:solidFill>
            </a:endParaRPr>
          </a:p>
        </p:txBody>
      </p:sp>
      <p:pic>
        <p:nvPicPr>
          <p:cNvPr id="10" name="ElevenLabs_2026-09-22T20_52_25_Adam - Engaging, Friendly and Bright_pvc_s50_m2">
            <a:hlinkClick r:id="" action="ppaction://media"/>
            <a:extLst>
              <a:ext uri="{FF2B5EF4-FFF2-40B4-BE49-F238E27FC236}">
                <a16:creationId xmlns:a16="http://schemas.microsoft.com/office/drawing/2014/main" id="{FCB8334E-E03A-19F2-B149-58825D898139}"/>
              </a:ext>
            </a:extLst>
          </p:cNvPr>
          <p:cNvPicPr>
            <a:picLocks noChangeAspect="1"/>
          </p:cNvPicPr>
          <p:nvPr>
            <a:audioFile r:link="rId1"/>
            <p:extLst>
              <p:ext uri="{DAA4B4D4-6D71-4841-9C94-3DE7FCFB9230}">
                <p14:media xmlns:p14="http://schemas.microsoft.com/office/powerpoint/2010/main" r:embed="rId2">
                  <p14:trim st="1375"/>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435788802"/>
      </p:ext>
    </p:extLst>
  </p:cSld>
  <p:clrMapOvr>
    <a:masterClrMapping/>
  </p:clrMapOvr>
  <p:transition advClick="0" advTm="3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95"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5B75FA-65FA-C111-A3EF-A086DBEC7E78}"/>
              </a:ext>
            </a:extLst>
          </p:cNvPr>
          <p:cNvSpPr txBox="1"/>
          <p:nvPr/>
        </p:nvSpPr>
        <p:spPr>
          <a:xfrm>
            <a:off x="519953" y="1634728"/>
            <a:ext cx="10465733" cy="4524315"/>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solidFill>
                  <a:schemeClr val="bg1"/>
                </a:solidFill>
                <a:latin typeface="Poppins" panose="00000500000000000000" pitchFamily="2" charset="0"/>
                <a:cs typeface="Poppins" panose="00000500000000000000" pitchFamily="2" charset="0"/>
              </a:rPr>
              <a:t>If you do not make new elections by October 30th, 2026, your current 2026 enrollment elections will carry over to 2027 </a:t>
            </a:r>
            <a:r>
              <a:rPr lang="en-US" b="1">
                <a:solidFill>
                  <a:schemeClr val="bg1"/>
                </a:solidFill>
                <a:latin typeface="Poppins" panose="00000500000000000000" pitchFamily="2" charset="0"/>
                <a:cs typeface="Poppins" panose="00000500000000000000" pitchFamily="2" charset="0"/>
              </a:rPr>
              <a:t>except for spending accounts.  </a:t>
            </a:r>
            <a:endParaRPr lang="en-US">
              <a:solidFill>
                <a:schemeClr val="bg1"/>
              </a:solidFill>
              <a:latin typeface="Poppins" panose="00000500000000000000" pitchFamily="2" charset="0"/>
              <a:cs typeface="Poppins" panose="00000500000000000000" pitchFamily="2" charset="0"/>
            </a:endParaRPr>
          </a:p>
          <a:p>
            <a:pPr marL="342900" indent="-342900">
              <a:lnSpc>
                <a:spcPct val="150000"/>
              </a:lnSpc>
              <a:buFont typeface="Arial" panose="020B0604020202020204" pitchFamily="34" charset="0"/>
              <a:buChar char="•"/>
            </a:pPr>
            <a:r>
              <a:rPr lang="en-US">
                <a:solidFill>
                  <a:schemeClr val="bg1"/>
                </a:solidFill>
                <a:latin typeface="Poppins"/>
                <a:cs typeface="Poppins"/>
              </a:rPr>
              <a:t>Your 2026 Flexible Spending Account, Dependent Care Account, Health Savings and Commuter elections will </a:t>
            </a:r>
            <a:r>
              <a:rPr lang="en-US" b="1">
                <a:solidFill>
                  <a:schemeClr val="bg1"/>
                </a:solidFill>
                <a:latin typeface="Poppins"/>
                <a:cs typeface="Poppins"/>
              </a:rPr>
              <a:t>not</a:t>
            </a:r>
            <a:r>
              <a:rPr lang="en-US">
                <a:solidFill>
                  <a:schemeClr val="bg1"/>
                </a:solidFill>
                <a:latin typeface="Poppins"/>
                <a:cs typeface="Poppins"/>
              </a:rPr>
              <a:t> automatically be renewed for 2027. </a:t>
            </a:r>
          </a:p>
          <a:p>
            <a:pPr marL="800100" lvl="1" indent="-342900">
              <a:lnSpc>
                <a:spcPct val="150000"/>
              </a:lnSpc>
              <a:buFont typeface="Arial" panose="020B0604020202020204" pitchFamily="34" charset="0"/>
              <a:buChar char="•"/>
            </a:pPr>
            <a:r>
              <a:rPr lang="en-US">
                <a:solidFill>
                  <a:schemeClr val="bg1"/>
                </a:solidFill>
                <a:latin typeface="Poppins"/>
                <a:cs typeface="Poppins"/>
              </a:rPr>
              <a:t>Your current election amount will default to zero. </a:t>
            </a:r>
          </a:p>
          <a:p>
            <a:pPr marL="800100" lvl="1" indent="-342900">
              <a:lnSpc>
                <a:spcPct val="150000"/>
              </a:lnSpc>
              <a:buFont typeface="Arial" panose="020B0604020202020204" pitchFamily="34" charset="0"/>
              <a:buChar char="•"/>
            </a:pPr>
            <a:r>
              <a:rPr lang="en-US">
                <a:solidFill>
                  <a:schemeClr val="bg1"/>
                </a:solidFill>
                <a:latin typeface="Poppins"/>
                <a:cs typeface="Poppins"/>
              </a:rPr>
              <a:t>You will be required to log in to Businessolver and make an election to contribute to the FSA, DCFSA and HSA again in 2027. Commuter elections can be made via </a:t>
            </a:r>
            <a:r>
              <a:rPr lang="en-US" err="1">
                <a:solidFill>
                  <a:schemeClr val="bg1"/>
                </a:solidFill>
                <a:latin typeface="Poppins"/>
                <a:cs typeface="Poppins"/>
              </a:rPr>
              <a:t>NetBenefits</a:t>
            </a:r>
            <a:r>
              <a:rPr lang="en-US">
                <a:solidFill>
                  <a:schemeClr val="bg1"/>
                </a:solidFill>
                <a:latin typeface="Poppins"/>
                <a:cs typeface="Poppins"/>
              </a:rPr>
              <a:t>. </a:t>
            </a:r>
          </a:p>
          <a:p>
            <a:endParaRPr lang="en-US">
              <a:solidFill>
                <a:schemeClr val="bg1"/>
              </a:solidFill>
              <a:latin typeface="Poppins" panose="00000500000000000000" pitchFamily="2" charset="0"/>
              <a:cs typeface="Poppins" panose="00000500000000000000" pitchFamily="2" charset="0"/>
            </a:endParaRPr>
          </a:p>
          <a:p>
            <a:r>
              <a:rPr lang="en-US">
                <a:solidFill>
                  <a:schemeClr val="bg1"/>
                </a:solidFill>
                <a:latin typeface="Poppins" panose="00000500000000000000" pitchFamily="2" charset="0"/>
                <a:cs typeface="Poppins" panose="00000500000000000000" pitchFamily="2" charset="0"/>
              </a:rPr>
              <a:t>Review your benefits, and make any changes by Friday, October 30th.</a:t>
            </a:r>
          </a:p>
          <a:p>
            <a:endParaRPr lang="en-US">
              <a:solidFill>
                <a:schemeClr val="bg1"/>
              </a:solidFill>
              <a:latin typeface="Poppins" panose="00000500000000000000" pitchFamily="2" charset="0"/>
              <a:cs typeface="Poppins" panose="00000500000000000000" pitchFamily="2" charset="0"/>
            </a:endParaRPr>
          </a:p>
          <a:p>
            <a:r>
              <a:rPr lang="en-US">
                <a:solidFill>
                  <a:schemeClr val="bg1"/>
                </a:solidFill>
                <a:latin typeface="Poppins" panose="00000500000000000000" pitchFamily="2" charset="0"/>
                <a:cs typeface="Poppins" panose="00000500000000000000" pitchFamily="2" charset="0"/>
              </a:rPr>
              <a:t>Visit </a:t>
            </a:r>
            <a:r>
              <a:rPr lang="en-US" b="1">
                <a:solidFill>
                  <a:schemeClr val="bg1"/>
                </a:solidFill>
                <a:latin typeface="Poppins" panose="00000500000000000000" pitchFamily="2" charset="0"/>
                <a:cs typeface="Poppins" panose="00000500000000000000" pitchFamily="2" charset="0"/>
                <a:hlinkClick r:id="rId5">
                  <a:extLst>
                    <a:ext uri="{A12FA001-AC4F-418D-AE19-62706E023703}">
                      <ahyp:hlinkClr xmlns:ahyp="http://schemas.microsoft.com/office/drawing/2018/hyperlinkcolor" val="tx"/>
                    </a:ext>
                  </a:extLst>
                </a:hlinkClick>
              </a:rPr>
              <a:t>nxp.com/benefits </a:t>
            </a:r>
            <a:r>
              <a:rPr lang="en-US">
                <a:solidFill>
                  <a:schemeClr val="bg1"/>
                </a:solidFill>
                <a:latin typeface="Poppins" panose="00000500000000000000" pitchFamily="2" charset="0"/>
                <a:cs typeface="Poppins" panose="00000500000000000000" pitchFamily="2" charset="0"/>
              </a:rPr>
              <a:t>for details.</a:t>
            </a:r>
          </a:p>
        </p:txBody>
      </p:sp>
      <p:sp>
        <p:nvSpPr>
          <p:cNvPr id="5" name="TextBox 4">
            <a:extLst>
              <a:ext uri="{FF2B5EF4-FFF2-40B4-BE49-F238E27FC236}">
                <a16:creationId xmlns:a16="http://schemas.microsoft.com/office/drawing/2014/main" id="{5826219F-BD3A-B57F-DE0A-5F96EAC6E49B}"/>
              </a:ext>
            </a:extLst>
          </p:cNvPr>
          <p:cNvSpPr txBox="1"/>
          <p:nvPr/>
        </p:nvSpPr>
        <p:spPr>
          <a:xfrm>
            <a:off x="519953" y="900663"/>
            <a:ext cx="6098240" cy="430887"/>
          </a:xfrm>
          <a:prstGeom prst="rect">
            <a:avLst/>
          </a:prstGeom>
          <a:noFill/>
        </p:spPr>
        <p:txBody>
          <a:bodyPr wrap="square">
            <a:spAutoFit/>
          </a:bodyPr>
          <a:lstStyle/>
          <a:p>
            <a:r>
              <a:rPr lang="en-US" sz="2200">
                <a:solidFill>
                  <a:schemeClr val="bg1"/>
                </a:solidFill>
                <a:latin typeface="Poppins SemiBold" panose="00000700000000000000" pitchFamily="2" charset="0"/>
                <a:cs typeface="Poppins SemiBold" panose="00000700000000000000" pitchFamily="2" charset="0"/>
              </a:rPr>
              <a:t>Important reminders</a:t>
            </a:r>
            <a:endParaRPr lang="en-US">
              <a:solidFill>
                <a:schemeClr val="bg1"/>
              </a:solidFill>
            </a:endParaRPr>
          </a:p>
        </p:txBody>
      </p:sp>
      <p:pic>
        <p:nvPicPr>
          <p:cNvPr id="7" name="Graphic 6" descr="Checklist outline">
            <a:extLst>
              <a:ext uri="{FF2B5EF4-FFF2-40B4-BE49-F238E27FC236}">
                <a16:creationId xmlns:a16="http://schemas.microsoft.com/office/drawing/2014/main" id="{9B0E6FFB-29AC-FA60-6EAA-7BCCE2C736B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921" y="4700095"/>
            <a:ext cx="1910044" cy="1910044"/>
          </a:xfrm>
          <a:prstGeom prst="rect">
            <a:avLst/>
          </a:prstGeom>
        </p:spPr>
      </p:pic>
      <p:pic>
        <p:nvPicPr>
          <p:cNvPr id="22" name="ElevenLabs_2026-09-22T20_53_21_Adam - Engaging, Friendly and Bright_pvc_s50_m2">
            <a:hlinkClick r:id="" action="ppaction://media"/>
            <a:extLst>
              <a:ext uri="{FF2B5EF4-FFF2-40B4-BE49-F238E27FC236}">
                <a16:creationId xmlns:a16="http://schemas.microsoft.com/office/drawing/2014/main" id="{F5E79CB2-CA84-C7EE-B1DD-1CF7CE7EF201}"/>
              </a:ext>
            </a:extLst>
          </p:cNvPr>
          <p:cNvPicPr>
            <a:picLocks noChangeAspect="1"/>
          </p:cNvPicPr>
          <p:nvPr>
            <a:audioFile r:link="rId1"/>
            <p:extLst>
              <p:ext uri="{DAA4B4D4-6D71-4841-9C94-3DE7FCFB9230}">
                <p14:media xmlns:p14="http://schemas.microsoft.com/office/powerpoint/2010/main" r:embed="rId2">
                  <p14:trim st="1275"/>
                </p14:media>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16489334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72"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161A"/>
        </a:solidFill>
        <a:effectLst/>
      </p:bgPr>
    </p:bg>
    <p:spTree>
      <p:nvGrpSpPr>
        <p:cNvPr id="1" name=""/>
        <p:cNvGrpSpPr/>
        <p:nvPr/>
      </p:nvGrpSpPr>
      <p:grpSpPr>
        <a:xfrm>
          <a:off x="0" y="0"/>
          <a:ext cx="1" cy="1"/>
          <a:chOff x="0" y="0"/>
          <a:chExt cx="1" cy="1"/>
        </a:xfrm>
      </p:grpSpPr>
      <p:sp>
        <p:nvSpPr>
          <p:cNvPr id="90" name="Dark Panel"/>
          <p:cNvSpPr/>
          <p:nvPr/>
        </p:nvSpPr>
        <p:spPr>
          <a:xfrm>
            <a:off x="0" y="0"/>
            <a:ext cx="6473825" cy="6858000"/>
          </a:xfrm>
          <a:prstGeom prst="rect">
            <a:avLst/>
          </a:prstGeom>
          <a:solidFill>
            <a:srgbClr val="14161A"/>
          </a:solidFill>
          <a:ln>
            <a:noFill/>
          </a:ln>
        </p:spPr>
        <p:txBody>
          <a:bodyPr/>
          <a:lstStyle/>
          <a:p>
            <a:endParaRPr lang="en-US"/>
          </a:p>
        </p:txBody>
      </p:sp>
      <p:sp>
        <p:nvSpPr>
          <p:cNvPr id="96" name="Freeform: Shape 13">
            <a:extLst>
              <a:ext uri="{FF2B5EF4-FFF2-40B4-BE49-F238E27FC236}">
                <a16:creationId xmlns:a16="http://schemas.microsoft.com/office/drawing/2014/main" id="{F6CDF47C-C325-BB7F-C4C7-3D26C8895BA9}"/>
              </a:ext>
            </a:extLst>
          </p:cNvPr>
          <p:cNvSpPr/>
          <p:nvPr/>
        </p:nvSpPr>
        <p:spPr>
          <a:xfrm>
            <a:off x="532238" y="532263"/>
            <a:ext cx="584573" cy="515204"/>
          </a:xfrm>
          <a:custGeom>
            <a:avLst/>
            <a:gdLst>
              <a:gd name="connsiteX0" fmla="*/ 670274 w 919067"/>
              <a:gd name="connsiteY0" fmla="*/ 0 h 810006"/>
              <a:gd name="connsiteX1" fmla="*/ 670274 w 919067"/>
              <a:gd name="connsiteY1" fmla="*/ 489394 h 810006"/>
              <a:gd name="connsiteX2" fmla="*/ 248984 w 919067"/>
              <a:gd name="connsiteY2" fmla="*/ 0 h 810006"/>
              <a:gd name="connsiteX3" fmla="*/ 0 w 919067"/>
              <a:gd name="connsiteY3" fmla="*/ 0 h 810006"/>
              <a:gd name="connsiteX4" fmla="*/ 0 w 919067"/>
              <a:gd name="connsiteY4" fmla="*/ 809244 h 810006"/>
              <a:gd name="connsiteX5" fmla="*/ 476 w 919067"/>
              <a:gd name="connsiteY5" fmla="*/ 810006 h 810006"/>
              <a:gd name="connsiteX6" fmla="*/ 249174 w 919067"/>
              <a:gd name="connsiteY6" fmla="*/ 809911 h 810006"/>
              <a:gd name="connsiteX7" fmla="*/ 249079 w 919067"/>
              <a:gd name="connsiteY7" fmla="*/ 320516 h 810006"/>
              <a:gd name="connsiteX8" fmla="*/ 670370 w 919067"/>
              <a:gd name="connsiteY8" fmla="*/ 810006 h 810006"/>
              <a:gd name="connsiteX9" fmla="*/ 919067 w 919067"/>
              <a:gd name="connsiteY9" fmla="*/ 405003 h 810006"/>
              <a:gd name="connsiteX10" fmla="*/ 670370 w 919067"/>
              <a:gd name="connsiteY10"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9067" h="810006">
                <a:moveTo>
                  <a:pt x="670274" y="0"/>
                </a:moveTo>
                <a:lnTo>
                  <a:pt x="670274" y="489394"/>
                </a:lnTo>
                <a:lnTo>
                  <a:pt x="248984" y="0"/>
                </a:lnTo>
                <a:lnTo>
                  <a:pt x="0" y="0"/>
                </a:lnTo>
                <a:lnTo>
                  <a:pt x="0" y="809244"/>
                </a:lnTo>
                <a:lnTo>
                  <a:pt x="476" y="810006"/>
                </a:lnTo>
                <a:lnTo>
                  <a:pt x="249174" y="809911"/>
                </a:lnTo>
                <a:lnTo>
                  <a:pt x="249079" y="320516"/>
                </a:lnTo>
                <a:lnTo>
                  <a:pt x="670370" y="810006"/>
                </a:lnTo>
                <a:lnTo>
                  <a:pt x="919067" y="405003"/>
                </a:lnTo>
                <a:lnTo>
                  <a:pt x="670370" y="0"/>
                </a:lnTo>
              </a:path>
            </a:pathLst>
          </a:custGeom>
          <a:solidFill>
            <a:srgbClr val="F9B500"/>
          </a:solidFill>
          <a:ln w="9525" cap="flat">
            <a:noFill/>
            <a:prstDash val="solid"/>
            <a:miter/>
          </a:ln>
        </p:spPr>
        <p:txBody>
          <a:bodyPr rtlCol="0" anchor="ctr"/>
          <a:lstStyle/>
          <a:p>
            <a:endParaRPr lang="en-US">
              <a:latin typeface="Poppins" panose="00000500000000000000" pitchFamily="2" charset="0"/>
            </a:endParaRPr>
          </a:p>
        </p:txBody>
      </p:sp>
      <p:sp>
        <p:nvSpPr>
          <p:cNvPr id="97" name="Freeform: Shape 14">
            <a:extLst>
              <a:ext uri="{FF2B5EF4-FFF2-40B4-BE49-F238E27FC236}">
                <a16:creationId xmlns:a16="http://schemas.microsoft.com/office/drawing/2014/main" id="{1A662EDF-F39B-15A1-566D-412FDA49117E}"/>
              </a:ext>
            </a:extLst>
          </p:cNvPr>
          <p:cNvSpPr/>
          <p:nvPr/>
        </p:nvSpPr>
        <p:spPr>
          <a:xfrm>
            <a:off x="1484069" y="532263"/>
            <a:ext cx="571123" cy="515204"/>
          </a:xfrm>
          <a:custGeom>
            <a:avLst/>
            <a:gdLst>
              <a:gd name="connsiteX0" fmla="*/ 603599 w 897921"/>
              <a:gd name="connsiteY0" fmla="*/ 0 h 810006"/>
              <a:gd name="connsiteX1" fmla="*/ 248698 w 897921"/>
              <a:gd name="connsiteY1" fmla="*/ 0 h 810006"/>
              <a:gd name="connsiteX2" fmla="*/ 0 w 897921"/>
              <a:gd name="connsiteY2" fmla="*/ 405003 h 810006"/>
              <a:gd name="connsiteX3" fmla="*/ 248603 w 897921"/>
              <a:gd name="connsiteY3" fmla="*/ 810006 h 810006"/>
              <a:gd name="connsiteX4" fmla="*/ 248698 w 897921"/>
              <a:gd name="connsiteY4" fmla="*/ 810006 h 810006"/>
              <a:gd name="connsiteX5" fmla="*/ 248603 w 897921"/>
              <a:gd name="connsiteY5" fmla="*/ 631127 h 810006"/>
              <a:gd name="connsiteX6" fmla="*/ 668750 w 897921"/>
              <a:gd name="connsiteY6" fmla="*/ 631127 h 810006"/>
              <a:gd name="connsiteX7" fmla="*/ 897922 w 897921"/>
              <a:gd name="connsiteY7" fmla="*/ 372142 h 810006"/>
              <a:gd name="connsiteX8" fmla="*/ 897922 w 897921"/>
              <a:gd name="connsiteY8" fmla="*/ 276987 h 810006"/>
              <a:gd name="connsiteX9" fmla="*/ 603599 w 897921"/>
              <a:gd name="connsiteY9" fmla="*/ 0 h 810006"/>
              <a:gd name="connsiteX10" fmla="*/ 665702 w 897921"/>
              <a:gd name="connsiteY10" fmla="*/ 326803 h 810006"/>
              <a:gd name="connsiteX11" fmla="*/ 584835 w 897921"/>
              <a:gd name="connsiteY11" fmla="*/ 430054 h 810006"/>
              <a:gd name="connsiteX12" fmla="*/ 248984 w 897921"/>
              <a:gd name="connsiteY12" fmla="*/ 430054 h 810006"/>
              <a:gd name="connsiteX13" fmla="*/ 248984 w 897921"/>
              <a:gd name="connsiteY13" fmla="*/ 200882 h 810006"/>
              <a:gd name="connsiteX14" fmla="*/ 563499 w 897921"/>
              <a:gd name="connsiteY14" fmla="*/ 200882 h 810006"/>
              <a:gd name="connsiteX15" fmla="*/ 665702 w 897921"/>
              <a:gd name="connsiteY15" fmla="*/ 286893 h 810006"/>
              <a:gd name="connsiteX16" fmla="*/ 665702 w 897921"/>
              <a:gd name="connsiteY16" fmla="*/ 326803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7921" h="810006">
                <a:moveTo>
                  <a:pt x="603599" y="0"/>
                </a:moveTo>
                <a:lnTo>
                  <a:pt x="248698" y="0"/>
                </a:lnTo>
                <a:lnTo>
                  <a:pt x="0" y="405003"/>
                </a:lnTo>
                <a:lnTo>
                  <a:pt x="248603" y="810006"/>
                </a:lnTo>
                <a:lnTo>
                  <a:pt x="248698" y="810006"/>
                </a:lnTo>
                <a:lnTo>
                  <a:pt x="248603" y="631127"/>
                </a:lnTo>
                <a:lnTo>
                  <a:pt x="668750" y="631127"/>
                </a:lnTo>
                <a:cubicBezTo>
                  <a:pt x="845153" y="631127"/>
                  <a:pt x="897922" y="492728"/>
                  <a:pt x="897922" y="372142"/>
                </a:cubicBezTo>
                <a:lnTo>
                  <a:pt x="897922" y="276987"/>
                </a:lnTo>
                <a:cubicBezTo>
                  <a:pt x="897922" y="118300"/>
                  <a:pt x="840677" y="0"/>
                  <a:pt x="603599" y="0"/>
                </a:cubicBezTo>
                <a:close/>
                <a:moveTo>
                  <a:pt x="665702" y="326803"/>
                </a:moveTo>
                <a:cubicBezTo>
                  <a:pt x="665702" y="374809"/>
                  <a:pt x="643223" y="430054"/>
                  <a:pt x="584835" y="430054"/>
                </a:cubicBezTo>
                <a:lnTo>
                  <a:pt x="248984" y="430054"/>
                </a:lnTo>
                <a:lnTo>
                  <a:pt x="248984" y="200882"/>
                </a:lnTo>
                <a:lnTo>
                  <a:pt x="563499" y="200882"/>
                </a:lnTo>
                <a:cubicBezTo>
                  <a:pt x="638747" y="200882"/>
                  <a:pt x="665702" y="232124"/>
                  <a:pt x="665702" y="286893"/>
                </a:cubicBezTo>
                <a:lnTo>
                  <a:pt x="665702" y="326803"/>
                </a:lnTo>
                <a:close/>
              </a:path>
            </a:pathLst>
          </a:custGeom>
          <a:solidFill>
            <a:srgbClr val="69CA00"/>
          </a:solidFill>
          <a:ln w="9525" cap="flat">
            <a:noFill/>
            <a:prstDash val="solid"/>
            <a:miter/>
          </a:ln>
        </p:spPr>
        <p:txBody>
          <a:bodyPr rtlCol="0" anchor="ctr"/>
          <a:lstStyle/>
          <a:p>
            <a:endParaRPr lang="en-US">
              <a:latin typeface="Poppins" panose="00000500000000000000" pitchFamily="2" charset="0"/>
            </a:endParaRPr>
          </a:p>
        </p:txBody>
      </p:sp>
      <p:sp>
        <p:nvSpPr>
          <p:cNvPr id="98" name="Freeform: Shape 15">
            <a:extLst>
              <a:ext uri="{FF2B5EF4-FFF2-40B4-BE49-F238E27FC236}">
                <a16:creationId xmlns:a16="http://schemas.microsoft.com/office/drawing/2014/main" id="{CD7E18CE-E236-624D-A553-0F4E7177EEC5}"/>
              </a:ext>
            </a:extLst>
          </p:cNvPr>
          <p:cNvSpPr/>
          <p:nvPr/>
        </p:nvSpPr>
        <p:spPr>
          <a:xfrm>
            <a:off x="1006245" y="532263"/>
            <a:ext cx="588389" cy="515204"/>
          </a:xfrm>
          <a:custGeom>
            <a:avLst/>
            <a:gdLst>
              <a:gd name="connsiteX0" fmla="*/ 675894 w 925067"/>
              <a:gd name="connsiteY0" fmla="*/ 0 h 810006"/>
              <a:gd name="connsiteX1" fmla="*/ 630460 w 925067"/>
              <a:gd name="connsiteY1" fmla="*/ 0 h 810006"/>
              <a:gd name="connsiteX2" fmla="*/ 462534 w 925067"/>
              <a:gd name="connsiteY2" fmla="*/ 269177 h 810006"/>
              <a:gd name="connsiteX3" fmla="*/ 294704 w 925067"/>
              <a:gd name="connsiteY3" fmla="*/ 0 h 810006"/>
              <a:gd name="connsiteX4" fmla="*/ 248507 w 925067"/>
              <a:gd name="connsiteY4" fmla="*/ 0 h 810006"/>
              <a:gd name="connsiteX5" fmla="*/ 0 w 925067"/>
              <a:gd name="connsiteY5" fmla="*/ 0 h 810006"/>
              <a:gd name="connsiteX6" fmla="*/ 248698 w 925067"/>
              <a:gd name="connsiteY6" fmla="*/ 405003 h 810006"/>
              <a:gd name="connsiteX7" fmla="*/ 0 w 925067"/>
              <a:gd name="connsiteY7" fmla="*/ 810006 h 810006"/>
              <a:gd name="connsiteX8" fmla="*/ 248984 w 925067"/>
              <a:gd name="connsiteY8" fmla="*/ 810006 h 810006"/>
              <a:gd name="connsiteX9" fmla="*/ 294704 w 925067"/>
              <a:gd name="connsiteY9" fmla="*/ 810006 h 810006"/>
              <a:gd name="connsiteX10" fmla="*/ 462534 w 925067"/>
              <a:gd name="connsiteY10" fmla="*/ 540734 h 810006"/>
              <a:gd name="connsiteX11" fmla="*/ 630460 w 925067"/>
              <a:gd name="connsiteY11" fmla="*/ 810006 h 810006"/>
              <a:gd name="connsiteX12" fmla="*/ 676466 w 925067"/>
              <a:gd name="connsiteY12" fmla="*/ 810006 h 810006"/>
              <a:gd name="connsiteX13" fmla="*/ 925068 w 925067"/>
              <a:gd name="connsiteY13" fmla="*/ 809911 h 810006"/>
              <a:gd name="connsiteX14" fmla="*/ 676370 w 925067"/>
              <a:gd name="connsiteY14" fmla="*/ 405003 h 810006"/>
              <a:gd name="connsiteX15" fmla="*/ 925068 w 925067"/>
              <a:gd name="connsiteY15" fmla="*/ 0 h 810006"/>
              <a:gd name="connsiteX16" fmla="*/ 675894 w 925067"/>
              <a:gd name="connsiteY16" fmla="*/ 0 h 81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5067" h="810006">
                <a:moveTo>
                  <a:pt x="675894" y="0"/>
                </a:moveTo>
                <a:lnTo>
                  <a:pt x="630460" y="0"/>
                </a:lnTo>
                <a:lnTo>
                  <a:pt x="462534" y="269177"/>
                </a:lnTo>
                <a:lnTo>
                  <a:pt x="294704" y="0"/>
                </a:lnTo>
                <a:lnTo>
                  <a:pt x="248507" y="0"/>
                </a:lnTo>
                <a:lnTo>
                  <a:pt x="0" y="0"/>
                </a:lnTo>
                <a:lnTo>
                  <a:pt x="248698" y="405003"/>
                </a:lnTo>
                <a:lnTo>
                  <a:pt x="0" y="810006"/>
                </a:lnTo>
                <a:lnTo>
                  <a:pt x="248984" y="810006"/>
                </a:lnTo>
                <a:lnTo>
                  <a:pt x="294704" y="810006"/>
                </a:lnTo>
                <a:lnTo>
                  <a:pt x="462534" y="540734"/>
                </a:lnTo>
                <a:lnTo>
                  <a:pt x="630460" y="810006"/>
                </a:lnTo>
                <a:lnTo>
                  <a:pt x="676466" y="810006"/>
                </a:lnTo>
                <a:lnTo>
                  <a:pt x="925068" y="809911"/>
                </a:lnTo>
                <a:lnTo>
                  <a:pt x="676370" y="405003"/>
                </a:lnTo>
                <a:lnTo>
                  <a:pt x="925068" y="0"/>
                </a:lnTo>
                <a:lnTo>
                  <a:pt x="675894" y="0"/>
                </a:lnTo>
              </a:path>
            </a:pathLst>
          </a:custGeom>
          <a:solidFill>
            <a:srgbClr val="0EAFE0"/>
          </a:solidFill>
          <a:ln w="9525" cap="flat">
            <a:noFill/>
            <a:prstDash val="solid"/>
            <a:miter/>
          </a:ln>
        </p:spPr>
        <p:txBody>
          <a:bodyPr rtlCol="0" anchor="ctr"/>
          <a:lstStyle/>
          <a:p>
            <a:endParaRPr lang="en-US">
              <a:latin typeface="Poppins" panose="00000500000000000000" pitchFamily="2" charset="0"/>
            </a:endParaRPr>
          </a:p>
        </p:txBody>
      </p:sp>
      <p:sp>
        <p:nvSpPr>
          <p:cNvPr id="5" name="Text Placeholder 1">
            <a:extLst>
              <a:ext uri="{FF2B5EF4-FFF2-40B4-BE49-F238E27FC236}">
                <a16:creationId xmlns:a16="http://schemas.microsoft.com/office/drawing/2014/main" id="{E65972D9-12B8-0920-1F65-407C8A1479B8}"/>
              </a:ext>
            </a:extLst>
          </p:cNvPr>
          <p:cNvSpPr>
            <a:spLocks noGrp="1"/>
          </p:cNvSpPr>
          <p:nvPr>
            <p:ph type="title"/>
          </p:nvPr>
        </p:nvSpPr>
        <p:spPr>
          <a:xfrm>
            <a:off x="1343025" y="1616075"/>
            <a:ext cx="5122863" cy="2611438"/>
          </a:xfrm>
        </p:spPr>
        <p:txBody>
          <a:bodyPr/>
          <a:lstStyle/>
          <a:p>
            <a:r>
              <a:rPr lang="en-US">
                <a:solidFill>
                  <a:srgbClr val="FFFFFF"/>
                </a:solidFill>
              </a:rPr>
              <a:t>Q&amp;A</a:t>
            </a:r>
            <a:br>
              <a:rPr lang="en-US"/>
            </a:br>
            <a:endParaRPr lang="en-US"/>
          </a:p>
        </p:txBody>
      </p:sp>
      <p:sp>
        <p:nvSpPr>
          <p:cNvPr id="6" name="Text Placeholder 3">
            <a:extLst>
              <a:ext uri="{FF2B5EF4-FFF2-40B4-BE49-F238E27FC236}">
                <a16:creationId xmlns:a16="http://schemas.microsoft.com/office/drawing/2014/main" id="{16AB1093-4A6D-C5C3-6929-B9C2573977F7}"/>
              </a:ext>
            </a:extLst>
          </p:cNvPr>
          <p:cNvSpPr txBox="1">
            <a:spLocks/>
          </p:cNvSpPr>
          <p:nvPr/>
        </p:nvSpPr>
        <p:spPr>
          <a:xfrm>
            <a:off x="1342653" y="3677478"/>
            <a:ext cx="6668287" cy="1470993"/>
          </a:xfrm>
          <a:prstGeom prst="rect">
            <a:avLst/>
          </a:prstGeom>
          <a:ln>
            <a:noFill/>
          </a:ln>
        </p:spPr>
        <p:txBody>
          <a:bodyPr lIns="0" tIns="0" rIns="0" bIns="0" anchor="b"/>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FFFFFF"/>
                </a:solidFill>
                <a:latin typeface="Poppins SemiBold" panose="00000700000000000000" pitchFamily="2" charset="0"/>
                <a:ea typeface="+mn-ea"/>
                <a:cs typeface="Poppins SemiBold" panose="000007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Poppins SemiBold" panose="00000700000000000000" pitchFamily="2" charset="0"/>
                <a:ea typeface="+mn-ea"/>
                <a:cs typeface="Poppins SemiBold" panose="00000700000000000000" pitchFamily="2"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Poppins SemiBold" panose="00000700000000000000" pitchFamily="2" charset="0"/>
                <a:ea typeface="+mn-ea"/>
                <a:cs typeface="Poppins SemiBold" panose="00000700000000000000" pitchFamily="2" charset="0"/>
                <a:hlinkClick r:id="rId4">
                  <a:extLst>
                    <a:ext uri="{A12FA001-AC4F-418D-AE19-62706E023703}">
                      <ahyp:hlinkClr xmlns:ahyp="http://schemas.microsoft.com/office/drawing/2018/hyperlinkcolor" val="tx"/>
                    </a:ext>
                  </a:extLst>
                </a:hlinkClick>
              </a:rPr>
              <a:t>usbenefits.office@nxp.com</a:t>
            </a:r>
            <a:endParaRPr kumimoji="0" lang="en-US" sz="2400" b="0" i="0" u="none" strike="noStrike" kern="1200" cap="none" spc="0" normalizeH="0" baseline="0" noProof="0">
              <a:ln>
                <a:noFill/>
              </a:ln>
              <a:solidFill>
                <a:srgbClr val="FFFFFF"/>
              </a:solidFill>
              <a:effectLst/>
              <a:uLnTx/>
              <a:uFillTx/>
              <a:latin typeface="Poppins SemiBold" panose="00000700000000000000" pitchFamily="2" charset="0"/>
              <a:ea typeface="+mn-ea"/>
              <a:cs typeface="Poppins SemiBold" panose="00000700000000000000" pitchFamily="2"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FFFFFF"/>
                </a:solidFill>
              </a:defRPr>
            </a:pPr>
            <a:endParaRPr kumimoji="0" lang="en-US" sz="2400" b="0" i="0" u="none" strike="noStrike" kern="1200" cap="none" spc="0" normalizeH="0" baseline="0" noProof="0">
              <a:ln>
                <a:noFill/>
              </a:ln>
              <a:solidFill>
                <a:srgbClr val="FFFFFF"/>
              </a:solidFill>
              <a:effectLst/>
              <a:uLnTx/>
              <a:uFillTx/>
              <a:latin typeface="Poppins SemiBold" panose="00000700000000000000" pitchFamily="2" charset="0"/>
              <a:ea typeface="+mn-ea"/>
              <a:cs typeface="Poppins SemiBold" panose="00000700000000000000" pitchFamily="2" charset="0"/>
            </a:endParaRPr>
          </a:p>
        </p:txBody>
      </p:sp>
      <p:sp>
        <p:nvSpPr>
          <p:cNvPr id="93" name="Legal Text"/>
          <p:cNvSpPr txBox="1"/>
          <p:nvPr/>
        </p:nvSpPr>
        <p:spPr>
          <a:xfrm>
            <a:off x="1343025" y="6292680"/>
            <a:ext cx="5062539" cy="274863"/>
          </a:xfrm>
          <a:prstGeom prst="rect">
            <a:avLst/>
          </a:prstGeom>
          <a:noFill/>
          <a:ln>
            <a:noFill/>
          </a:ln>
        </p:spPr>
        <p:txBody>
          <a:bodyPr lIns="0" tIns="0" rIns="0" bIns="0" anchor="b"/>
          <a:lstStyle/>
          <a:p>
            <a:r>
              <a:rPr lang="en-GB" sz="800" b="1">
                <a:solidFill>
                  <a:srgbClr val="9AA0A6"/>
                </a:solidFill>
                <a:latin typeface="Poppins SemiBold"/>
              </a:rPr>
              <a:t>|  Internal  |  </a:t>
            </a:r>
            <a:r>
              <a:rPr lang="en-GB" sz="800">
                <a:solidFill>
                  <a:srgbClr val="9AA0A6"/>
                </a:solidFill>
                <a:latin typeface="Poppins"/>
              </a:rPr>
              <a:t>NXP and the NXP logo are trademarks of NXP B.V. All other product or service names are the property of their respective owners. © 2026 NXP B.V. Version 3.0.</a:t>
            </a:r>
          </a:p>
        </p:txBody>
      </p:sp>
      <p:pic>
        <p:nvPicPr>
          <p:cNvPr id="2" name="ElevenLabs_2026-09-22T21_29_26_Adam - Engaging, Friendly and Bright_pvc_s50_m2">
            <a:hlinkClick r:id="" action="ppaction://media"/>
            <a:extLst>
              <a:ext uri="{FF2B5EF4-FFF2-40B4-BE49-F238E27FC236}">
                <a16:creationId xmlns:a16="http://schemas.microsoft.com/office/drawing/2014/main" id="{598A150E-7B40-973B-8992-4B3FD499672A}"/>
              </a:ext>
            </a:extLst>
          </p:cNvPr>
          <p:cNvPicPr>
            <a:picLocks noChangeAspect="1"/>
          </p:cNvPicPr>
          <p:nvPr>
            <a:audioFile r:link="rId1"/>
            <p:extLst>
              <p:ext uri="{DAA4B4D4-6D71-4841-9C94-3DE7FCFB9230}">
                <p14:media xmlns:p14="http://schemas.microsoft.com/office/powerpoint/2010/main" r:embed="rId2">
                  <p14:trim st="1671"/>
                </p14:media>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519255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Light mode | content layouts">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NXP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tIns="64008" bIns="64008" rtlCol="0" anchor="t"/>
      <a:lstStyle>
        <a:defPPr algn="l">
          <a:defRPr dirty="0" smtClean="0">
            <a:latin typeface="Poppins SemiBold" panose="00000700000000000000" pitchFamily="2" charset="0"/>
            <a:cs typeface="Poppins SemiBold" panose="00000700000000000000" pitchFamily="2" charset="0"/>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Presentation10" id="{ED3AE8EB-0E32-2A4F-A2AF-9E1D08369021}" vid="{9C325A44-A887-BC42-A317-EB180C35A470}"/>
    </a:ext>
  </a:extLst>
</a:theme>
</file>

<file path=ppt/theme/theme3.xml><?xml version="1.0" encoding="utf-8"?>
<a:theme xmlns:a="http://schemas.openxmlformats.org/drawingml/2006/main" name="Dark mode | title + logo">
  <a:themeElements>
    <a:clrScheme name="NXP Brand Colors 2">
      <a:dk1>
        <a:srgbClr val="000000"/>
      </a:dk1>
      <a:lt1>
        <a:srgbClr val="FFFFFF"/>
      </a:lt1>
      <a:dk2>
        <a:srgbClr val="262626"/>
      </a:dk2>
      <a:lt2>
        <a:srgbClr val="F7F5F1"/>
      </a:lt2>
      <a:accent1>
        <a:srgbClr val="0EAFE0"/>
      </a:accent1>
      <a:accent2>
        <a:srgbClr val="0068DF"/>
      </a:accent2>
      <a:accent3>
        <a:srgbClr val="69CA00"/>
      </a:accent3>
      <a:accent4>
        <a:srgbClr val="F9B500"/>
      </a:accent4>
      <a:accent5>
        <a:srgbClr val="FF7400"/>
      </a:accent5>
      <a:accent6>
        <a:srgbClr val="00A700"/>
      </a:accent6>
      <a:hlink>
        <a:srgbClr val="0EAFE0"/>
      </a:hlink>
      <a:folHlink>
        <a:srgbClr val="0EAFE0"/>
      </a:folHlink>
    </a:clrScheme>
    <a:fontScheme name="NXP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tIns="64008" bIns="64008" rtlCol="0" anchor="t"/>
      <a:lstStyle>
        <a:defPPr algn="l">
          <a:defRPr dirty="0">
            <a:latin typeface="Poppins SemiBold" panose="00000700000000000000" pitchFamily="2" charset="0"/>
            <a:cs typeface="Poppins SemiBold" panose="00000700000000000000" pitchFamily="2" charset="0"/>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02_NXP_Template-Light+Dark_Mode_Confidential_v2.7" id="{FADA9565-BEE9-46E5-BBB6-136BAD2BA32A}" vid="{9912AFE3-C56C-434B-B3A2-CDCED9CCE38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E25AA44B7F644FAD8C574E47E73FD5" ma:contentTypeVersion="15" ma:contentTypeDescription="Create a new document." ma:contentTypeScope="" ma:versionID="d6b6526102f673872528c318980717b5">
  <xsd:schema xmlns:xsd="http://www.w3.org/2001/XMLSchema" xmlns:xs="http://www.w3.org/2001/XMLSchema" xmlns:p="http://schemas.microsoft.com/office/2006/metadata/properties" xmlns:ns2="4ccf7c8d-a644-4c43-888c-f414e21fd906" xmlns:ns3="798ffd15-70c0-4282-9aa4-4813c3199175" xmlns:ns4="c4672b8b-43e2-4139-8cd1-27ad03f081e7" targetNamespace="http://schemas.microsoft.com/office/2006/metadata/properties" ma:root="true" ma:fieldsID="1573ce1d9c4938c8ce57a2a9ff4f9739" ns2:_="" ns3:_="" ns4:_="">
    <xsd:import namespace="4ccf7c8d-a644-4c43-888c-f414e21fd906"/>
    <xsd:import namespace="798ffd15-70c0-4282-9aa4-4813c3199175"/>
    <xsd:import namespace="c4672b8b-43e2-4139-8cd1-27ad03f081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f7c8d-a644-4c43-888c-f414e21fd9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ae9cabe-f4d8-44ae-a6f0-8d11cb15c1a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8ffd15-70c0-4282-9aa4-4813c319917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4672b8b-43e2-4139-8cd1-27ad03f081e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635926e-c084-47ed-b5c6-2440d6b85a67}" ma:internalName="TaxCatchAll" ma:showField="CatchAllData" ma:web="798ffd15-70c0-4282-9aa4-4813c31991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ccf7c8d-a644-4c43-888c-f414e21fd906">
      <Terms xmlns="http://schemas.microsoft.com/office/infopath/2007/PartnerControls"/>
    </lcf76f155ced4ddcb4097134ff3c332f>
    <TaxCatchAll xmlns="c4672b8b-43e2-4139-8cd1-27ad03f081e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5144A9-FCCF-4E37-B70E-2C6D56A45BBD}">
  <ds:schemaRefs>
    <ds:schemaRef ds:uri="4ccf7c8d-a644-4c43-888c-f414e21fd906"/>
    <ds:schemaRef ds:uri="798ffd15-70c0-4282-9aa4-4813c3199175"/>
    <ds:schemaRef ds:uri="c4672b8b-43e2-4139-8cd1-27ad03f081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C1F72DF-7CCA-48BE-9687-E4B3DD20007A}">
  <ds:schemaRefs>
    <ds:schemaRef ds:uri="4ccf7c8d-a644-4c43-888c-f414e21fd906"/>
    <ds:schemaRef ds:uri="798ffd15-70c0-4282-9aa4-4813c3199175"/>
    <ds:schemaRef ds:uri="c4672b8b-43e2-4139-8cd1-27ad03f081e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080BDB4-F4F3-429F-9B36-6FB50D79FF25}">
  <ds:schemaRefs>
    <ds:schemaRef ds:uri="http://schemas.microsoft.com/sharepoint/v3/contenttype/forms"/>
  </ds:schemaRefs>
</ds:datastoreItem>
</file>

<file path=docMetadata/LabelInfo.xml><?xml version="1.0" encoding="utf-8"?>
<clbl:labelList xmlns:clbl="http://schemas.microsoft.com/office/2020/mipLabelMetadata">
  <clbl:label id="{0fe8613d-3e90-498a-94a6-17eae50508dd}" enabled="1" method="Privileged" siteId="{686ea1d3-bc2b-4c6f-a92c-d99c5c301635}" removed="0"/>
</clbl:labelList>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45</Slides>
  <Notes>34</Notes>
  <HiddenSlides>0</HiddenSlides>
  <ScaleCrop>false</ScaleCrop>
  <HeadingPairs>
    <vt:vector size="4" baseType="variant">
      <vt:variant>
        <vt:lpstr>Theme</vt:lpstr>
      </vt:variant>
      <vt:variant>
        <vt:i4>3</vt:i4>
      </vt:variant>
      <vt:variant>
        <vt:lpstr>Slide Titles</vt:lpstr>
      </vt:variant>
      <vt:variant>
        <vt:i4>45</vt:i4>
      </vt:variant>
    </vt:vector>
  </HeadingPairs>
  <TitlesOfParts>
    <vt:vector size="48" baseType="lpstr">
      <vt:lpstr>Office Theme</vt:lpstr>
      <vt:lpstr>Light mode | content layouts</vt:lpstr>
      <vt:lpstr>Dark mode | title + logo</vt:lpstr>
      <vt:lpstr>2027 U.S. Benefits Annual Enrollment  October 19 – October 30 </vt:lpstr>
      <vt:lpstr>Agenda</vt:lpstr>
      <vt:lpstr>PowerPoint Presentation</vt:lpstr>
      <vt:lpstr>What to Expect in 2027</vt:lpstr>
      <vt:lpstr>PowerPoint Presentation</vt:lpstr>
      <vt:lpstr>Payroll Notice</vt:lpstr>
      <vt:lpstr>Benefits Eligibility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2027 Bi-Weekly Rates*</vt:lpstr>
      <vt:lpstr>Spending Accounts</vt:lpstr>
      <vt:lpstr>Health Savings Account (HSA)</vt:lpstr>
      <vt:lpstr>Health Care, Limited Use and Dependent Care Flexible Spending Accounts</vt:lpstr>
      <vt:lpstr>Commuter Account – California Employees Only</vt:lpstr>
      <vt:lpstr>Optional Benefits</vt:lpstr>
      <vt:lpstr>MetLife Legal Plans</vt:lpstr>
      <vt:lpstr>ID Watchdog - Identity Theft Protection</vt:lpstr>
      <vt:lpstr>PowerPoint Presentation</vt:lpstr>
      <vt:lpstr>PowerPoint Presentation</vt:lpstr>
      <vt:lpstr>PowerPoint Presentation</vt:lpstr>
      <vt:lpstr>Benefits to Support Your Wellbeing </vt:lpstr>
      <vt:lpstr>Perks &amp; Other Programs</vt:lpstr>
      <vt:lpstr>PowerPoint Presentation</vt:lpstr>
      <vt:lpstr>PowerPoint Presentation</vt:lpstr>
      <vt:lpstr>PowerPoint Presentation</vt:lpstr>
      <vt:lpstr>Tools and Resources</vt:lpstr>
      <vt:lpstr>PowerPoint Presentation</vt:lpstr>
      <vt:lpstr>PowerPoint Presentation</vt:lpstr>
      <vt:lpstr>PowerPoint Presentation</vt:lpstr>
      <vt:lpstr>Holiday and Recharge Days</vt:lpstr>
      <vt:lpstr>401(K) Retirement Plan</vt:lpstr>
      <vt:lpstr>PowerPoint Presentation</vt:lpstr>
      <vt:lpstr>PowerPoint Presentation</vt:lpstr>
      <vt:lpstr>Deferred Compensation Plan</vt:lpstr>
      <vt:lpstr>Deferred Compensation Plan</vt:lpstr>
      <vt:lpstr>Employee Stock Purchase Plan</vt:lpstr>
      <vt:lpstr>Employee Stock Purchase Plan (ESPP)</vt:lpstr>
      <vt:lpstr>PowerPoint Presentation</vt:lpstr>
      <vt:lpstr>PowerPoint Presentation</vt:lpstr>
      <vt:lpstr>Q&amp;A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2027 U.S. Benefits Annual Enrollment - Dark Mode NXP</dc:title>
  <dc:subject>NXP-branded dark mode presentation</dc:subject>
  <dc:creator>Sarah Harkrider</dc:creator>
  <cp:revision>1</cp:revision>
  <dcterms:created xsi:type="dcterms:W3CDTF">2026-08-28T15:19:08Z</dcterms:created>
  <dcterms:modified xsi:type="dcterms:W3CDTF">2026-09-25T21:02:29Z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0x010100A2E25AA44B7F644FAD8C574E47E73FD5</vt:lpwstr>
  </property>
  <property fmtid="{D5CDD505-2E9C-101B-9397-08002B2CF9AE}" pid="4" name="ClassificationContentMarkingFooterLocations">
    <vt:lpwstr>Office Theme:8\Light mode | content layouts:5</vt:lpwstr>
  </property>
  <property fmtid="{D5CDD505-2E9C-101B-9397-08002B2CF9AE}" pid="5" name="ClassificationContentMarkingFooterText">
    <vt:lpwstr>NXP Internal</vt:lpwstr>
  </property>
</Properties>
</file>