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705" r:id="rId1"/>
    <p:sldMasterId id="2147483657" r:id="rId2"/>
  </p:sldMasterIdLst>
  <p:notesMasterIdLst>
    <p:notesMasterId r:id="rId7"/>
  </p:notesMasterIdLst>
  <p:handoutMasterIdLst>
    <p:handoutMasterId r:id="rId8"/>
  </p:handoutMasterIdLst>
  <p:sldIdLst>
    <p:sldId id="1245026683" r:id="rId3"/>
    <p:sldId id="1245026684" r:id="rId4"/>
    <p:sldId id="1245026685" r:id="rId5"/>
    <p:sldId id="1245026687" r:id="rId6"/>
  </p:sldIdLst>
  <p:sldSz cx="12192000" cy="6858000"/>
  <p:notesSz cx="7315200" cy="96012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nnie Glendinning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06"/>
    <a:srgbClr val="98B81E"/>
    <a:srgbClr val="FF9B09"/>
    <a:srgbClr val="FFFFFF"/>
    <a:srgbClr val="50ABE3"/>
    <a:srgbClr val="1B48AA"/>
    <a:srgbClr val="58595B"/>
    <a:srgbClr val="2290D4"/>
    <a:srgbClr val="4FABE3"/>
    <a:srgbClr val="7DB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1713" autoAdjust="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610" y="21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700" y="9129458"/>
            <a:ext cx="1735707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/>
            <a:fld id="{FF589425-449D-4D80-B16A-0FCA3F0B391A}" type="datetime9">
              <a:rPr lang="en-US" sz="900"/>
              <a:pPr algn="l"/>
              <a:t>6/22/2020 12:51:34 PM</a:t>
            </a:fld>
            <a:endParaRPr lang="en-US" sz="900" dirty="0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04893" y="9129458"/>
            <a:ext cx="3797807" cy="27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900" cap="all" dirty="0"/>
              <a:t>Company secret, </a:t>
            </a:r>
            <a:r>
              <a:rPr lang="en-US" sz="900" dirty="0"/>
              <a:t>© NXP</a:t>
            </a:r>
          </a:p>
        </p:txBody>
      </p:sp>
      <p:sp>
        <p:nvSpPr>
          <p:cNvPr id="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02864" y="9129458"/>
            <a:ext cx="416205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A579D-3553-4F33-9067-7E7231905C3B}" type="slidenum">
              <a:rPr lang="en-US" sz="1000"/>
              <a:pPr/>
              <a:t>‹#›</a:t>
            </a:fld>
            <a:endParaRPr lang="en-US" sz="1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5DF62A2-B88F-49F8-A751-50E7D3DAFD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161" y="9112197"/>
            <a:ext cx="544449" cy="2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1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8E4FAC5F-76F7-40D3-AA51-EA65E10A56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02700" y="9129458"/>
            <a:ext cx="1735707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algn="l"/>
            <a:fld id="{FF589425-449D-4D80-B16A-0FCA3F0B391A}" type="datetime9">
              <a:rPr lang="en-US" sz="900"/>
              <a:pPr algn="l"/>
              <a:t>6/22/2020 12:51:34 PM</a:t>
            </a:fld>
            <a:endParaRPr lang="en-US" sz="900" dirty="0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0AB81111-36A1-4E45-8B18-91185E4508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04893" y="9129458"/>
            <a:ext cx="3797807" cy="27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sz="900" cap="all" dirty="0"/>
              <a:t>Company secret, </a:t>
            </a:r>
            <a:r>
              <a:rPr lang="en-US" sz="900" dirty="0"/>
              <a:t>© NXP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5FD1D2C5-F9B4-4C5C-A9CA-DFB029771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02864" y="9129458"/>
            <a:ext cx="416205" cy="2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A579D-3553-4F33-9067-7E7231905C3B}" type="slidenum">
              <a:rPr lang="en-US" sz="1000"/>
              <a:pPr/>
              <a:t>‹#›</a:t>
            </a:fld>
            <a:endParaRPr lang="en-US" sz="1000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11809317-F392-44E2-A9BB-5034570B2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161" y="9112197"/>
            <a:ext cx="544449" cy="29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02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6" descr="A large building&#10;&#10;Description automatically generated">
            <a:extLst>
              <a:ext uri="{FF2B5EF4-FFF2-40B4-BE49-F238E27FC236}">
                <a16:creationId xmlns:a16="http://schemas.microsoft.com/office/drawing/2014/main" id="{F367A7A6-D723-40BB-A3B1-7662B43D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0049" y="71563"/>
            <a:ext cx="4810031" cy="6786437"/>
          </a:xfrm>
          <a:prstGeom prst="rect">
            <a:avLst/>
          </a:prstGeom>
        </p:spPr>
      </p:pic>
      <p:sp>
        <p:nvSpPr>
          <p:cNvPr id="90" name="Text Placeholder 89"/>
          <p:cNvSpPr>
            <a:spLocks noGrp="1"/>
          </p:cNvSpPr>
          <p:nvPr>
            <p:ph type="body" sz="quarter" idx="12" hasCustomPrompt="1"/>
          </p:nvPr>
        </p:nvSpPr>
        <p:spPr>
          <a:xfrm>
            <a:off x="625287" y="4210334"/>
            <a:ext cx="6174317" cy="399042"/>
          </a:xfrm>
        </p:spPr>
        <p:txBody>
          <a:bodyPr>
            <a:norm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lang="en-US" sz="1400" b="1" kern="1200" cap="all" spc="3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Arial" panose="020B0604020202020204" pitchFamily="34" charset="0"/>
              </a:defRPr>
            </a:lvl1pPr>
            <a:lvl2pPr marL="233363" indent="0">
              <a:buFontTx/>
              <a:buNone/>
              <a:defRPr/>
            </a:lvl2pPr>
            <a:lvl3pPr marL="401638" indent="0">
              <a:buFontTx/>
              <a:buNone/>
              <a:defRPr/>
            </a:lvl3pPr>
            <a:lvl4pPr marL="569912" indent="0">
              <a:buFontTx/>
              <a:buNone/>
              <a:defRPr/>
            </a:lvl4pPr>
            <a:lvl5pPr marL="746125" indent="0">
              <a:buFontTx/>
              <a:buNone/>
              <a:defRPr/>
            </a:lvl5pPr>
          </a:lstStyle>
          <a:p>
            <a:pPr marL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</a:pPr>
            <a:r>
              <a:rPr lang="en-US" dirty="0"/>
              <a:t>month 2020</a:t>
            </a:r>
          </a:p>
        </p:txBody>
      </p:sp>
      <p:sp>
        <p:nvSpPr>
          <p:cNvPr id="27" name="Rectangle 183"/>
          <p:cNvSpPr>
            <a:spLocks noGrp="1" noChangeArrowheads="1"/>
          </p:cNvSpPr>
          <p:nvPr userDrawn="1">
            <p:ph type="subTitle" idx="1" hasCustomPrompt="1"/>
          </p:nvPr>
        </p:nvSpPr>
        <p:spPr bwMode="blackWhite">
          <a:xfrm>
            <a:off x="625287" y="3497623"/>
            <a:ext cx="6174317" cy="809562"/>
          </a:xfrm>
          <a:prstGeom prst="rect">
            <a:avLst/>
          </a:prstGeom>
          <a:ln w="25400" algn="ctr"/>
          <a:effectLst/>
        </p:spPr>
        <p:txBody>
          <a:bodyPr tIns="0" bIns="91440" anchor="b">
            <a:noAutofit/>
          </a:bodyPr>
          <a:lstStyle>
            <a:lvl1pPr marL="0" indent="0" algn="l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Font typeface="Arial" charset="0"/>
              <a:buNone/>
              <a:defRPr lang="en-US" sz="1800" b="0" kern="1200" cap="none" spc="5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Official title goes here</a:t>
            </a:r>
          </a:p>
        </p:txBody>
      </p:sp>
      <p:sp>
        <p:nvSpPr>
          <p:cNvPr id="28" name="Rectangle 182"/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625287" y="427838"/>
            <a:ext cx="6165127" cy="2961111"/>
          </a:xfrm>
          <a:prstGeom prst="rect">
            <a:avLst/>
          </a:prstGeom>
          <a:ln w="25400"/>
          <a:effectLst/>
        </p:spPr>
        <p:txBody>
          <a:bodyPr tIns="91440" bIns="91440" anchor="b"/>
          <a:lstStyle>
            <a:lvl1pPr algn="l">
              <a:lnSpc>
                <a:spcPts val="5500"/>
              </a:lnSpc>
              <a:spcBef>
                <a:spcPts val="0"/>
              </a:spcBef>
              <a:defRPr lang="en-US" sz="4900" b="0" kern="1200" cap="all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Title Goes Here Second Line</a:t>
            </a:r>
            <a:br>
              <a:rPr lang="en-US" dirty="0"/>
            </a:br>
            <a:r>
              <a:rPr lang="en-US" dirty="0"/>
              <a:t>Third Line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C06E3A-77E8-4336-8E69-F834D6840692}"/>
              </a:ext>
            </a:extLst>
          </p:cNvPr>
          <p:cNvSpPr txBox="1"/>
          <p:nvPr userDrawn="1"/>
        </p:nvSpPr>
        <p:spPr>
          <a:xfrm>
            <a:off x="625287" y="5986814"/>
            <a:ext cx="6587542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+mj-lt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B26A35-77F5-445D-B6D8-5AC2F84354FB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3AA52E7-FC36-4ED4-867F-157B0BCEBEAA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ED8626D-4DCA-4D23-8BF4-1806FF2B3D4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456C9DC-AC7B-4A0E-8C19-8B43D714AD24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DA97BB-3B9D-475D-90A5-85DF0ACEA7DB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9B465D-2073-45C5-B64A-4C84B0F0C14A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0479C9BD-7253-4516-B9AE-7AD2D6588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14" t="23225" r="5073" b="21217"/>
          <a:stretch/>
        </p:blipFill>
        <p:spPr>
          <a:xfrm>
            <a:off x="619242" y="5157865"/>
            <a:ext cx="5280626" cy="72027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06C25F4-61A1-429C-96A6-EF43EBB0D205}"/>
              </a:ext>
            </a:extLst>
          </p:cNvPr>
          <p:cNvSpPr txBox="1"/>
          <p:nvPr userDrawn="1"/>
        </p:nvSpPr>
        <p:spPr>
          <a:xfrm>
            <a:off x="625287" y="6281012"/>
            <a:ext cx="5470713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650" b="0" i="0" cap="all" spc="50" baseline="0" dirty="0">
                <a:solidFill>
                  <a:schemeClr val="tx2">
                    <a:lumMod val="90000"/>
                  </a:schemeClr>
                </a:solidFill>
                <a:latin typeface="+mj-lt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2020 NXP B.V.</a:t>
            </a:r>
          </a:p>
        </p:txBody>
      </p:sp>
      <p:sp>
        <p:nvSpPr>
          <p:cNvPr id="16" name="Picture Placeholder 76">
            <a:extLst>
              <a:ext uri="{FF2B5EF4-FFF2-40B4-BE49-F238E27FC236}">
                <a16:creationId xmlns:a16="http://schemas.microsoft.com/office/drawing/2014/main" id="{AD9AA4A3-D63C-4BE7-8E98-E58FD927EAC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0049" y="71563"/>
            <a:ext cx="4810031" cy="678643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</p:spTree>
    <p:extLst>
      <p:ext uri="{BB962C8B-B14F-4D97-AF65-F5344CB8AC3E}">
        <p14:creationId xmlns:p14="http://schemas.microsoft.com/office/powerpoint/2010/main" val="7438388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4775" y="414064"/>
            <a:ext cx="11454325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21375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2938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4775" y="414064"/>
            <a:ext cx="11663021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394775" y="1153266"/>
            <a:ext cx="5847277" cy="4667249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5"/>
          <p:cNvSpPr>
            <a:spLocks noGrp="1"/>
          </p:cNvSpPr>
          <p:nvPr>
            <p:ph type="body" sz="quarter" idx="11"/>
          </p:nvPr>
        </p:nvSpPr>
        <p:spPr>
          <a:xfrm>
            <a:off x="6242052" y="1153266"/>
            <a:ext cx="5847277" cy="4667249"/>
          </a:xfrm>
        </p:spPr>
        <p:txBody>
          <a:bodyPr/>
          <a:lstStyle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2144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, Imag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0039" y="431801"/>
            <a:ext cx="4884679" cy="583934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5" name="Rectangle 226">
            <a:extLst>
              <a:ext uri="{FF2B5EF4-FFF2-40B4-BE49-F238E27FC236}">
                <a16:creationId xmlns:a16="http://schemas.microsoft.com/office/drawing/2014/main" id="{6D349D80-209D-4869-B663-DDBD96A271B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732890" y="431801"/>
            <a:ext cx="6188603" cy="1375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3200" b="0" cap="none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 Here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F467A178-3F40-46AE-B142-7537AEFA6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32888" y="1958337"/>
            <a:ext cx="6188603" cy="4312810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972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</a:t>
            </a:r>
            <a:br>
              <a:rPr lang="en-US" dirty="0"/>
            </a:br>
            <a:r>
              <a:rPr lang="en-US" dirty="0"/>
              <a:t>Third Line Title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9428A6-B4EA-426C-B5D6-7BF8255D0379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B1F641-A39F-419C-B874-36E8B4C70292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443CEE6-1108-4EA9-99ED-44930E6EC07C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6895F3-7204-48FF-A4F3-F08AE082612C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99838EC-325A-4D0A-BA69-5EBCA1E4E224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AB4C98-DF4F-4361-A999-30FBA0566D0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E5D1333-9BCA-4D99-8B74-A5FD0A4B9B51}"/>
              </a:ext>
            </a:extLst>
          </p:cNvPr>
          <p:cNvSpPr/>
          <p:nvPr userDrawn="1"/>
        </p:nvSpPr>
        <p:spPr>
          <a:xfrm>
            <a:off x="10163174" y="0"/>
            <a:ext cx="2028826" cy="6858000"/>
          </a:xfrm>
          <a:prstGeom prst="rect">
            <a:avLst/>
          </a:prstGeom>
          <a:solidFill>
            <a:srgbClr val="50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9203C931-D801-4035-A8B2-0085615AC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2FB6ECD-AD16-4595-BDE1-ED612F049B15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229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870034E-F8DD-48DC-A066-E5AC17824E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9D6C17E-6427-4E15-BF87-030DEB8EE579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2020 NXP B.V.</a:t>
            </a:r>
          </a:p>
        </p:txBody>
      </p:sp>
    </p:spTree>
    <p:extLst>
      <p:ext uri="{BB962C8B-B14F-4D97-AF65-F5344CB8AC3E}">
        <p14:creationId xmlns:p14="http://schemas.microsoft.com/office/powerpoint/2010/main" val="114775440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66DA4-3842-41AB-A413-DA2CAB207332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2020 NXP B.V.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5DCA3A-3479-4CA4-B85C-C27090ADD0B2}"/>
              </a:ext>
            </a:extLst>
          </p:cNvPr>
          <p:cNvSpPr/>
          <p:nvPr userDrawn="1"/>
        </p:nvSpPr>
        <p:spPr>
          <a:xfrm>
            <a:off x="10163174" y="0"/>
            <a:ext cx="2028826" cy="6857999"/>
          </a:xfrm>
          <a:prstGeom prst="rect">
            <a:avLst/>
          </a:prstGeom>
          <a:solidFill>
            <a:srgbClr val="98B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5A7B107C-1960-4D18-8903-018BBE08D6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ADADDD7-27DF-4F1B-AF83-2336CE552FBC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7F9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15C90563-5E31-4BB6-A451-C74BBA9E27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0" name="Rectangle 226">
            <a:extLst>
              <a:ext uri="{FF2B5EF4-FFF2-40B4-BE49-F238E27FC236}">
                <a16:creationId xmlns:a16="http://schemas.microsoft.com/office/drawing/2014/main" id="{B20325F3-D3B7-4667-B443-7A5E875CEFF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</a:t>
            </a:r>
            <a:br>
              <a:rPr lang="en-US" dirty="0"/>
            </a:br>
            <a:r>
              <a:rPr lang="en-US" dirty="0"/>
              <a:t>Third Line 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A50CE8-C42A-40BE-B8BE-DD6BA74EC96D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079EEBE-0AA2-4B9F-8CA5-4EF66EBBF8CE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52E4ED-5154-481E-9CD9-E54F58D898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7FA421C-F569-4674-A016-EEEC0F3E71CF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98BED1-31EA-40EC-979E-CC6D43308799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82CE24-80C3-4E10-AE08-C8E299AD93A9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16662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91A16C9-C041-49C5-AC50-D0FF3E5085DA}"/>
              </a:ext>
            </a:extLst>
          </p:cNvPr>
          <p:cNvSpPr/>
          <p:nvPr userDrawn="1"/>
        </p:nvSpPr>
        <p:spPr>
          <a:xfrm>
            <a:off x="0" y="5834418"/>
            <a:ext cx="12192000" cy="1023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53E47-1254-4AED-A541-BB7CE36A4C87}"/>
              </a:ext>
            </a:extLst>
          </p:cNvPr>
          <p:cNvSpPr/>
          <p:nvPr userDrawn="1"/>
        </p:nvSpPr>
        <p:spPr>
          <a:xfrm>
            <a:off x="0" y="1"/>
            <a:ext cx="12192000" cy="2183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AF788F4C-F3F1-4D1E-9E78-69BDCFEDEA0E}"/>
              </a:ext>
            </a:extLst>
          </p:cNvPr>
          <p:cNvSpPr txBox="1">
            <a:spLocks/>
          </p:cNvSpPr>
          <p:nvPr userDrawn="1"/>
        </p:nvSpPr>
        <p:spPr>
          <a:xfrm>
            <a:off x="6757621" y="6429865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3A6489-F2EE-48AA-AF66-CF911B054E5B}"/>
              </a:ext>
            </a:extLst>
          </p:cNvPr>
          <p:cNvSpPr txBox="1"/>
          <p:nvPr userDrawn="1"/>
        </p:nvSpPr>
        <p:spPr>
          <a:xfrm>
            <a:off x="939519" y="6115278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639A3C-5B99-4F0B-8C96-2711DE232E7A}"/>
              </a:ext>
            </a:extLst>
          </p:cNvPr>
          <p:cNvSpPr/>
          <p:nvPr userDrawn="1"/>
        </p:nvSpPr>
        <p:spPr>
          <a:xfrm>
            <a:off x="10163174" y="0"/>
            <a:ext cx="2028826" cy="6857999"/>
          </a:xfrm>
          <a:prstGeom prst="rect">
            <a:avLst/>
          </a:prstGeom>
          <a:solidFill>
            <a:srgbClr val="FF9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081DA00-9A65-4F43-BEC9-5D54EC6101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9906" y="5228176"/>
            <a:ext cx="995362" cy="99536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EA282F3-18EF-46C0-BE23-00B6F460489B}"/>
              </a:ext>
            </a:extLst>
          </p:cNvPr>
          <p:cNvSpPr/>
          <p:nvPr userDrawn="1"/>
        </p:nvSpPr>
        <p:spPr>
          <a:xfrm>
            <a:off x="9972674" y="0"/>
            <a:ext cx="200026" cy="6858000"/>
          </a:xfrm>
          <a:prstGeom prst="rect">
            <a:avLst/>
          </a:prstGeom>
          <a:solidFill>
            <a:srgbClr val="E68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536963C-3E89-44A3-8B67-93A64F4E3D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446" y="5043977"/>
            <a:ext cx="5592432" cy="12262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E8EA48-8A72-4DFF-8F74-E81BDBAEF43A}"/>
              </a:ext>
            </a:extLst>
          </p:cNvPr>
          <p:cNvSpPr txBox="1"/>
          <p:nvPr userDrawn="1"/>
        </p:nvSpPr>
        <p:spPr>
          <a:xfrm>
            <a:off x="939519" y="6364207"/>
            <a:ext cx="5818102" cy="343469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l"/>
            <a:r>
              <a:rPr lang="en-US" sz="700" b="0" i="0" cap="all" spc="50" baseline="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2020 NXP B.V.</a:t>
            </a:r>
          </a:p>
        </p:txBody>
      </p:sp>
      <p:sp>
        <p:nvSpPr>
          <p:cNvPr id="21" name="Rectangle 226">
            <a:extLst>
              <a:ext uri="{FF2B5EF4-FFF2-40B4-BE49-F238E27FC236}">
                <a16:creationId xmlns:a16="http://schemas.microsoft.com/office/drawing/2014/main" id="{9DDFC051-4C35-4AC2-A3C2-87EF3BE5ACC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936080" y="1634279"/>
            <a:ext cx="7009333" cy="2454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6000"/>
              </a:lnSpc>
              <a:spcBef>
                <a:spcPts val="0"/>
              </a:spcBef>
              <a:spcAft>
                <a:spcPct val="0"/>
              </a:spcAft>
              <a:defRPr lang="en-US" sz="5500" b="0" kern="1200" cap="none" spc="-5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</a:t>
            </a:r>
            <a:br>
              <a:rPr lang="en-US" dirty="0"/>
            </a:br>
            <a:r>
              <a:rPr lang="en-US" dirty="0"/>
              <a:t>Third Line 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34B508-19CE-4E96-99FC-3DE740789F3D}"/>
              </a:ext>
            </a:extLst>
          </p:cNvPr>
          <p:cNvGrpSpPr/>
          <p:nvPr userDrawn="1"/>
        </p:nvGrpSpPr>
        <p:grpSpPr>
          <a:xfrm>
            <a:off x="1" y="4335146"/>
            <a:ext cx="7945412" cy="59196"/>
            <a:chOff x="0" y="-1"/>
            <a:chExt cx="12190081" cy="13501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E3FE20-D5A7-49D4-9FC3-1C51497B1D95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4BBDC35-DA26-42D8-B8AD-9BA7AB4CB70C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C061553-8252-4DB2-8E43-E8D8704C9A75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1ECAB66-D623-4D2F-8EF9-FF10CEF71088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3960A1F-C2ED-40E3-8DD3-DC97CF1E1CAB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10403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0237C8-2858-4F58-9A6E-943C9BB01FD7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92777" y="847324"/>
            <a:ext cx="540882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800" b="0" cap="none" spc="8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6292777" y="1564008"/>
            <a:ext cx="5408822" cy="4450312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A404A0-DE4F-4032-9EB6-F1C15C0013D9}"/>
              </a:ext>
            </a:extLst>
          </p:cNvPr>
          <p:cNvSpPr/>
          <p:nvPr userDrawn="1"/>
        </p:nvSpPr>
        <p:spPr>
          <a:xfrm>
            <a:off x="0" y="0"/>
            <a:ext cx="5651500" cy="68834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87CCD6-77A7-4EDA-B0EA-BCFF0F37CB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2358"/>
            <a:ext cx="5651500" cy="675564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592BF5-56C6-474C-847B-897B8E614039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B77A332-2681-424E-914E-38EF395A89F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DD0F06F-FF3A-40D8-936B-ACC6550773BC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A46F28F-C70B-4C64-8CB9-908813C2F1C3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7AAEB77-B772-4A6C-9DD9-23576C27047E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E5184C-2695-40CD-BD78-4121E76C5151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29306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074413" y="525439"/>
            <a:ext cx="5847080" cy="1375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lang="en-US" sz="3200" b="0" cap="none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rtl="0" fontAlgn="base">
              <a:lnSpc>
                <a:spcPct val="100000"/>
              </a:lnSpc>
              <a:spcBef>
                <a:spcPts val="1200"/>
              </a:spcBef>
              <a:spcAft>
                <a:spcPts val="75"/>
              </a:spcAft>
              <a:buClrTx/>
              <a:buSzPct val="80000"/>
              <a:buFontTx/>
              <a:buNone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 Here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6074411" y="2051975"/>
            <a:ext cx="5847080" cy="4273762"/>
          </a:xfrm>
        </p:spPr>
        <p:txBody>
          <a:bodyPr/>
          <a:lstStyle>
            <a:lvl1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2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8340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11CAFD9-C949-4672-8099-280A9D3A4A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2358"/>
            <a:ext cx="5651500" cy="675564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143B65-FAC5-4D31-9319-78DB1093D45C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3F77FA-B6E2-422A-A9CA-B7D9CD063394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A4F3DD-51AF-4E21-AF3F-235370EFB9DD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D84D32-7C7C-420C-88C2-251264F588C4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32946DA-2B91-4542-A1A4-EEA43900A0DA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A99CD9-05CA-4AC9-8CB5-B8AAB07C7B0A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15520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57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470848" y="964060"/>
            <a:ext cx="4749421" cy="4450312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0">
              <a:spcBef>
                <a:spcPts val="1200"/>
              </a:spcBef>
              <a:buFontTx/>
              <a:buNone/>
              <a:defRPr/>
            </a:lvl2pPr>
            <a:lvl3pPr marL="341312" indent="0">
              <a:spcBef>
                <a:spcPts val="1200"/>
              </a:spcBef>
              <a:buFontTx/>
              <a:buNone/>
              <a:defRPr/>
            </a:lvl3pPr>
            <a:lvl4pPr marL="511175" indent="0">
              <a:spcBef>
                <a:spcPts val="1200"/>
              </a:spcBef>
              <a:buFontTx/>
              <a:buNone/>
              <a:defRPr/>
            </a:lvl4pPr>
            <a:lvl5pPr marL="688975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C1B87-6A8D-4C64-83AE-14D387F7CF23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EF9623-B990-4FC5-B3AF-ABCC21E73ED3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6F548F-1A42-4C2C-94CE-E08BCCAF458E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1DD7377-0B81-4391-AF3B-45468D1DB841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72F4AB-7E8B-4283-9E7D-D13FB39EF1D1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2FAF1A-055B-442A-B4D3-7551731C83F3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1716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motive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4" descr="A passenger seat of a car&#10;&#10;Description automatically generated">
            <a:extLst>
              <a:ext uri="{FF2B5EF4-FFF2-40B4-BE49-F238E27FC236}">
                <a16:creationId xmlns:a16="http://schemas.microsoft.com/office/drawing/2014/main" id="{1D45FBBC-207E-4D58-85BF-A85644E74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headline or statement goes here. Lorem ipsum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3A222D-2665-49C2-A352-41261E92E261}"/>
              </a:ext>
            </a:extLst>
          </p:cNvPr>
          <p:cNvSpPr/>
          <p:nvPr userDrawn="1"/>
        </p:nvSpPr>
        <p:spPr>
          <a:xfrm rot="10800000">
            <a:off x="-1" y="79514"/>
            <a:ext cx="4560213" cy="5653376"/>
          </a:xfrm>
          <a:prstGeom prst="rect">
            <a:avLst/>
          </a:prstGeom>
          <a:gradFill flip="none" rotWithShape="1">
            <a:gsLst>
              <a:gs pos="3000">
                <a:schemeClr val="accent4">
                  <a:alpha val="27000"/>
                </a:schemeClr>
              </a:gs>
              <a:gs pos="50000">
                <a:schemeClr val="accent4">
                  <a:alpha val="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DB60511C-2A65-4F06-8213-A97675390082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2A4D78-1073-4D7F-BFFB-2D6120677F74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81FCDD-ACE7-4426-A971-5FCA0CCF78B9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9C456B0-4A5D-4885-994C-95243A7A3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E162F602-55E8-4B3D-A11C-2027D56E9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51D5D649-9376-48D5-8D91-4D2DDEB0E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C1F632B-6197-496B-9EEA-C4840363A8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5006E74E-CDF9-4696-8BB6-B1B2F10B7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14646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BD3316-8C03-4E14-A26A-B573F6170B51}"/>
              </a:ext>
            </a:extLst>
          </p:cNvPr>
          <p:cNvSpPr/>
          <p:nvPr userDrawn="1"/>
        </p:nvSpPr>
        <p:spPr>
          <a:xfrm>
            <a:off x="1" y="6393976"/>
            <a:ext cx="6540502" cy="4640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651500" cy="685799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81D92BB-6197-48EF-BA05-DDD2BA2B9E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" y="0"/>
            <a:ext cx="5651500" cy="68580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6500173" y="964060"/>
            <a:ext cx="4749421" cy="4450312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FontTx/>
              <a:buNone/>
              <a:defRPr sz="3500" spc="-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0">
              <a:spcBef>
                <a:spcPts val="1200"/>
              </a:spcBef>
              <a:buFontTx/>
              <a:buNone/>
              <a:defRPr/>
            </a:lvl2pPr>
            <a:lvl3pPr marL="341312" indent="0">
              <a:spcBef>
                <a:spcPts val="1200"/>
              </a:spcBef>
              <a:buFontTx/>
              <a:buNone/>
              <a:defRPr/>
            </a:lvl3pPr>
            <a:lvl4pPr marL="511175" indent="0">
              <a:spcBef>
                <a:spcPts val="1200"/>
              </a:spcBef>
              <a:buFontTx/>
              <a:buNone/>
              <a:defRPr/>
            </a:lvl4pPr>
            <a:lvl5pPr marL="688975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ACD430-9C72-4B6A-B10A-943F02048CDE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BF04E46-E2BA-4BD2-84A0-F679AAF5F474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B0136C-860D-47DF-962F-5249914E9CAD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A236E7-78E4-4C63-BF5E-44FD09CB7200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9FD2CF-0A88-4CC0-9792-A1832D08536B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AB9414-4DBB-4193-85F6-FF73EE339171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825503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92789B-ABF7-49F5-8475-18DABE8EA2F7}"/>
              </a:ext>
            </a:extLst>
          </p:cNvPr>
          <p:cNvSpPr/>
          <p:nvPr userDrawn="1"/>
        </p:nvSpPr>
        <p:spPr>
          <a:xfrm>
            <a:off x="0" y="6027089"/>
            <a:ext cx="12192000" cy="830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2D6952-0B39-4E85-B2AB-C7E5867BD890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4775" y="414064"/>
            <a:ext cx="5409677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676FF-9D0F-4722-9685-23FBD6A9C2F8}"/>
              </a:ext>
            </a:extLst>
          </p:cNvPr>
          <p:cNvSpPr/>
          <p:nvPr userDrawn="1"/>
        </p:nvSpPr>
        <p:spPr>
          <a:xfrm>
            <a:off x="6096000" y="0"/>
            <a:ext cx="6096000" cy="11847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00C4938-BC49-4D3B-AA97-6FE74E7ABE7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184744"/>
            <a:ext cx="6096000" cy="519220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Text Placeholder 45">
            <a:extLst>
              <a:ext uri="{FF2B5EF4-FFF2-40B4-BE49-F238E27FC236}">
                <a16:creationId xmlns:a16="http://schemas.microsoft.com/office/drawing/2014/main" id="{B4DFB5A0-11CF-4210-9700-FF7D31A83D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3679" y="121749"/>
            <a:ext cx="5908205" cy="951677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1200"/>
              </a:spcBef>
              <a:buFontTx/>
              <a:buNone/>
              <a:defRPr sz="23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9863" indent="0">
              <a:spcBef>
                <a:spcPts val="1200"/>
              </a:spcBef>
              <a:buFontTx/>
              <a:buNone/>
              <a:defRPr/>
            </a:lvl2pPr>
            <a:lvl3pPr marL="341312" indent="0">
              <a:spcBef>
                <a:spcPts val="1200"/>
              </a:spcBef>
              <a:buFontTx/>
              <a:buNone/>
              <a:defRPr/>
            </a:lvl3pPr>
            <a:lvl4pPr marL="511175" indent="0">
              <a:spcBef>
                <a:spcPts val="1200"/>
              </a:spcBef>
              <a:buFontTx/>
              <a:buNone/>
              <a:defRPr/>
            </a:lvl4pPr>
            <a:lvl5pPr marL="688975" indent="0">
              <a:spcBef>
                <a:spcPts val="1200"/>
              </a:spcBef>
              <a:buFontTx/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C3F9D7-D886-473E-9DBD-2A73B5FE14F2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86B12B-894E-40D7-8007-A1AFF564F979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043F54-CD91-4097-89E2-E9F9F876DF78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63B6B59-1ED5-4B04-8699-B2B9D2F8BB62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F7A38D-53E6-46D7-8402-53AE14081A99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0542B5-5180-404C-8BEA-436838B9E22F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22D6BA1C-EE50-48A1-A290-B2AAB00A19BF}"/>
              </a:ext>
            </a:extLst>
          </p:cNvPr>
          <p:cNvSpPr txBox="1">
            <a:spLocks/>
          </p:cNvSpPr>
          <p:nvPr userDrawn="1"/>
        </p:nvSpPr>
        <p:spPr>
          <a:xfrm>
            <a:off x="4140990" y="6458440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722028-7886-45D6-8F20-8432B1F290D6}"/>
              </a:ext>
            </a:extLst>
          </p:cNvPr>
          <p:cNvSpPr txBox="1"/>
          <p:nvPr userDrawn="1"/>
        </p:nvSpPr>
        <p:spPr>
          <a:xfrm>
            <a:off x="1606535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DE660F-7671-477A-9EE9-1AB3135F2975}"/>
              </a:ext>
            </a:extLst>
          </p:cNvPr>
          <p:cNvGrpSpPr/>
          <p:nvPr userDrawn="1"/>
        </p:nvGrpSpPr>
        <p:grpSpPr>
          <a:xfrm>
            <a:off x="5233069" y="6476214"/>
            <a:ext cx="489002" cy="176138"/>
            <a:chOff x="271463" y="2852738"/>
            <a:chExt cx="3190876" cy="1149350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FD98989-2A9E-4235-9A72-4000E2E47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11FF4CD9-266B-461F-AD42-B3C7DF7DA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729BD076-394F-454B-8BED-BF2E51275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C3A2D510-A845-4A12-9F4E-DB6FCEFCF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ECCFD62D-AD2D-4B0F-A9E4-00CB0A356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16457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30369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27507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6284179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1562"/>
            <a:ext cx="12192000" cy="692956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71562"/>
            <a:ext cx="12191999" cy="622575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0EBA1B-889E-4AD1-A9FD-7C10B47D0903}"/>
              </a:ext>
            </a:extLst>
          </p:cNvPr>
          <p:cNvSpPr/>
          <p:nvPr userDrawn="1"/>
        </p:nvSpPr>
        <p:spPr>
          <a:xfrm>
            <a:off x="0" y="6157904"/>
            <a:ext cx="12191999" cy="7000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D92922-2409-4A98-A3B9-D5722EBB8821}"/>
              </a:ext>
            </a:extLst>
          </p:cNvPr>
          <p:cNvGrpSpPr/>
          <p:nvPr userDrawn="1"/>
        </p:nvGrpSpPr>
        <p:grpSpPr>
          <a:xfrm>
            <a:off x="11049959" y="6358176"/>
            <a:ext cx="821338" cy="295844"/>
            <a:chOff x="271463" y="2852738"/>
            <a:chExt cx="3190876" cy="1149350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336AB126-359E-4F95-B23F-F76723B99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2E2966AE-DA78-45A6-815C-1ED6F13BC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29D325A3-EDC2-45C8-B519-5D8576DE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482B033F-CAEE-4F4E-934F-A479EC04A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AE467A39-F54B-4326-A544-BF54BFD4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86116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 tag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71562"/>
            <a:ext cx="12192000" cy="692956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71562"/>
            <a:ext cx="12191999" cy="69295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11498072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c 44">
            <a:extLst>
              <a:ext uri="{FF2B5EF4-FFF2-40B4-BE49-F238E27FC236}">
                <a16:creationId xmlns:a16="http://schemas.microsoft.com/office/drawing/2014/main" id="{D06403FE-A5C1-4F8C-9DB3-87AD5BC91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853" y="1750077"/>
            <a:ext cx="11226294" cy="24616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1EFAB0-BF7B-486F-9F35-82AD1ED04BF1}"/>
              </a:ext>
            </a:extLst>
          </p:cNvPr>
          <p:cNvSpPr/>
          <p:nvPr userDrawn="1"/>
        </p:nvSpPr>
        <p:spPr>
          <a:xfrm>
            <a:off x="0" y="0"/>
            <a:ext cx="12192000" cy="61066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B4EE5C-CBF1-48C2-9111-7AF141DC059D}"/>
              </a:ext>
            </a:extLst>
          </p:cNvPr>
          <p:cNvGrpSpPr/>
          <p:nvPr userDrawn="1"/>
        </p:nvGrpSpPr>
        <p:grpSpPr>
          <a:xfrm>
            <a:off x="3751325" y="1373534"/>
            <a:ext cx="4689351" cy="1689100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80DC613D-8F28-4356-9AE2-4B01CAD6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25389CD5-8A7A-4E07-8890-BA0951246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57CD6AE5-1C17-4916-ABDE-B2D11320C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985F11E2-F842-41CA-9AF1-5287558B50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0E5ECB3-F85C-46BC-B46B-3B8A9FE93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3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81DB8D8-7921-42FD-BC22-C65AD4B022CA}"/>
              </a:ext>
            </a:extLst>
          </p:cNvPr>
          <p:cNvGrpSpPr/>
          <p:nvPr userDrawn="1"/>
        </p:nvGrpSpPr>
        <p:grpSpPr>
          <a:xfrm>
            <a:off x="3364707" y="3905597"/>
            <a:ext cx="5462587" cy="1034628"/>
            <a:chOff x="4252913" y="4551363"/>
            <a:chExt cx="7040562" cy="1333500"/>
          </a:xfrm>
        </p:grpSpPr>
        <p:sp>
          <p:nvSpPr>
            <p:cNvPr id="5" name="Rectangle 12">
              <a:extLst>
                <a:ext uri="{FF2B5EF4-FFF2-40B4-BE49-F238E27FC236}">
                  <a16:creationId xmlns:a16="http://schemas.microsoft.com/office/drawing/2014/main" id="{00CC96BC-4DA8-479D-87E6-C4E04952DE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52913" y="4551363"/>
              <a:ext cx="28575" cy="13335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13">
              <a:extLst>
                <a:ext uri="{FF2B5EF4-FFF2-40B4-BE49-F238E27FC236}">
                  <a16:creationId xmlns:a16="http://schemas.microsoft.com/office/drawing/2014/main" id="{6D87A060-163D-464D-9776-AB1C8145BC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264900" y="4551363"/>
              <a:ext cx="28575" cy="13335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78870DD-1F10-460E-BF01-C0295B136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75" y="4765676"/>
              <a:ext cx="250825" cy="396875"/>
            </a:xfrm>
            <a:custGeom>
              <a:avLst/>
              <a:gdLst>
                <a:gd name="T0" fmla="*/ 88 w 158"/>
                <a:gd name="T1" fmla="*/ 0 h 250"/>
                <a:gd name="T2" fmla="*/ 114 w 158"/>
                <a:gd name="T3" fmla="*/ 3 h 250"/>
                <a:gd name="T4" fmla="*/ 137 w 158"/>
                <a:gd name="T5" fmla="*/ 10 h 250"/>
                <a:gd name="T6" fmla="*/ 156 w 158"/>
                <a:gd name="T7" fmla="*/ 26 h 250"/>
                <a:gd name="T8" fmla="*/ 130 w 158"/>
                <a:gd name="T9" fmla="*/ 52 h 250"/>
                <a:gd name="T10" fmla="*/ 114 w 158"/>
                <a:gd name="T11" fmla="*/ 35 h 250"/>
                <a:gd name="T12" fmla="*/ 88 w 158"/>
                <a:gd name="T13" fmla="*/ 31 h 250"/>
                <a:gd name="T14" fmla="*/ 65 w 158"/>
                <a:gd name="T15" fmla="*/ 33 h 250"/>
                <a:gd name="T16" fmla="*/ 51 w 158"/>
                <a:gd name="T17" fmla="*/ 42 h 250"/>
                <a:gd name="T18" fmla="*/ 44 w 158"/>
                <a:gd name="T19" fmla="*/ 54 h 250"/>
                <a:gd name="T20" fmla="*/ 41 w 158"/>
                <a:gd name="T21" fmla="*/ 66 h 250"/>
                <a:gd name="T22" fmla="*/ 46 w 158"/>
                <a:gd name="T23" fmla="*/ 84 h 250"/>
                <a:gd name="T24" fmla="*/ 55 w 158"/>
                <a:gd name="T25" fmla="*/ 94 h 250"/>
                <a:gd name="T26" fmla="*/ 72 w 158"/>
                <a:gd name="T27" fmla="*/ 103 h 250"/>
                <a:gd name="T28" fmla="*/ 90 w 158"/>
                <a:gd name="T29" fmla="*/ 110 h 250"/>
                <a:gd name="T30" fmla="*/ 109 w 158"/>
                <a:gd name="T31" fmla="*/ 115 h 250"/>
                <a:gd name="T32" fmla="*/ 128 w 158"/>
                <a:gd name="T33" fmla="*/ 124 h 250"/>
                <a:gd name="T34" fmla="*/ 144 w 158"/>
                <a:gd name="T35" fmla="*/ 136 h 250"/>
                <a:gd name="T36" fmla="*/ 156 w 158"/>
                <a:gd name="T37" fmla="*/ 152 h 250"/>
                <a:gd name="T38" fmla="*/ 158 w 158"/>
                <a:gd name="T39" fmla="*/ 178 h 250"/>
                <a:gd name="T40" fmla="*/ 156 w 158"/>
                <a:gd name="T41" fmla="*/ 203 h 250"/>
                <a:gd name="T42" fmla="*/ 144 w 158"/>
                <a:gd name="T43" fmla="*/ 222 h 250"/>
                <a:gd name="T44" fmla="*/ 125 w 158"/>
                <a:gd name="T45" fmla="*/ 238 h 250"/>
                <a:gd name="T46" fmla="*/ 102 w 158"/>
                <a:gd name="T47" fmla="*/ 248 h 250"/>
                <a:gd name="T48" fmla="*/ 76 w 158"/>
                <a:gd name="T49" fmla="*/ 250 h 250"/>
                <a:gd name="T50" fmla="*/ 46 w 158"/>
                <a:gd name="T51" fmla="*/ 248 h 250"/>
                <a:gd name="T52" fmla="*/ 21 w 158"/>
                <a:gd name="T53" fmla="*/ 236 h 250"/>
                <a:gd name="T54" fmla="*/ 0 w 158"/>
                <a:gd name="T55" fmla="*/ 217 h 250"/>
                <a:gd name="T56" fmla="*/ 28 w 158"/>
                <a:gd name="T57" fmla="*/ 194 h 250"/>
                <a:gd name="T58" fmla="*/ 41 w 158"/>
                <a:gd name="T59" fmla="*/ 210 h 250"/>
                <a:gd name="T60" fmla="*/ 58 w 158"/>
                <a:gd name="T61" fmla="*/ 217 h 250"/>
                <a:gd name="T62" fmla="*/ 76 w 158"/>
                <a:gd name="T63" fmla="*/ 220 h 250"/>
                <a:gd name="T64" fmla="*/ 93 w 158"/>
                <a:gd name="T65" fmla="*/ 217 h 250"/>
                <a:gd name="T66" fmla="*/ 109 w 158"/>
                <a:gd name="T67" fmla="*/ 210 h 250"/>
                <a:gd name="T68" fmla="*/ 121 w 158"/>
                <a:gd name="T69" fmla="*/ 199 h 250"/>
                <a:gd name="T70" fmla="*/ 125 w 158"/>
                <a:gd name="T71" fmla="*/ 180 h 250"/>
                <a:gd name="T72" fmla="*/ 121 w 158"/>
                <a:gd name="T73" fmla="*/ 166 h 250"/>
                <a:gd name="T74" fmla="*/ 109 w 158"/>
                <a:gd name="T75" fmla="*/ 154 h 250"/>
                <a:gd name="T76" fmla="*/ 95 w 158"/>
                <a:gd name="T77" fmla="*/ 147 h 250"/>
                <a:gd name="T78" fmla="*/ 76 w 158"/>
                <a:gd name="T79" fmla="*/ 140 h 250"/>
                <a:gd name="T80" fmla="*/ 55 w 158"/>
                <a:gd name="T81" fmla="*/ 133 h 250"/>
                <a:gd name="T82" fmla="*/ 37 w 158"/>
                <a:gd name="T83" fmla="*/ 126 h 250"/>
                <a:gd name="T84" fmla="*/ 23 w 158"/>
                <a:gd name="T85" fmla="*/ 112 h 250"/>
                <a:gd name="T86" fmla="*/ 11 w 158"/>
                <a:gd name="T87" fmla="*/ 94 h 250"/>
                <a:gd name="T88" fmla="*/ 7 w 158"/>
                <a:gd name="T89" fmla="*/ 66 h 250"/>
                <a:gd name="T90" fmla="*/ 9 w 158"/>
                <a:gd name="T91" fmla="*/ 49 h 250"/>
                <a:gd name="T92" fmla="*/ 18 w 158"/>
                <a:gd name="T93" fmla="*/ 31 h 250"/>
                <a:gd name="T94" fmla="*/ 35 w 158"/>
                <a:gd name="T95" fmla="*/ 14 h 250"/>
                <a:gd name="T96" fmla="*/ 58 w 158"/>
                <a:gd name="T97" fmla="*/ 3 h 250"/>
                <a:gd name="T98" fmla="*/ 88 w 158"/>
                <a:gd name="T9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250">
                  <a:moveTo>
                    <a:pt x="88" y="0"/>
                  </a:moveTo>
                  <a:lnTo>
                    <a:pt x="114" y="3"/>
                  </a:lnTo>
                  <a:lnTo>
                    <a:pt x="137" y="10"/>
                  </a:lnTo>
                  <a:lnTo>
                    <a:pt x="156" y="26"/>
                  </a:lnTo>
                  <a:lnTo>
                    <a:pt x="130" y="52"/>
                  </a:lnTo>
                  <a:lnTo>
                    <a:pt x="114" y="35"/>
                  </a:lnTo>
                  <a:lnTo>
                    <a:pt x="88" y="31"/>
                  </a:lnTo>
                  <a:lnTo>
                    <a:pt x="65" y="33"/>
                  </a:lnTo>
                  <a:lnTo>
                    <a:pt x="51" y="42"/>
                  </a:lnTo>
                  <a:lnTo>
                    <a:pt x="44" y="54"/>
                  </a:lnTo>
                  <a:lnTo>
                    <a:pt x="41" y="66"/>
                  </a:lnTo>
                  <a:lnTo>
                    <a:pt x="46" y="84"/>
                  </a:lnTo>
                  <a:lnTo>
                    <a:pt x="55" y="94"/>
                  </a:lnTo>
                  <a:lnTo>
                    <a:pt x="72" y="103"/>
                  </a:lnTo>
                  <a:lnTo>
                    <a:pt x="90" y="110"/>
                  </a:lnTo>
                  <a:lnTo>
                    <a:pt x="109" y="115"/>
                  </a:lnTo>
                  <a:lnTo>
                    <a:pt x="128" y="124"/>
                  </a:lnTo>
                  <a:lnTo>
                    <a:pt x="144" y="136"/>
                  </a:lnTo>
                  <a:lnTo>
                    <a:pt x="156" y="152"/>
                  </a:lnTo>
                  <a:lnTo>
                    <a:pt x="158" y="178"/>
                  </a:lnTo>
                  <a:lnTo>
                    <a:pt x="156" y="203"/>
                  </a:lnTo>
                  <a:lnTo>
                    <a:pt x="144" y="222"/>
                  </a:lnTo>
                  <a:lnTo>
                    <a:pt x="125" y="238"/>
                  </a:lnTo>
                  <a:lnTo>
                    <a:pt x="102" y="248"/>
                  </a:lnTo>
                  <a:lnTo>
                    <a:pt x="76" y="250"/>
                  </a:lnTo>
                  <a:lnTo>
                    <a:pt x="46" y="248"/>
                  </a:lnTo>
                  <a:lnTo>
                    <a:pt x="21" y="236"/>
                  </a:lnTo>
                  <a:lnTo>
                    <a:pt x="0" y="217"/>
                  </a:lnTo>
                  <a:lnTo>
                    <a:pt x="28" y="194"/>
                  </a:lnTo>
                  <a:lnTo>
                    <a:pt x="41" y="210"/>
                  </a:lnTo>
                  <a:lnTo>
                    <a:pt x="58" y="217"/>
                  </a:lnTo>
                  <a:lnTo>
                    <a:pt x="76" y="220"/>
                  </a:lnTo>
                  <a:lnTo>
                    <a:pt x="93" y="217"/>
                  </a:lnTo>
                  <a:lnTo>
                    <a:pt x="109" y="210"/>
                  </a:lnTo>
                  <a:lnTo>
                    <a:pt x="121" y="199"/>
                  </a:lnTo>
                  <a:lnTo>
                    <a:pt x="125" y="180"/>
                  </a:lnTo>
                  <a:lnTo>
                    <a:pt x="121" y="166"/>
                  </a:lnTo>
                  <a:lnTo>
                    <a:pt x="109" y="154"/>
                  </a:lnTo>
                  <a:lnTo>
                    <a:pt x="95" y="147"/>
                  </a:lnTo>
                  <a:lnTo>
                    <a:pt x="76" y="140"/>
                  </a:lnTo>
                  <a:lnTo>
                    <a:pt x="55" y="133"/>
                  </a:lnTo>
                  <a:lnTo>
                    <a:pt x="37" y="126"/>
                  </a:lnTo>
                  <a:lnTo>
                    <a:pt x="23" y="112"/>
                  </a:lnTo>
                  <a:lnTo>
                    <a:pt x="11" y="94"/>
                  </a:lnTo>
                  <a:lnTo>
                    <a:pt x="7" y="66"/>
                  </a:lnTo>
                  <a:lnTo>
                    <a:pt x="9" y="49"/>
                  </a:lnTo>
                  <a:lnTo>
                    <a:pt x="18" y="31"/>
                  </a:lnTo>
                  <a:lnTo>
                    <a:pt x="35" y="14"/>
                  </a:lnTo>
                  <a:lnTo>
                    <a:pt x="58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F79E3EF8-75A2-4972-91E3-048106FE4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3488" y="4773613"/>
              <a:ext cx="254000" cy="381000"/>
            </a:xfrm>
            <a:custGeom>
              <a:avLst/>
              <a:gdLst>
                <a:gd name="T0" fmla="*/ 0 w 160"/>
                <a:gd name="T1" fmla="*/ 0 h 240"/>
                <a:gd name="T2" fmla="*/ 153 w 160"/>
                <a:gd name="T3" fmla="*/ 0 h 240"/>
                <a:gd name="T4" fmla="*/ 153 w 160"/>
                <a:gd name="T5" fmla="*/ 30 h 240"/>
                <a:gd name="T6" fmla="*/ 32 w 160"/>
                <a:gd name="T7" fmla="*/ 30 h 240"/>
                <a:gd name="T8" fmla="*/ 32 w 160"/>
                <a:gd name="T9" fmla="*/ 103 h 240"/>
                <a:gd name="T10" fmla="*/ 146 w 160"/>
                <a:gd name="T11" fmla="*/ 103 h 240"/>
                <a:gd name="T12" fmla="*/ 146 w 160"/>
                <a:gd name="T13" fmla="*/ 133 h 240"/>
                <a:gd name="T14" fmla="*/ 32 w 160"/>
                <a:gd name="T15" fmla="*/ 133 h 240"/>
                <a:gd name="T16" fmla="*/ 32 w 160"/>
                <a:gd name="T17" fmla="*/ 210 h 240"/>
                <a:gd name="T18" fmla="*/ 160 w 160"/>
                <a:gd name="T19" fmla="*/ 210 h 240"/>
                <a:gd name="T20" fmla="*/ 160 w 160"/>
                <a:gd name="T21" fmla="*/ 240 h 240"/>
                <a:gd name="T22" fmla="*/ 0 w 160"/>
                <a:gd name="T23" fmla="*/ 240 h 240"/>
                <a:gd name="T24" fmla="*/ 0 w 160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0">
                  <a:moveTo>
                    <a:pt x="0" y="0"/>
                  </a:moveTo>
                  <a:lnTo>
                    <a:pt x="153" y="0"/>
                  </a:lnTo>
                  <a:lnTo>
                    <a:pt x="153" y="30"/>
                  </a:lnTo>
                  <a:lnTo>
                    <a:pt x="32" y="30"/>
                  </a:lnTo>
                  <a:lnTo>
                    <a:pt x="32" y="103"/>
                  </a:lnTo>
                  <a:lnTo>
                    <a:pt x="146" y="103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67DD1A5C-D1B9-46AF-924C-131E9060AB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35588" y="4765676"/>
              <a:ext cx="339725" cy="396875"/>
            </a:xfrm>
            <a:custGeom>
              <a:avLst/>
              <a:gdLst>
                <a:gd name="T0" fmla="*/ 125 w 214"/>
                <a:gd name="T1" fmla="*/ 0 h 250"/>
                <a:gd name="T2" fmla="*/ 156 w 214"/>
                <a:gd name="T3" fmla="*/ 3 h 250"/>
                <a:gd name="T4" fmla="*/ 186 w 214"/>
                <a:gd name="T5" fmla="*/ 17 h 250"/>
                <a:gd name="T6" fmla="*/ 209 w 214"/>
                <a:gd name="T7" fmla="*/ 38 h 250"/>
                <a:gd name="T8" fmla="*/ 181 w 214"/>
                <a:gd name="T9" fmla="*/ 56 h 250"/>
                <a:gd name="T10" fmla="*/ 165 w 214"/>
                <a:gd name="T11" fmla="*/ 42 h 250"/>
                <a:gd name="T12" fmla="*/ 146 w 214"/>
                <a:gd name="T13" fmla="*/ 33 h 250"/>
                <a:gd name="T14" fmla="*/ 123 w 214"/>
                <a:gd name="T15" fmla="*/ 31 h 250"/>
                <a:gd name="T16" fmla="*/ 95 w 214"/>
                <a:gd name="T17" fmla="*/ 35 h 250"/>
                <a:gd name="T18" fmla="*/ 69 w 214"/>
                <a:gd name="T19" fmla="*/ 49 h 250"/>
                <a:gd name="T20" fmla="*/ 51 w 214"/>
                <a:gd name="T21" fmla="*/ 70 h 250"/>
                <a:gd name="T22" fmla="*/ 39 w 214"/>
                <a:gd name="T23" fmla="*/ 96 h 250"/>
                <a:gd name="T24" fmla="*/ 34 w 214"/>
                <a:gd name="T25" fmla="*/ 126 h 250"/>
                <a:gd name="T26" fmla="*/ 39 w 214"/>
                <a:gd name="T27" fmla="*/ 157 h 250"/>
                <a:gd name="T28" fmla="*/ 51 w 214"/>
                <a:gd name="T29" fmla="*/ 182 h 250"/>
                <a:gd name="T30" fmla="*/ 69 w 214"/>
                <a:gd name="T31" fmla="*/ 201 h 250"/>
                <a:gd name="T32" fmla="*/ 93 w 214"/>
                <a:gd name="T33" fmla="*/ 215 h 250"/>
                <a:gd name="T34" fmla="*/ 123 w 214"/>
                <a:gd name="T35" fmla="*/ 220 h 250"/>
                <a:gd name="T36" fmla="*/ 149 w 214"/>
                <a:gd name="T37" fmla="*/ 217 h 250"/>
                <a:gd name="T38" fmla="*/ 169 w 214"/>
                <a:gd name="T39" fmla="*/ 206 h 250"/>
                <a:gd name="T40" fmla="*/ 186 w 214"/>
                <a:gd name="T41" fmla="*/ 189 h 250"/>
                <a:gd name="T42" fmla="*/ 214 w 214"/>
                <a:gd name="T43" fmla="*/ 208 h 250"/>
                <a:gd name="T44" fmla="*/ 207 w 214"/>
                <a:gd name="T45" fmla="*/ 217 h 250"/>
                <a:gd name="T46" fmla="*/ 195 w 214"/>
                <a:gd name="T47" fmla="*/ 229 h 250"/>
                <a:gd name="T48" fmla="*/ 176 w 214"/>
                <a:gd name="T49" fmla="*/ 238 h 250"/>
                <a:gd name="T50" fmla="*/ 153 w 214"/>
                <a:gd name="T51" fmla="*/ 248 h 250"/>
                <a:gd name="T52" fmla="*/ 123 w 214"/>
                <a:gd name="T53" fmla="*/ 250 h 250"/>
                <a:gd name="T54" fmla="*/ 88 w 214"/>
                <a:gd name="T55" fmla="*/ 245 h 250"/>
                <a:gd name="T56" fmla="*/ 58 w 214"/>
                <a:gd name="T57" fmla="*/ 231 h 250"/>
                <a:gd name="T58" fmla="*/ 32 w 214"/>
                <a:gd name="T59" fmla="*/ 213 h 250"/>
                <a:gd name="T60" fmla="*/ 16 w 214"/>
                <a:gd name="T61" fmla="*/ 187 h 250"/>
                <a:gd name="T62" fmla="*/ 4 w 214"/>
                <a:gd name="T63" fmla="*/ 157 h 250"/>
                <a:gd name="T64" fmla="*/ 0 w 214"/>
                <a:gd name="T65" fmla="*/ 126 h 250"/>
                <a:gd name="T66" fmla="*/ 7 w 214"/>
                <a:gd name="T67" fmla="*/ 84 h 250"/>
                <a:gd name="T68" fmla="*/ 23 w 214"/>
                <a:gd name="T69" fmla="*/ 49 h 250"/>
                <a:gd name="T70" fmla="*/ 48 w 214"/>
                <a:gd name="T71" fmla="*/ 24 h 250"/>
                <a:gd name="T72" fmla="*/ 83 w 214"/>
                <a:gd name="T73" fmla="*/ 5 h 250"/>
                <a:gd name="T74" fmla="*/ 125 w 214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4" h="250">
                  <a:moveTo>
                    <a:pt x="125" y="0"/>
                  </a:moveTo>
                  <a:lnTo>
                    <a:pt x="156" y="3"/>
                  </a:lnTo>
                  <a:lnTo>
                    <a:pt x="186" y="17"/>
                  </a:lnTo>
                  <a:lnTo>
                    <a:pt x="209" y="38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6" y="33"/>
                  </a:lnTo>
                  <a:lnTo>
                    <a:pt x="123" y="31"/>
                  </a:lnTo>
                  <a:lnTo>
                    <a:pt x="95" y="35"/>
                  </a:lnTo>
                  <a:lnTo>
                    <a:pt x="69" y="49"/>
                  </a:lnTo>
                  <a:lnTo>
                    <a:pt x="51" y="70"/>
                  </a:lnTo>
                  <a:lnTo>
                    <a:pt x="39" y="96"/>
                  </a:lnTo>
                  <a:lnTo>
                    <a:pt x="34" y="126"/>
                  </a:lnTo>
                  <a:lnTo>
                    <a:pt x="39" y="157"/>
                  </a:lnTo>
                  <a:lnTo>
                    <a:pt x="51" y="182"/>
                  </a:lnTo>
                  <a:lnTo>
                    <a:pt x="69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49" y="217"/>
                  </a:lnTo>
                  <a:lnTo>
                    <a:pt x="169" y="206"/>
                  </a:lnTo>
                  <a:lnTo>
                    <a:pt x="186" y="189"/>
                  </a:lnTo>
                  <a:lnTo>
                    <a:pt x="214" y="208"/>
                  </a:lnTo>
                  <a:lnTo>
                    <a:pt x="207" y="217"/>
                  </a:lnTo>
                  <a:lnTo>
                    <a:pt x="195" y="229"/>
                  </a:lnTo>
                  <a:lnTo>
                    <a:pt x="176" y="238"/>
                  </a:lnTo>
                  <a:lnTo>
                    <a:pt x="153" y="248"/>
                  </a:lnTo>
                  <a:lnTo>
                    <a:pt x="123" y="250"/>
                  </a:lnTo>
                  <a:lnTo>
                    <a:pt x="88" y="245"/>
                  </a:lnTo>
                  <a:lnTo>
                    <a:pt x="58" y="231"/>
                  </a:lnTo>
                  <a:lnTo>
                    <a:pt x="32" y="213"/>
                  </a:lnTo>
                  <a:lnTo>
                    <a:pt x="16" y="187"/>
                  </a:lnTo>
                  <a:lnTo>
                    <a:pt x="4" y="157"/>
                  </a:lnTo>
                  <a:lnTo>
                    <a:pt x="0" y="126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8" y="24"/>
                  </a:lnTo>
                  <a:lnTo>
                    <a:pt x="83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8DD091C3-AD23-4B73-B114-AAB4BAB7A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19763" y="4773613"/>
              <a:ext cx="290513" cy="388938"/>
            </a:xfrm>
            <a:custGeom>
              <a:avLst/>
              <a:gdLst>
                <a:gd name="T0" fmla="*/ 0 w 183"/>
                <a:gd name="T1" fmla="*/ 0 h 245"/>
                <a:gd name="T2" fmla="*/ 32 w 183"/>
                <a:gd name="T3" fmla="*/ 0 h 245"/>
                <a:gd name="T4" fmla="*/ 32 w 183"/>
                <a:gd name="T5" fmla="*/ 147 h 245"/>
                <a:gd name="T6" fmla="*/ 35 w 183"/>
                <a:gd name="T7" fmla="*/ 166 h 245"/>
                <a:gd name="T8" fmla="*/ 39 w 183"/>
                <a:gd name="T9" fmla="*/ 184 h 245"/>
                <a:gd name="T10" fmla="*/ 51 w 183"/>
                <a:gd name="T11" fmla="*/ 201 h 245"/>
                <a:gd name="T12" fmla="*/ 67 w 183"/>
                <a:gd name="T13" fmla="*/ 212 h 245"/>
                <a:gd name="T14" fmla="*/ 93 w 183"/>
                <a:gd name="T15" fmla="*/ 215 h 245"/>
                <a:gd name="T16" fmla="*/ 116 w 183"/>
                <a:gd name="T17" fmla="*/ 212 h 245"/>
                <a:gd name="T18" fmla="*/ 132 w 183"/>
                <a:gd name="T19" fmla="*/ 201 h 245"/>
                <a:gd name="T20" fmla="*/ 144 w 183"/>
                <a:gd name="T21" fmla="*/ 184 h 245"/>
                <a:gd name="T22" fmla="*/ 151 w 183"/>
                <a:gd name="T23" fmla="*/ 166 h 245"/>
                <a:gd name="T24" fmla="*/ 151 w 183"/>
                <a:gd name="T25" fmla="*/ 147 h 245"/>
                <a:gd name="T26" fmla="*/ 151 w 183"/>
                <a:gd name="T27" fmla="*/ 0 h 245"/>
                <a:gd name="T28" fmla="*/ 183 w 183"/>
                <a:gd name="T29" fmla="*/ 0 h 245"/>
                <a:gd name="T30" fmla="*/ 183 w 183"/>
                <a:gd name="T31" fmla="*/ 152 h 245"/>
                <a:gd name="T32" fmla="*/ 179 w 183"/>
                <a:gd name="T33" fmla="*/ 184 h 245"/>
                <a:gd name="T34" fmla="*/ 167 w 183"/>
                <a:gd name="T35" fmla="*/ 210 h 245"/>
                <a:gd name="T36" fmla="*/ 146 w 183"/>
                <a:gd name="T37" fmla="*/ 229 h 245"/>
                <a:gd name="T38" fmla="*/ 121 w 183"/>
                <a:gd name="T39" fmla="*/ 240 h 245"/>
                <a:gd name="T40" fmla="*/ 93 w 183"/>
                <a:gd name="T41" fmla="*/ 245 h 245"/>
                <a:gd name="T42" fmla="*/ 62 w 183"/>
                <a:gd name="T43" fmla="*/ 240 h 245"/>
                <a:gd name="T44" fmla="*/ 37 w 183"/>
                <a:gd name="T45" fmla="*/ 229 h 245"/>
                <a:gd name="T46" fmla="*/ 16 w 183"/>
                <a:gd name="T47" fmla="*/ 210 h 245"/>
                <a:gd name="T48" fmla="*/ 4 w 183"/>
                <a:gd name="T49" fmla="*/ 184 h 245"/>
                <a:gd name="T50" fmla="*/ 0 w 183"/>
                <a:gd name="T51" fmla="*/ 152 h 245"/>
                <a:gd name="T52" fmla="*/ 0 w 183"/>
                <a:gd name="T5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245">
                  <a:moveTo>
                    <a:pt x="0" y="0"/>
                  </a:moveTo>
                  <a:lnTo>
                    <a:pt x="32" y="0"/>
                  </a:lnTo>
                  <a:lnTo>
                    <a:pt x="32" y="147"/>
                  </a:lnTo>
                  <a:lnTo>
                    <a:pt x="35" y="166"/>
                  </a:lnTo>
                  <a:lnTo>
                    <a:pt x="39" y="184"/>
                  </a:lnTo>
                  <a:lnTo>
                    <a:pt x="51" y="201"/>
                  </a:lnTo>
                  <a:lnTo>
                    <a:pt x="67" y="212"/>
                  </a:lnTo>
                  <a:lnTo>
                    <a:pt x="93" y="215"/>
                  </a:lnTo>
                  <a:lnTo>
                    <a:pt x="116" y="212"/>
                  </a:lnTo>
                  <a:lnTo>
                    <a:pt x="132" y="201"/>
                  </a:lnTo>
                  <a:lnTo>
                    <a:pt x="144" y="184"/>
                  </a:lnTo>
                  <a:lnTo>
                    <a:pt x="151" y="166"/>
                  </a:lnTo>
                  <a:lnTo>
                    <a:pt x="151" y="147"/>
                  </a:lnTo>
                  <a:lnTo>
                    <a:pt x="151" y="0"/>
                  </a:lnTo>
                  <a:lnTo>
                    <a:pt x="183" y="0"/>
                  </a:lnTo>
                  <a:lnTo>
                    <a:pt x="183" y="152"/>
                  </a:lnTo>
                  <a:lnTo>
                    <a:pt x="179" y="184"/>
                  </a:lnTo>
                  <a:lnTo>
                    <a:pt x="167" y="210"/>
                  </a:lnTo>
                  <a:lnTo>
                    <a:pt x="146" y="229"/>
                  </a:lnTo>
                  <a:lnTo>
                    <a:pt x="121" y="240"/>
                  </a:lnTo>
                  <a:lnTo>
                    <a:pt x="93" y="245"/>
                  </a:lnTo>
                  <a:lnTo>
                    <a:pt x="62" y="240"/>
                  </a:lnTo>
                  <a:lnTo>
                    <a:pt x="37" y="229"/>
                  </a:lnTo>
                  <a:lnTo>
                    <a:pt x="16" y="210"/>
                  </a:lnTo>
                  <a:lnTo>
                    <a:pt x="4" y="184"/>
                  </a:lnTo>
                  <a:lnTo>
                    <a:pt x="0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10EEE44F-F515-49DE-81E8-EF93A352EB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03938" y="4773613"/>
              <a:ext cx="269875" cy="381000"/>
            </a:xfrm>
            <a:custGeom>
              <a:avLst/>
              <a:gdLst>
                <a:gd name="T0" fmla="*/ 32 w 170"/>
                <a:gd name="T1" fmla="*/ 28 h 240"/>
                <a:gd name="T2" fmla="*/ 32 w 170"/>
                <a:gd name="T3" fmla="*/ 105 h 240"/>
                <a:gd name="T4" fmla="*/ 74 w 170"/>
                <a:gd name="T5" fmla="*/ 105 h 240"/>
                <a:gd name="T6" fmla="*/ 88 w 170"/>
                <a:gd name="T7" fmla="*/ 105 h 240"/>
                <a:gd name="T8" fmla="*/ 102 w 170"/>
                <a:gd name="T9" fmla="*/ 103 h 240"/>
                <a:gd name="T10" fmla="*/ 114 w 170"/>
                <a:gd name="T11" fmla="*/ 96 h 240"/>
                <a:gd name="T12" fmla="*/ 123 w 170"/>
                <a:gd name="T13" fmla="*/ 84 h 240"/>
                <a:gd name="T14" fmla="*/ 125 w 170"/>
                <a:gd name="T15" fmla="*/ 68 h 240"/>
                <a:gd name="T16" fmla="*/ 123 w 170"/>
                <a:gd name="T17" fmla="*/ 51 h 240"/>
                <a:gd name="T18" fmla="*/ 114 w 170"/>
                <a:gd name="T19" fmla="*/ 40 h 240"/>
                <a:gd name="T20" fmla="*/ 102 w 170"/>
                <a:gd name="T21" fmla="*/ 33 h 240"/>
                <a:gd name="T22" fmla="*/ 88 w 170"/>
                <a:gd name="T23" fmla="*/ 30 h 240"/>
                <a:gd name="T24" fmla="*/ 74 w 170"/>
                <a:gd name="T25" fmla="*/ 28 h 240"/>
                <a:gd name="T26" fmla="*/ 32 w 170"/>
                <a:gd name="T27" fmla="*/ 28 h 240"/>
                <a:gd name="T28" fmla="*/ 0 w 170"/>
                <a:gd name="T29" fmla="*/ 0 h 240"/>
                <a:gd name="T30" fmla="*/ 83 w 170"/>
                <a:gd name="T31" fmla="*/ 0 h 240"/>
                <a:gd name="T32" fmla="*/ 109 w 170"/>
                <a:gd name="T33" fmla="*/ 2 h 240"/>
                <a:gd name="T34" fmla="*/ 130 w 170"/>
                <a:gd name="T35" fmla="*/ 12 h 240"/>
                <a:gd name="T36" fmla="*/ 144 w 170"/>
                <a:gd name="T37" fmla="*/ 23 h 240"/>
                <a:gd name="T38" fmla="*/ 153 w 170"/>
                <a:gd name="T39" fmla="*/ 37 h 240"/>
                <a:gd name="T40" fmla="*/ 158 w 170"/>
                <a:gd name="T41" fmla="*/ 51 h 240"/>
                <a:gd name="T42" fmla="*/ 160 w 170"/>
                <a:gd name="T43" fmla="*/ 68 h 240"/>
                <a:gd name="T44" fmla="*/ 156 w 170"/>
                <a:gd name="T45" fmla="*/ 89 h 240"/>
                <a:gd name="T46" fmla="*/ 144 w 170"/>
                <a:gd name="T47" fmla="*/ 110 h 240"/>
                <a:gd name="T48" fmla="*/ 125 w 170"/>
                <a:gd name="T49" fmla="*/ 124 h 240"/>
                <a:gd name="T50" fmla="*/ 102 w 170"/>
                <a:gd name="T51" fmla="*/ 131 h 240"/>
                <a:gd name="T52" fmla="*/ 170 w 170"/>
                <a:gd name="T53" fmla="*/ 240 h 240"/>
                <a:gd name="T54" fmla="*/ 128 w 170"/>
                <a:gd name="T55" fmla="*/ 240 h 240"/>
                <a:gd name="T56" fmla="*/ 67 w 170"/>
                <a:gd name="T57" fmla="*/ 135 h 240"/>
                <a:gd name="T58" fmla="*/ 32 w 170"/>
                <a:gd name="T59" fmla="*/ 135 h 240"/>
                <a:gd name="T60" fmla="*/ 32 w 170"/>
                <a:gd name="T61" fmla="*/ 240 h 240"/>
                <a:gd name="T62" fmla="*/ 0 w 170"/>
                <a:gd name="T63" fmla="*/ 240 h 240"/>
                <a:gd name="T64" fmla="*/ 0 w 170"/>
                <a:gd name="T6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0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3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1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0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2"/>
                  </a:lnTo>
                  <a:lnTo>
                    <a:pt x="130" y="12"/>
                  </a:lnTo>
                  <a:lnTo>
                    <a:pt x="144" y="23"/>
                  </a:lnTo>
                  <a:lnTo>
                    <a:pt x="153" y="37"/>
                  </a:lnTo>
                  <a:lnTo>
                    <a:pt x="158" y="51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10"/>
                  </a:lnTo>
                  <a:lnTo>
                    <a:pt x="125" y="124"/>
                  </a:lnTo>
                  <a:lnTo>
                    <a:pt x="102" y="131"/>
                  </a:lnTo>
                  <a:lnTo>
                    <a:pt x="170" y="240"/>
                  </a:lnTo>
                  <a:lnTo>
                    <a:pt x="128" y="240"/>
                  </a:lnTo>
                  <a:lnTo>
                    <a:pt x="67" y="135"/>
                  </a:lnTo>
                  <a:lnTo>
                    <a:pt x="32" y="135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2348254D-B6B2-402C-86F4-3FEFA3F11B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7788" y="4773613"/>
              <a:ext cx="255588" cy="381000"/>
            </a:xfrm>
            <a:custGeom>
              <a:avLst/>
              <a:gdLst>
                <a:gd name="T0" fmla="*/ 0 w 161"/>
                <a:gd name="T1" fmla="*/ 0 h 240"/>
                <a:gd name="T2" fmla="*/ 156 w 161"/>
                <a:gd name="T3" fmla="*/ 0 h 240"/>
                <a:gd name="T4" fmla="*/ 156 w 161"/>
                <a:gd name="T5" fmla="*/ 30 h 240"/>
                <a:gd name="T6" fmla="*/ 33 w 161"/>
                <a:gd name="T7" fmla="*/ 30 h 240"/>
                <a:gd name="T8" fmla="*/ 33 w 161"/>
                <a:gd name="T9" fmla="*/ 103 h 240"/>
                <a:gd name="T10" fmla="*/ 147 w 161"/>
                <a:gd name="T11" fmla="*/ 103 h 240"/>
                <a:gd name="T12" fmla="*/ 147 w 161"/>
                <a:gd name="T13" fmla="*/ 133 h 240"/>
                <a:gd name="T14" fmla="*/ 33 w 161"/>
                <a:gd name="T15" fmla="*/ 133 h 240"/>
                <a:gd name="T16" fmla="*/ 33 w 161"/>
                <a:gd name="T17" fmla="*/ 210 h 240"/>
                <a:gd name="T18" fmla="*/ 161 w 161"/>
                <a:gd name="T19" fmla="*/ 210 h 240"/>
                <a:gd name="T20" fmla="*/ 161 w 161"/>
                <a:gd name="T21" fmla="*/ 240 h 240"/>
                <a:gd name="T22" fmla="*/ 0 w 161"/>
                <a:gd name="T23" fmla="*/ 240 h 240"/>
                <a:gd name="T24" fmla="*/ 0 w 161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240">
                  <a:moveTo>
                    <a:pt x="0" y="0"/>
                  </a:moveTo>
                  <a:lnTo>
                    <a:pt x="156" y="0"/>
                  </a:lnTo>
                  <a:lnTo>
                    <a:pt x="156" y="30"/>
                  </a:lnTo>
                  <a:lnTo>
                    <a:pt x="33" y="30"/>
                  </a:lnTo>
                  <a:lnTo>
                    <a:pt x="33" y="103"/>
                  </a:lnTo>
                  <a:lnTo>
                    <a:pt x="147" y="103"/>
                  </a:lnTo>
                  <a:lnTo>
                    <a:pt x="147" y="133"/>
                  </a:lnTo>
                  <a:lnTo>
                    <a:pt x="33" y="133"/>
                  </a:lnTo>
                  <a:lnTo>
                    <a:pt x="33" y="210"/>
                  </a:lnTo>
                  <a:lnTo>
                    <a:pt x="161" y="210"/>
                  </a:lnTo>
                  <a:lnTo>
                    <a:pt x="161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08DE6A05-C7BC-441B-ACBB-A718E14E9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3400" y="4765676"/>
              <a:ext cx="334963" cy="396875"/>
            </a:xfrm>
            <a:custGeom>
              <a:avLst/>
              <a:gdLst>
                <a:gd name="T0" fmla="*/ 123 w 211"/>
                <a:gd name="T1" fmla="*/ 0 h 250"/>
                <a:gd name="T2" fmla="*/ 156 w 211"/>
                <a:gd name="T3" fmla="*/ 3 h 250"/>
                <a:gd name="T4" fmla="*/ 184 w 211"/>
                <a:gd name="T5" fmla="*/ 17 h 250"/>
                <a:gd name="T6" fmla="*/ 207 w 211"/>
                <a:gd name="T7" fmla="*/ 38 h 250"/>
                <a:gd name="T8" fmla="*/ 181 w 211"/>
                <a:gd name="T9" fmla="*/ 56 h 250"/>
                <a:gd name="T10" fmla="*/ 165 w 211"/>
                <a:gd name="T11" fmla="*/ 42 h 250"/>
                <a:gd name="T12" fmla="*/ 144 w 211"/>
                <a:gd name="T13" fmla="*/ 33 h 250"/>
                <a:gd name="T14" fmla="*/ 123 w 211"/>
                <a:gd name="T15" fmla="*/ 31 h 250"/>
                <a:gd name="T16" fmla="*/ 93 w 211"/>
                <a:gd name="T17" fmla="*/ 35 h 250"/>
                <a:gd name="T18" fmla="*/ 67 w 211"/>
                <a:gd name="T19" fmla="*/ 49 h 250"/>
                <a:gd name="T20" fmla="*/ 49 w 211"/>
                <a:gd name="T21" fmla="*/ 70 h 250"/>
                <a:gd name="T22" fmla="*/ 37 w 211"/>
                <a:gd name="T23" fmla="*/ 96 h 250"/>
                <a:gd name="T24" fmla="*/ 35 w 211"/>
                <a:gd name="T25" fmla="*/ 126 h 250"/>
                <a:gd name="T26" fmla="*/ 37 w 211"/>
                <a:gd name="T27" fmla="*/ 157 h 250"/>
                <a:gd name="T28" fmla="*/ 49 w 211"/>
                <a:gd name="T29" fmla="*/ 182 h 250"/>
                <a:gd name="T30" fmla="*/ 67 w 211"/>
                <a:gd name="T31" fmla="*/ 201 h 250"/>
                <a:gd name="T32" fmla="*/ 93 w 211"/>
                <a:gd name="T33" fmla="*/ 215 h 250"/>
                <a:gd name="T34" fmla="*/ 123 w 211"/>
                <a:gd name="T35" fmla="*/ 220 h 250"/>
                <a:gd name="T36" fmla="*/ 149 w 211"/>
                <a:gd name="T37" fmla="*/ 217 h 250"/>
                <a:gd name="T38" fmla="*/ 170 w 211"/>
                <a:gd name="T39" fmla="*/ 206 h 250"/>
                <a:gd name="T40" fmla="*/ 186 w 211"/>
                <a:gd name="T41" fmla="*/ 189 h 250"/>
                <a:gd name="T42" fmla="*/ 211 w 211"/>
                <a:gd name="T43" fmla="*/ 208 h 250"/>
                <a:gd name="T44" fmla="*/ 205 w 211"/>
                <a:gd name="T45" fmla="*/ 217 h 250"/>
                <a:gd name="T46" fmla="*/ 193 w 211"/>
                <a:gd name="T47" fmla="*/ 229 h 250"/>
                <a:gd name="T48" fmla="*/ 174 w 211"/>
                <a:gd name="T49" fmla="*/ 238 h 250"/>
                <a:gd name="T50" fmla="*/ 151 w 211"/>
                <a:gd name="T51" fmla="*/ 248 h 250"/>
                <a:gd name="T52" fmla="*/ 121 w 211"/>
                <a:gd name="T53" fmla="*/ 250 h 250"/>
                <a:gd name="T54" fmla="*/ 86 w 211"/>
                <a:gd name="T55" fmla="*/ 245 h 250"/>
                <a:gd name="T56" fmla="*/ 56 w 211"/>
                <a:gd name="T57" fmla="*/ 231 h 250"/>
                <a:gd name="T58" fmla="*/ 32 w 211"/>
                <a:gd name="T59" fmla="*/ 213 h 250"/>
                <a:gd name="T60" fmla="*/ 14 w 211"/>
                <a:gd name="T61" fmla="*/ 187 h 250"/>
                <a:gd name="T62" fmla="*/ 2 w 211"/>
                <a:gd name="T63" fmla="*/ 157 h 250"/>
                <a:gd name="T64" fmla="*/ 0 w 211"/>
                <a:gd name="T65" fmla="*/ 126 h 250"/>
                <a:gd name="T66" fmla="*/ 4 w 211"/>
                <a:gd name="T67" fmla="*/ 84 h 250"/>
                <a:gd name="T68" fmla="*/ 21 w 211"/>
                <a:gd name="T69" fmla="*/ 49 h 250"/>
                <a:gd name="T70" fmla="*/ 49 w 211"/>
                <a:gd name="T71" fmla="*/ 24 h 250"/>
                <a:gd name="T72" fmla="*/ 83 w 211"/>
                <a:gd name="T73" fmla="*/ 5 h 250"/>
                <a:gd name="T74" fmla="*/ 123 w 211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1" h="250">
                  <a:moveTo>
                    <a:pt x="123" y="0"/>
                  </a:moveTo>
                  <a:lnTo>
                    <a:pt x="156" y="3"/>
                  </a:lnTo>
                  <a:lnTo>
                    <a:pt x="184" y="17"/>
                  </a:lnTo>
                  <a:lnTo>
                    <a:pt x="207" y="38"/>
                  </a:lnTo>
                  <a:lnTo>
                    <a:pt x="181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1"/>
                  </a:lnTo>
                  <a:lnTo>
                    <a:pt x="93" y="35"/>
                  </a:lnTo>
                  <a:lnTo>
                    <a:pt x="67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5" y="126"/>
                  </a:lnTo>
                  <a:lnTo>
                    <a:pt x="37" y="157"/>
                  </a:lnTo>
                  <a:lnTo>
                    <a:pt x="49" y="182"/>
                  </a:lnTo>
                  <a:lnTo>
                    <a:pt x="67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49" y="217"/>
                  </a:lnTo>
                  <a:lnTo>
                    <a:pt x="170" y="206"/>
                  </a:lnTo>
                  <a:lnTo>
                    <a:pt x="186" y="189"/>
                  </a:lnTo>
                  <a:lnTo>
                    <a:pt x="211" y="208"/>
                  </a:lnTo>
                  <a:lnTo>
                    <a:pt x="205" y="217"/>
                  </a:lnTo>
                  <a:lnTo>
                    <a:pt x="193" y="229"/>
                  </a:lnTo>
                  <a:lnTo>
                    <a:pt x="174" y="238"/>
                  </a:lnTo>
                  <a:lnTo>
                    <a:pt x="151" y="248"/>
                  </a:lnTo>
                  <a:lnTo>
                    <a:pt x="121" y="250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2" y="213"/>
                  </a:lnTo>
                  <a:lnTo>
                    <a:pt x="14" y="187"/>
                  </a:lnTo>
                  <a:lnTo>
                    <a:pt x="2" y="157"/>
                  </a:lnTo>
                  <a:lnTo>
                    <a:pt x="0" y="126"/>
                  </a:lnTo>
                  <a:lnTo>
                    <a:pt x="4" y="84"/>
                  </a:lnTo>
                  <a:lnTo>
                    <a:pt x="21" y="49"/>
                  </a:lnTo>
                  <a:lnTo>
                    <a:pt x="49" y="24"/>
                  </a:lnTo>
                  <a:lnTo>
                    <a:pt x="83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3263EE2E-385D-4439-9F23-2DD8CC79C0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48525" y="4765676"/>
              <a:ext cx="395288" cy="396875"/>
            </a:xfrm>
            <a:custGeom>
              <a:avLst/>
              <a:gdLst>
                <a:gd name="T0" fmla="*/ 123 w 249"/>
                <a:gd name="T1" fmla="*/ 31 h 250"/>
                <a:gd name="T2" fmla="*/ 93 w 249"/>
                <a:gd name="T3" fmla="*/ 35 h 250"/>
                <a:gd name="T4" fmla="*/ 70 w 249"/>
                <a:gd name="T5" fmla="*/ 49 h 250"/>
                <a:gd name="T6" fmla="*/ 49 w 249"/>
                <a:gd name="T7" fmla="*/ 68 h 250"/>
                <a:gd name="T8" fmla="*/ 37 w 249"/>
                <a:gd name="T9" fmla="*/ 96 h 250"/>
                <a:gd name="T10" fmla="*/ 35 w 249"/>
                <a:gd name="T11" fmla="*/ 124 h 250"/>
                <a:gd name="T12" fmla="*/ 37 w 249"/>
                <a:gd name="T13" fmla="*/ 154 h 250"/>
                <a:gd name="T14" fmla="*/ 49 w 249"/>
                <a:gd name="T15" fmla="*/ 182 h 250"/>
                <a:gd name="T16" fmla="*/ 70 w 249"/>
                <a:gd name="T17" fmla="*/ 201 h 250"/>
                <a:gd name="T18" fmla="*/ 93 w 249"/>
                <a:gd name="T19" fmla="*/ 215 h 250"/>
                <a:gd name="T20" fmla="*/ 123 w 249"/>
                <a:gd name="T21" fmla="*/ 220 h 250"/>
                <a:gd name="T22" fmla="*/ 154 w 249"/>
                <a:gd name="T23" fmla="*/ 215 h 250"/>
                <a:gd name="T24" fmla="*/ 179 w 249"/>
                <a:gd name="T25" fmla="*/ 201 h 250"/>
                <a:gd name="T26" fmla="*/ 198 w 249"/>
                <a:gd name="T27" fmla="*/ 182 h 250"/>
                <a:gd name="T28" fmla="*/ 210 w 249"/>
                <a:gd name="T29" fmla="*/ 154 h 250"/>
                <a:gd name="T30" fmla="*/ 214 w 249"/>
                <a:gd name="T31" fmla="*/ 124 h 250"/>
                <a:gd name="T32" fmla="*/ 210 w 249"/>
                <a:gd name="T33" fmla="*/ 96 h 250"/>
                <a:gd name="T34" fmla="*/ 198 w 249"/>
                <a:gd name="T35" fmla="*/ 68 h 250"/>
                <a:gd name="T36" fmla="*/ 179 w 249"/>
                <a:gd name="T37" fmla="*/ 49 h 250"/>
                <a:gd name="T38" fmla="*/ 154 w 249"/>
                <a:gd name="T39" fmla="*/ 35 h 250"/>
                <a:gd name="T40" fmla="*/ 123 w 249"/>
                <a:gd name="T41" fmla="*/ 31 h 250"/>
                <a:gd name="T42" fmla="*/ 123 w 249"/>
                <a:gd name="T43" fmla="*/ 0 h 250"/>
                <a:gd name="T44" fmla="*/ 165 w 249"/>
                <a:gd name="T45" fmla="*/ 5 h 250"/>
                <a:gd name="T46" fmla="*/ 200 w 249"/>
                <a:gd name="T47" fmla="*/ 24 h 250"/>
                <a:gd name="T48" fmla="*/ 226 w 249"/>
                <a:gd name="T49" fmla="*/ 49 h 250"/>
                <a:gd name="T50" fmla="*/ 242 w 249"/>
                <a:gd name="T51" fmla="*/ 84 h 250"/>
                <a:gd name="T52" fmla="*/ 249 w 249"/>
                <a:gd name="T53" fmla="*/ 124 h 250"/>
                <a:gd name="T54" fmla="*/ 242 w 249"/>
                <a:gd name="T55" fmla="*/ 166 h 250"/>
                <a:gd name="T56" fmla="*/ 226 w 249"/>
                <a:gd name="T57" fmla="*/ 201 h 250"/>
                <a:gd name="T58" fmla="*/ 200 w 249"/>
                <a:gd name="T59" fmla="*/ 227 h 250"/>
                <a:gd name="T60" fmla="*/ 165 w 249"/>
                <a:gd name="T61" fmla="*/ 245 h 250"/>
                <a:gd name="T62" fmla="*/ 123 w 249"/>
                <a:gd name="T63" fmla="*/ 250 h 250"/>
                <a:gd name="T64" fmla="*/ 84 w 249"/>
                <a:gd name="T65" fmla="*/ 245 h 250"/>
                <a:gd name="T66" fmla="*/ 49 w 249"/>
                <a:gd name="T67" fmla="*/ 227 h 250"/>
                <a:gd name="T68" fmla="*/ 23 w 249"/>
                <a:gd name="T69" fmla="*/ 201 h 250"/>
                <a:gd name="T70" fmla="*/ 5 w 249"/>
                <a:gd name="T71" fmla="*/ 166 h 250"/>
                <a:gd name="T72" fmla="*/ 0 w 249"/>
                <a:gd name="T73" fmla="*/ 124 h 250"/>
                <a:gd name="T74" fmla="*/ 5 w 249"/>
                <a:gd name="T75" fmla="*/ 84 h 250"/>
                <a:gd name="T76" fmla="*/ 23 w 249"/>
                <a:gd name="T77" fmla="*/ 49 h 250"/>
                <a:gd name="T78" fmla="*/ 49 w 249"/>
                <a:gd name="T79" fmla="*/ 24 h 250"/>
                <a:gd name="T80" fmla="*/ 84 w 249"/>
                <a:gd name="T81" fmla="*/ 5 h 250"/>
                <a:gd name="T82" fmla="*/ 123 w 249"/>
                <a:gd name="T8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0">
                  <a:moveTo>
                    <a:pt x="123" y="31"/>
                  </a:moveTo>
                  <a:lnTo>
                    <a:pt x="93" y="35"/>
                  </a:lnTo>
                  <a:lnTo>
                    <a:pt x="70" y="49"/>
                  </a:lnTo>
                  <a:lnTo>
                    <a:pt x="49" y="68"/>
                  </a:lnTo>
                  <a:lnTo>
                    <a:pt x="37" y="96"/>
                  </a:lnTo>
                  <a:lnTo>
                    <a:pt x="35" y="124"/>
                  </a:lnTo>
                  <a:lnTo>
                    <a:pt x="37" y="154"/>
                  </a:lnTo>
                  <a:lnTo>
                    <a:pt x="49" y="182"/>
                  </a:lnTo>
                  <a:lnTo>
                    <a:pt x="70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54" y="215"/>
                  </a:lnTo>
                  <a:lnTo>
                    <a:pt x="179" y="201"/>
                  </a:lnTo>
                  <a:lnTo>
                    <a:pt x="198" y="182"/>
                  </a:lnTo>
                  <a:lnTo>
                    <a:pt x="210" y="154"/>
                  </a:lnTo>
                  <a:lnTo>
                    <a:pt x="214" y="124"/>
                  </a:lnTo>
                  <a:lnTo>
                    <a:pt x="210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4" y="35"/>
                  </a:lnTo>
                  <a:lnTo>
                    <a:pt x="123" y="31"/>
                  </a:lnTo>
                  <a:close/>
                  <a:moveTo>
                    <a:pt x="123" y="0"/>
                  </a:moveTo>
                  <a:lnTo>
                    <a:pt x="165" y="5"/>
                  </a:lnTo>
                  <a:lnTo>
                    <a:pt x="200" y="24"/>
                  </a:lnTo>
                  <a:lnTo>
                    <a:pt x="226" y="49"/>
                  </a:lnTo>
                  <a:lnTo>
                    <a:pt x="242" y="84"/>
                  </a:lnTo>
                  <a:lnTo>
                    <a:pt x="249" y="124"/>
                  </a:lnTo>
                  <a:lnTo>
                    <a:pt x="242" y="166"/>
                  </a:lnTo>
                  <a:lnTo>
                    <a:pt x="226" y="201"/>
                  </a:lnTo>
                  <a:lnTo>
                    <a:pt x="200" y="227"/>
                  </a:lnTo>
                  <a:lnTo>
                    <a:pt x="165" y="245"/>
                  </a:lnTo>
                  <a:lnTo>
                    <a:pt x="123" y="250"/>
                  </a:lnTo>
                  <a:lnTo>
                    <a:pt x="84" y="245"/>
                  </a:lnTo>
                  <a:lnTo>
                    <a:pt x="49" y="227"/>
                  </a:lnTo>
                  <a:lnTo>
                    <a:pt x="23" y="201"/>
                  </a:lnTo>
                  <a:lnTo>
                    <a:pt x="5" y="166"/>
                  </a:lnTo>
                  <a:lnTo>
                    <a:pt x="0" y="124"/>
                  </a:lnTo>
                  <a:lnTo>
                    <a:pt x="5" y="84"/>
                  </a:lnTo>
                  <a:lnTo>
                    <a:pt x="23" y="49"/>
                  </a:lnTo>
                  <a:lnTo>
                    <a:pt x="49" y="24"/>
                  </a:lnTo>
                  <a:lnTo>
                    <a:pt x="84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1C444F54-FE98-4D3F-B2BF-9E943561A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8425" y="4773613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2 w 207"/>
                <a:gd name="T5" fmla="*/ 198 h 240"/>
                <a:gd name="T6" fmla="*/ 174 w 207"/>
                <a:gd name="T7" fmla="*/ 198 h 240"/>
                <a:gd name="T8" fmla="*/ 174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5 w 207"/>
                <a:gd name="T15" fmla="*/ 240 h 240"/>
                <a:gd name="T16" fmla="*/ 32 w 207"/>
                <a:gd name="T17" fmla="*/ 42 h 240"/>
                <a:gd name="T18" fmla="*/ 32 w 207"/>
                <a:gd name="T19" fmla="*/ 42 h 240"/>
                <a:gd name="T20" fmla="*/ 32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2" y="198"/>
                  </a:lnTo>
                  <a:lnTo>
                    <a:pt x="174" y="198"/>
                  </a:lnTo>
                  <a:lnTo>
                    <a:pt x="174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5" y="24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70DE95AC-6559-4209-B4BF-3F7A0F99FD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31175" y="4773613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0B3D8A17-9A89-406F-BDDA-692E691C51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59800" y="4773613"/>
              <a:ext cx="252413" cy="381000"/>
            </a:xfrm>
            <a:custGeom>
              <a:avLst/>
              <a:gdLst>
                <a:gd name="T0" fmla="*/ 0 w 159"/>
                <a:gd name="T1" fmla="*/ 0 h 240"/>
                <a:gd name="T2" fmla="*/ 154 w 159"/>
                <a:gd name="T3" fmla="*/ 0 h 240"/>
                <a:gd name="T4" fmla="*/ 154 w 159"/>
                <a:gd name="T5" fmla="*/ 30 h 240"/>
                <a:gd name="T6" fmla="*/ 31 w 159"/>
                <a:gd name="T7" fmla="*/ 30 h 240"/>
                <a:gd name="T8" fmla="*/ 31 w 159"/>
                <a:gd name="T9" fmla="*/ 103 h 240"/>
                <a:gd name="T10" fmla="*/ 145 w 159"/>
                <a:gd name="T11" fmla="*/ 103 h 240"/>
                <a:gd name="T12" fmla="*/ 145 w 159"/>
                <a:gd name="T13" fmla="*/ 133 h 240"/>
                <a:gd name="T14" fmla="*/ 31 w 159"/>
                <a:gd name="T15" fmla="*/ 133 h 240"/>
                <a:gd name="T16" fmla="*/ 31 w 159"/>
                <a:gd name="T17" fmla="*/ 210 h 240"/>
                <a:gd name="T18" fmla="*/ 159 w 159"/>
                <a:gd name="T19" fmla="*/ 210 h 240"/>
                <a:gd name="T20" fmla="*/ 159 w 159"/>
                <a:gd name="T21" fmla="*/ 240 h 240"/>
                <a:gd name="T22" fmla="*/ 0 w 159"/>
                <a:gd name="T23" fmla="*/ 240 h 240"/>
                <a:gd name="T24" fmla="*/ 0 w 159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240">
                  <a:moveTo>
                    <a:pt x="0" y="0"/>
                  </a:moveTo>
                  <a:lnTo>
                    <a:pt x="154" y="0"/>
                  </a:lnTo>
                  <a:lnTo>
                    <a:pt x="154" y="30"/>
                  </a:lnTo>
                  <a:lnTo>
                    <a:pt x="31" y="30"/>
                  </a:lnTo>
                  <a:lnTo>
                    <a:pt x="31" y="103"/>
                  </a:lnTo>
                  <a:lnTo>
                    <a:pt x="145" y="103"/>
                  </a:lnTo>
                  <a:lnTo>
                    <a:pt x="145" y="133"/>
                  </a:lnTo>
                  <a:lnTo>
                    <a:pt x="31" y="133"/>
                  </a:lnTo>
                  <a:lnTo>
                    <a:pt x="31" y="210"/>
                  </a:lnTo>
                  <a:lnTo>
                    <a:pt x="159" y="210"/>
                  </a:lnTo>
                  <a:lnTo>
                    <a:pt x="159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6D59C8B4-43F1-48C7-90E9-E42FCC626B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63013" y="4765676"/>
              <a:ext cx="336550" cy="396875"/>
            </a:xfrm>
            <a:custGeom>
              <a:avLst/>
              <a:gdLst>
                <a:gd name="T0" fmla="*/ 123 w 212"/>
                <a:gd name="T1" fmla="*/ 0 h 250"/>
                <a:gd name="T2" fmla="*/ 156 w 212"/>
                <a:gd name="T3" fmla="*/ 3 h 250"/>
                <a:gd name="T4" fmla="*/ 184 w 212"/>
                <a:gd name="T5" fmla="*/ 17 h 250"/>
                <a:gd name="T6" fmla="*/ 207 w 212"/>
                <a:gd name="T7" fmla="*/ 38 h 250"/>
                <a:gd name="T8" fmla="*/ 179 w 212"/>
                <a:gd name="T9" fmla="*/ 56 h 250"/>
                <a:gd name="T10" fmla="*/ 165 w 212"/>
                <a:gd name="T11" fmla="*/ 42 h 250"/>
                <a:gd name="T12" fmla="*/ 144 w 212"/>
                <a:gd name="T13" fmla="*/ 33 h 250"/>
                <a:gd name="T14" fmla="*/ 123 w 212"/>
                <a:gd name="T15" fmla="*/ 31 h 250"/>
                <a:gd name="T16" fmla="*/ 93 w 212"/>
                <a:gd name="T17" fmla="*/ 35 h 250"/>
                <a:gd name="T18" fmla="*/ 68 w 212"/>
                <a:gd name="T19" fmla="*/ 49 h 250"/>
                <a:gd name="T20" fmla="*/ 49 w 212"/>
                <a:gd name="T21" fmla="*/ 70 h 250"/>
                <a:gd name="T22" fmla="*/ 37 w 212"/>
                <a:gd name="T23" fmla="*/ 96 h 250"/>
                <a:gd name="T24" fmla="*/ 33 w 212"/>
                <a:gd name="T25" fmla="*/ 126 h 250"/>
                <a:gd name="T26" fmla="*/ 37 w 212"/>
                <a:gd name="T27" fmla="*/ 157 h 250"/>
                <a:gd name="T28" fmla="*/ 49 w 212"/>
                <a:gd name="T29" fmla="*/ 182 h 250"/>
                <a:gd name="T30" fmla="*/ 68 w 212"/>
                <a:gd name="T31" fmla="*/ 201 h 250"/>
                <a:gd name="T32" fmla="*/ 93 w 212"/>
                <a:gd name="T33" fmla="*/ 215 h 250"/>
                <a:gd name="T34" fmla="*/ 123 w 212"/>
                <a:gd name="T35" fmla="*/ 220 h 250"/>
                <a:gd name="T36" fmla="*/ 147 w 212"/>
                <a:gd name="T37" fmla="*/ 217 h 250"/>
                <a:gd name="T38" fmla="*/ 168 w 212"/>
                <a:gd name="T39" fmla="*/ 206 h 250"/>
                <a:gd name="T40" fmla="*/ 184 w 212"/>
                <a:gd name="T41" fmla="*/ 189 h 250"/>
                <a:gd name="T42" fmla="*/ 212 w 212"/>
                <a:gd name="T43" fmla="*/ 208 h 250"/>
                <a:gd name="T44" fmla="*/ 205 w 212"/>
                <a:gd name="T45" fmla="*/ 217 h 250"/>
                <a:gd name="T46" fmla="*/ 193 w 212"/>
                <a:gd name="T47" fmla="*/ 229 h 250"/>
                <a:gd name="T48" fmla="*/ 175 w 212"/>
                <a:gd name="T49" fmla="*/ 238 h 250"/>
                <a:gd name="T50" fmla="*/ 151 w 212"/>
                <a:gd name="T51" fmla="*/ 248 h 250"/>
                <a:gd name="T52" fmla="*/ 121 w 212"/>
                <a:gd name="T53" fmla="*/ 250 h 250"/>
                <a:gd name="T54" fmla="*/ 86 w 212"/>
                <a:gd name="T55" fmla="*/ 245 h 250"/>
                <a:gd name="T56" fmla="*/ 56 w 212"/>
                <a:gd name="T57" fmla="*/ 231 h 250"/>
                <a:gd name="T58" fmla="*/ 33 w 212"/>
                <a:gd name="T59" fmla="*/ 213 h 250"/>
                <a:gd name="T60" fmla="*/ 14 w 212"/>
                <a:gd name="T61" fmla="*/ 187 h 250"/>
                <a:gd name="T62" fmla="*/ 2 w 212"/>
                <a:gd name="T63" fmla="*/ 157 h 250"/>
                <a:gd name="T64" fmla="*/ 0 w 212"/>
                <a:gd name="T65" fmla="*/ 126 h 250"/>
                <a:gd name="T66" fmla="*/ 5 w 212"/>
                <a:gd name="T67" fmla="*/ 84 h 250"/>
                <a:gd name="T68" fmla="*/ 21 w 212"/>
                <a:gd name="T69" fmla="*/ 49 h 250"/>
                <a:gd name="T70" fmla="*/ 49 w 212"/>
                <a:gd name="T71" fmla="*/ 24 h 250"/>
                <a:gd name="T72" fmla="*/ 82 w 212"/>
                <a:gd name="T73" fmla="*/ 5 h 250"/>
                <a:gd name="T74" fmla="*/ 123 w 212"/>
                <a:gd name="T7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2" h="250">
                  <a:moveTo>
                    <a:pt x="123" y="0"/>
                  </a:moveTo>
                  <a:lnTo>
                    <a:pt x="156" y="3"/>
                  </a:lnTo>
                  <a:lnTo>
                    <a:pt x="184" y="17"/>
                  </a:lnTo>
                  <a:lnTo>
                    <a:pt x="207" y="38"/>
                  </a:lnTo>
                  <a:lnTo>
                    <a:pt x="179" y="56"/>
                  </a:lnTo>
                  <a:lnTo>
                    <a:pt x="165" y="42"/>
                  </a:lnTo>
                  <a:lnTo>
                    <a:pt x="144" y="33"/>
                  </a:lnTo>
                  <a:lnTo>
                    <a:pt x="123" y="31"/>
                  </a:lnTo>
                  <a:lnTo>
                    <a:pt x="93" y="35"/>
                  </a:lnTo>
                  <a:lnTo>
                    <a:pt x="68" y="49"/>
                  </a:lnTo>
                  <a:lnTo>
                    <a:pt x="49" y="70"/>
                  </a:lnTo>
                  <a:lnTo>
                    <a:pt x="37" y="96"/>
                  </a:lnTo>
                  <a:lnTo>
                    <a:pt x="33" y="126"/>
                  </a:lnTo>
                  <a:lnTo>
                    <a:pt x="37" y="157"/>
                  </a:lnTo>
                  <a:lnTo>
                    <a:pt x="49" y="182"/>
                  </a:lnTo>
                  <a:lnTo>
                    <a:pt x="68" y="201"/>
                  </a:lnTo>
                  <a:lnTo>
                    <a:pt x="93" y="215"/>
                  </a:lnTo>
                  <a:lnTo>
                    <a:pt x="123" y="220"/>
                  </a:lnTo>
                  <a:lnTo>
                    <a:pt x="147" y="217"/>
                  </a:lnTo>
                  <a:lnTo>
                    <a:pt x="168" y="206"/>
                  </a:lnTo>
                  <a:lnTo>
                    <a:pt x="184" y="189"/>
                  </a:lnTo>
                  <a:lnTo>
                    <a:pt x="212" y="208"/>
                  </a:lnTo>
                  <a:lnTo>
                    <a:pt x="205" y="217"/>
                  </a:lnTo>
                  <a:lnTo>
                    <a:pt x="193" y="229"/>
                  </a:lnTo>
                  <a:lnTo>
                    <a:pt x="175" y="238"/>
                  </a:lnTo>
                  <a:lnTo>
                    <a:pt x="151" y="248"/>
                  </a:lnTo>
                  <a:lnTo>
                    <a:pt x="121" y="250"/>
                  </a:lnTo>
                  <a:lnTo>
                    <a:pt x="86" y="245"/>
                  </a:lnTo>
                  <a:lnTo>
                    <a:pt x="56" y="231"/>
                  </a:lnTo>
                  <a:lnTo>
                    <a:pt x="33" y="213"/>
                  </a:lnTo>
                  <a:lnTo>
                    <a:pt x="14" y="187"/>
                  </a:lnTo>
                  <a:lnTo>
                    <a:pt x="2" y="157"/>
                  </a:lnTo>
                  <a:lnTo>
                    <a:pt x="0" y="126"/>
                  </a:lnTo>
                  <a:lnTo>
                    <a:pt x="5" y="84"/>
                  </a:lnTo>
                  <a:lnTo>
                    <a:pt x="21" y="49"/>
                  </a:lnTo>
                  <a:lnTo>
                    <a:pt x="49" y="24"/>
                  </a:lnTo>
                  <a:lnTo>
                    <a:pt x="82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8FE9DE02-D405-481D-AA4A-5BF5156FC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8613" y="4773613"/>
              <a:ext cx="295275" cy="381000"/>
            </a:xfrm>
            <a:custGeom>
              <a:avLst/>
              <a:gdLst>
                <a:gd name="T0" fmla="*/ 0 w 186"/>
                <a:gd name="T1" fmla="*/ 0 h 240"/>
                <a:gd name="T2" fmla="*/ 186 w 186"/>
                <a:gd name="T3" fmla="*/ 0 h 240"/>
                <a:gd name="T4" fmla="*/ 186 w 186"/>
                <a:gd name="T5" fmla="*/ 30 h 240"/>
                <a:gd name="T6" fmla="*/ 109 w 186"/>
                <a:gd name="T7" fmla="*/ 30 h 240"/>
                <a:gd name="T8" fmla="*/ 109 w 186"/>
                <a:gd name="T9" fmla="*/ 240 h 240"/>
                <a:gd name="T10" fmla="*/ 76 w 186"/>
                <a:gd name="T11" fmla="*/ 240 h 240"/>
                <a:gd name="T12" fmla="*/ 76 w 186"/>
                <a:gd name="T13" fmla="*/ 30 h 240"/>
                <a:gd name="T14" fmla="*/ 0 w 186"/>
                <a:gd name="T15" fmla="*/ 30 h 240"/>
                <a:gd name="T16" fmla="*/ 0 w 186"/>
                <a:gd name="T1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0">
                  <a:moveTo>
                    <a:pt x="0" y="0"/>
                  </a:moveTo>
                  <a:lnTo>
                    <a:pt x="186" y="0"/>
                  </a:lnTo>
                  <a:lnTo>
                    <a:pt x="186" y="30"/>
                  </a:lnTo>
                  <a:lnTo>
                    <a:pt x="109" y="30"/>
                  </a:lnTo>
                  <a:lnTo>
                    <a:pt x="109" y="240"/>
                  </a:lnTo>
                  <a:lnTo>
                    <a:pt x="76" y="240"/>
                  </a:lnTo>
                  <a:lnTo>
                    <a:pt x="76" y="3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0A1FC23-1C8C-446C-AFEF-919D11344F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69450" y="4773613"/>
              <a:ext cx="50800" cy="381000"/>
            </a:xfrm>
            <a:prstGeom prst="rect">
              <a:avLst/>
            </a:prstGeom>
            <a:solidFill>
              <a:srgbClr val="00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BFE1875A-2710-49EB-9C82-3A8C2D77CD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83750" y="4765676"/>
              <a:ext cx="395288" cy="396875"/>
            </a:xfrm>
            <a:custGeom>
              <a:avLst/>
              <a:gdLst>
                <a:gd name="T0" fmla="*/ 125 w 249"/>
                <a:gd name="T1" fmla="*/ 31 h 250"/>
                <a:gd name="T2" fmla="*/ 95 w 249"/>
                <a:gd name="T3" fmla="*/ 35 h 250"/>
                <a:gd name="T4" fmla="*/ 70 w 249"/>
                <a:gd name="T5" fmla="*/ 49 h 250"/>
                <a:gd name="T6" fmla="*/ 51 w 249"/>
                <a:gd name="T7" fmla="*/ 68 h 250"/>
                <a:gd name="T8" fmla="*/ 39 w 249"/>
                <a:gd name="T9" fmla="*/ 96 h 250"/>
                <a:gd name="T10" fmla="*/ 35 w 249"/>
                <a:gd name="T11" fmla="*/ 124 h 250"/>
                <a:gd name="T12" fmla="*/ 39 w 249"/>
                <a:gd name="T13" fmla="*/ 154 h 250"/>
                <a:gd name="T14" fmla="*/ 51 w 249"/>
                <a:gd name="T15" fmla="*/ 182 h 250"/>
                <a:gd name="T16" fmla="*/ 70 w 249"/>
                <a:gd name="T17" fmla="*/ 201 h 250"/>
                <a:gd name="T18" fmla="*/ 95 w 249"/>
                <a:gd name="T19" fmla="*/ 215 h 250"/>
                <a:gd name="T20" fmla="*/ 125 w 249"/>
                <a:gd name="T21" fmla="*/ 220 h 250"/>
                <a:gd name="T22" fmla="*/ 156 w 249"/>
                <a:gd name="T23" fmla="*/ 215 h 250"/>
                <a:gd name="T24" fmla="*/ 179 w 249"/>
                <a:gd name="T25" fmla="*/ 201 h 250"/>
                <a:gd name="T26" fmla="*/ 198 w 249"/>
                <a:gd name="T27" fmla="*/ 182 h 250"/>
                <a:gd name="T28" fmla="*/ 212 w 249"/>
                <a:gd name="T29" fmla="*/ 154 h 250"/>
                <a:gd name="T30" fmla="*/ 214 w 249"/>
                <a:gd name="T31" fmla="*/ 124 h 250"/>
                <a:gd name="T32" fmla="*/ 212 w 249"/>
                <a:gd name="T33" fmla="*/ 96 h 250"/>
                <a:gd name="T34" fmla="*/ 198 w 249"/>
                <a:gd name="T35" fmla="*/ 68 h 250"/>
                <a:gd name="T36" fmla="*/ 179 w 249"/>
                <a:gd name="T37" fmla="*/ 49 h 250"/>
                <a:gd name="T38" fmla="*/ 156 w 249"/>
                <a:gd name="T39" fmla="*/ 35 h 250"/>
                <a:gd name="T40" fmla="*/ 125 w 249"/>
                <a:gd name="T41" fmla="*/ 31 h 250"/>
                <a:gd name="T42" fmla="*/ 125 w 249"/>
                <a:gd name="T43" fmla="*/ 0 h 250"/>
                <a:gd name="T44" fmla="*/ 165 w 249"/>
                <a:gd name="T45" fmla="*/ 5 h 250"/>
                <a:gd name="T46" fmla="*/ 200 w 249"/>
                <a:gd name="T47" fmla="*/ 24 h 250"/>
                <a:gd name="T48" fmla="*/ 226 w 249"/>
                <a:gd name="T49" fmla="*/ 49 h 250"/>
                <a:gd name="T50" fmla="*/ 244 w 249"/>
                <a:gd name="T51" fmla="*/ 84 h 250"/>
                <a:gd name="T52" fmla="*/ 249 w 249"/>
                <a:gd name="T53" fmla="*/ 124 h 250"/>
                <a:gd name="T54" fmla="*/ 244 w 249"/>
                <a:gd name="T55" fmla="*/ 166 h 250"/>
                <a:gd name="T56" fmla="*/ 226 w 249"/>
                <a:gd name="T57" fmla="*/ 201 h 250"/>
                <a:gd name="T58" fmla="*/ 200 w 249"/>
                <a:gd name="T59" fmla="*/ 227 h 250"/>
                <a:gd name="T60" fmla="*/ 165 w 249"/>
                <a:gd name="T61" fmla="*/ 245 h 250"/>
                <a:gd name="T62" fmla="*/ 125 w 249"/>
                <a:gd name="T63" fmla="*/ 250 h 250"/>
                <a:gd name="T64" fmla="*/ 84 w 249"/>
                <a:gd name="T65" fmla="*/ 245 h 250"/>
                <a:gd name="T66" fmla="*/ 49 w 249"/>
                <a:gd name="T67" fmla="*/ 227 h 250"/>
                <a:gd name="T68" fmla="*/ 23 w 249"/>
                <a:gd name="T69" fmla="*/ 201 h 250"/>
                <a:gd name="T70" fmla="*/ 7 w 249"/>
                <a:gd name="T71" fmla="*/ 166 h 250"/>
                <a:gd name="T72" fmla="*/ 0 w 249"/>
                <a:gd name="T73" fmla="*/ 124 h 250"/>
                <a:gd name="T74" fmla="*/ 7 w 249"/>
                <a:gd name="T75" fmla="*/ 84 h 250"/>
                <a:gd name="T76" fmla="*/ 23 w 249"/>
                <a:gd name="T77" fmla="*/ 49 h 250"/>
                <a:gd name="T78" fmla="*/ 49 w 249"/>
                <a:gd name="T79" fmla="*/ 24 h 250"/>
                <a:gd name="T80" fmla="*/ 84 w 249"/>
                <a:gd name="T81" fmla="*/ 5 h 250"/>
                <a:gd name="T82" fmla="*/ 125 w 249"/>
                <a:gd name="T8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0">
                  <a:moveTo>
                    <a:pt x="125" y="31"/>
                  </a:moveTo>
                  <a:lnTo>
                    <a:pt x="95" y="35"/>
                  </a:lnTo>
                  <a:lnTo>
                    <a:pt x="70" y="49"/>
                  </a:lnTo>
                  <a:lnTo>
                    <a:pt x="51" y="68"/>
                  </a:lnTo>
                  <a:lnTo>
                    <a:pt x="39" y="96"/>
                  </a:lnTo>
                  <a:lnTo>
                    <a:pt x="35" y="124"/>
                  </a:lnTo>
                  <a:lnTo>
                    <a:pt x="39" y="154"/>
                  </a:lnTo>
                  <a:lnTo>
                    <a:pt x="51" y="182"/>
                  </a:lnTo>
                  <a:lnTo>
                    <a:pt x="70" y="201"/>
                  </a:lnTo>
                  <a:lnTo>
                    <a:pt x="95" y="215"/>
                  </a:lnTo>
                  <a:lnTo>
                    <a:pt x="125" y="220"/>
                  </a:lnTo>
                  <a:lnTo>
                    <a:pt x="156" y="215"/>
                  </a:lnTo>
                  <a:lnTo>
                    <a:pt x="179" y="201"/>
                  </a:lnTo>
                  <a:lnTo>
                    <a:pt x="198" y="182"/>
                  </a:lnTo>
                  <a:lnTo>
                    <a:pt x="212" y="154"/>
                  </a:lnTo>
                  <a:lnTo>
                    <a:pt x="214" y="124"/>
                  </a:lnTo>
                  <a:lnTo>
                    <a:pt x="212" y="96"/>
                  </a:lnTo>
                  <a:lnTo>
                    <a:pt x="198" y="68"/>
                  </a:lnTo>
                  <a:lnTo>
                    <a:pt x="179" y="49"/>
                  </a:lnTo>
                  <a:lnTo>
                    <a:pt x="156" y="35"/>
                  </a:lnTo>
                  <a:lnTo>
                    <a:pt x="125" y="31"/>
                  </a:lnTo>
                  <a:close/>
                  <a:moveTo>
                    <a:pt x="125" y="0"/>
                  </a:moveTo>
                  <a:lnTo>
                    <a:pt x="165" y="5"/>
                  </a:lnTo>
                  <a:lnTo>
                    <a:pt x="200" y="24"/>
                  </a:lnTo>
                  <a:lnTo>
                    <a:pt x="226" y="49"/>
                  </a:lnTo>
                  <a:lnTo>
                    <a:pt x="244" y="84"/>
                  </a:lnTo>
                  <a:lnTo>
                    <a:pt x="249" y="124"/>
                  </a:lnTo>
                  <a:lnTo>
                    <a:pt x="244" y="166"/>
                  </a:lnTo>
                  <a:lnTo>
                    <a:pt x="226" y="201"/>
                  </a:lnTo>
                  <a:lnTo>
                    <a:pt x="200" y="227"/>
                  </a:lnTo>
                  <a:lnTo>
                    <a:pt x="165" y="245"/>
                  </a:lnTo>
                  <a:lnTo>
                    <a:pt x="125" y="250"/>
                  </a:lnTo>
                  <a:lnTo>
                    <a:pt x="84" y="245"/>
                  </a:lnTo>
                  <a:lnTo>
                    <a:pt x="49" y="227"/>
                  </a:lnTo>
                  <a:lnTo>
                    <a:pt x="23" y="201"/>
                  </a:lnTo>
                  <a:lnTo>
                    <a:pt x="7" y="166"/>
                  </a:lnTo>
                  <a:lnTo>
                    <a:pt x="0" y="124"/>
                  </a:lnTo>
                  <a:lnTo>
                    <a:pt x="7" y="84"/>
                  </a:lnTo>
                  <a:lnTo>
                    <a:pt x="23" y="49"/>
                  </a:lnTo>
                  <a:lnTo>
                    <a:pt x="49" y="24"/>
                  </a:lnTo>
                  <a:lnTo>
                    <a:pt x="84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BD9A8FB5-2923-47CF-A7A5-7F30C41187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2063" y="4773613"/>
              <a:ext cx="328613" cy="381000"/>
            </a:xfrm>
            <a:custGeom>
              <a:avLst/>
              <a:gdLst>
                <a:gd name="T0" fmla="*/ 0 w 207"/>
                <a:gd name="T1" fmla="*/ 0 h 240"/>
                <a:gd name="T2" fmla="*/ 42 w 207"/>
                <a:gd name="T3" fmla="*/ 0 h 240"/>
                <a:gd name="T4" fmla="*/ 175 w 207"/>
                <a:gd name="T5" fmla="*/ 198 h 240"/>
                <a:gd name="T6" fmla="*/ 175 w 207"/>
                <a:gd name="T7" fmla="*/ 198 h 240"/>
                <a:gd name="T8" fmla="*/ 175 w 207"/>
                <a:gd name="T9" fmla="*/ 0 h 240"/>
                <a:gd name="T10" fmla="*/ 207 w 207"/>
                <a:gd name="T11" fmla="*/ 0 h 240"/>
                <a:gd name="T12" fmla="*/ 207 w 207"/>
                <a:gd name="T13" fmla="*/ 240 h 240"/>
                <a:gd name="T14" fmla="*/ 166 w 207"/>
                <a:gd name="T15" fmla="*/ 240 h 240"/>
                <a:gd name="T16" fmla="*/ 33 w 207"/>
                <a:gd name="T17" fmla="*/ 42 h 240"/>
                <a:gd name="T18" fmla="*/ 33 w 207"/>
                <a:gd name="T19" fmla="*/ 42 h 240"/>
                <a:gd name="T20" fmla="*/ 33 w 207"/>
                <a:gd name="T21" fmla="*/ 240 h 240"/>
                <a:gd name="T22" fmla="*/ 0 w 207"/>
                <a:gd name="T23" fmla="*/ 240 h 240"/>
                <a:gd name="T24" fmla="*/ 0 w 207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240">
                  <a:moveTo>
                    <a:pt x="0" y="0"/>
                  </a:moveTo>
                  <a:lnTo>
                    <a:pt x="42" y="0"/>
                  </a:lnTo>
                  <a:lnTo>
                    <a:pt x="175" y="198"/>
                  </a:lnTo>
                  <a:lnTo>
                    <a:pt x="175" y="198"/>
                  </a:lnTo>
                  <a:lnTo>
                    <a:pt x="175" y="0"/>
                  </a:lnTo>
                  <a:lnTo>
                    <a:pt x="207" y="0"/>
                  </a:lnTo>
                  <a:lnTo>
                    <a:pt x="207" y="240"/>
                  </a:lnTo>
                  <a:lnTo>
                    <a:pt x="166" y="2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0"/>
                  </a:lnTo>
                  <a:lnTo>
                    <a:pt x="0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D006FE11-4B75-4368-8A6D-A2465F9FD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47350" y="4765676"/>
              <a:ext cx="252413" cy="396875"/>
            </a:xfrm>
            <a:custGeom>
              <a:avLst/>
              <a:gdLst>
                <a:gd name="T0" fmla="*/ 89 w 159"/>
                <a:gd name="T1" fmla="*/ 0 h 250"/>
                <a:gd name="T2" fmla="*/ 114 w 159"/>
                <a:gd name="T3" fmla="*/ 3 h 250"/>
                <a:gd name="T4" fmla="*/ 138 w 159"/>
                <a:gd name="T5" fmla="*/ 10 h 250"/>
                <a:gd name="T6" fmla="*/ 156 w 159"/>
                <a:gd name="T7" fmla="*/ 26 h 250"/>
                <a:gd name="T8" fmla="*/ 131 w 159"/>
                <a:gd name="T9" fmla="*/ 52 h 250"/>
                <a:gd name="T10" fmla="*/ 114 w 159"/>
                <a:gd name="T11" fmla="*/ 35 h 250"/>
                <a:gd name="T12" fmla="*/ 89 w 159"/>
                <a:gd name="T13" fmla="*/ 31 h 250"/>
                <a:gd name="T14" fmla="*/ 66 w 159"/>
                <a:gd name="T15" fmla="*/ 33 h 250"/>
                <a:gd name="T16" fmla="*/ 52 w 159"/>
                <a:gd name="T17" fmla="*/ 42 h 250"/>
                <a:gd name="T18" fmla="*/ 45 w 159"/>
                <a:gd name="T19" fmla="*/ 54 h 250"/>
                <a:gd name="T20" fmla="*/ 42 w 159"/>
                <a:gd name="T21" fmla="*/ 66 h 250"/>
                <a:gd name="T22" fmla="*/ 47 w 159"/>
                <a:gd name="T23" fmla="*/ 84 h 250"/>
                <a:gd name="T24" fmla="*/ 56 w 159"/>
                <a:gd name="T25" fmla="*/ 94 h 250"/>
                <a:gd name="T26" fmla="*/ 73 w 159"/>
                <a:gd name="T27" fmla="*/ 103 h 250"/>
                <a:gd name="T28" fmla="*/ 91 w 159"/>
                <a:gd name="T29" fmla="*/ 110 h 250"/>
                <a:gd name="T30" fmla="*/ 110 w 159"/>
                <a:gd name="T31" fmla="*/ 115 h 250"/>
                <a:gd name="T32" fmla="*/ 128 w 159"/>
                <a:gd name="T33" fmla="*/ 124 h 250"/>
                <a:gd name="T34" fmla="*/ 145 w 159"/>
                <a:gd name="T35" fmla="*/ 136 h 250"/>
                <a:gd name="T36" fmla="*/ 156 w 159"/>
                <a:gd name="T37" fmla="*/ 152 h 250"/>
                <a:gd name="T38" fmla="*/ 159 w 159"/>
                <a:gd name="T39" fmla="*/ 178 h 250"/>
                <a:gd name="T40" fmla="*/ 156 w 159"/>
                <a:gd name="T41" fmla="*/ 203 h 250"/>
                <a:gd name="T42" fmla="*/ 145 w 159"/>
                <a:gd name="T43" fmla="*/ 222 h 250"/>
                <a:gd name="T44" fmla="*/ 126 w 159"/>
                <a:gd name="T45" fmla="*/ 238 h 250"/>
                <a:gd name="T46" fmla="*/ 103 w 159"/>
                <a:gd name="T47" fmla="*/ 248 h 250"/>
                <a:gd name="T48" fmla="*/ 77 w 159"/>
                <a:gd name="T49" fmla="*/ 250 h 250"/>
                <a:gd name="T50" fmla="*/ 47 w 159"/>
                <a:gd name="T51" fmla="*/ 248 h 250"/>
                <a:gd name="T52" fmla="*/ 21 w 159"/>
                <a:gd name="T53" fmla="*/ 236 h 250"/>
                <a:gd name="T54" fmla="*/ 0 w 159"/>
                <a:gd name="T55" fmla="*/ 217 h 250"/>
                <a:gd name="T56" fmla="*/ 26 w 159"/>
                <a:gd name="T57" fmla="*/ 194 h 250"/>
                <a:gd name="T58" fmla="*/ 40 w 159"/>
                <a:gd name="T59" fmla="*/ 210 h 250"/>
                <a:gd name="T60" fmla="*/ 59 w 159"/>
                <a:gd name="T61" fmla="*/ 217 h 250"/>
                <a:gd name="T62" fmla="*/ 77 w 159"/>
                <a:gd name="T63" fmla="*/ 220 h 250"/>
                <a:gd name="T64" fmla="*/ 93 w 159"/>
                <a:gd name="T65" fmla="*/ 217 h 250"/>
                <a:gd name="T66" fmla="*/ 110 w 159"/>
                <a:gd name="T67" fmla="*/ 210 h 250"/>
                <a:gd name="T68" fmla="*/ 121 w 159"/>
                <a:gd name="T69" fmla="*/ 199 h 250"/>
                <a:gd name="T70" fmla="*/ 126 w 159"/>
                <a:gd name="T71" fmla="*/ 180 h 250"/>
                <a:gd name="T72" fmla="*/ 121 w 159"/>
                <a:gd name="T73" fmla="*/ 166 h 250"/>
                <a:gd name="T74" fmla="*/ 110 w 159"/>
                <a:gd name="T75" fmla="*/ 154 h 250"/>
                <a:gd name="T76" fmla="*/ 96 w 159"/>
                <a:gd name="T77" fmla="*/ 147 h 250"/>
                <a:gd name="T78" fmla="*/ 77 w 159"/>
                <a:gd name="T79" fmla="*/ 140 h 250"/>
                <a:gd name="T80" fmla="*/ 56 w 159"/>
                <a:gd name="T81" fmla="*/ 133 h 250"/>
                <a:gd name="T82" fmla="*/ 38 w 159"/>
                <a:gd name="T83" fmla="*/ 126 h 250"/>
                <a:gd name="T84" fmla="*/ 21 w 159"/>
                <a:gd name="T85" fmla="*/ 112 h 250"/>
                <a:gd name="T86" fmla="*/ 12 w 159"/>
                <a:gd name="T87" fmla="*/ 94 h 250"/>
                <a:gd name="T88" fmla="*/ 7 w 159"/>
                <a:gd name="T89" fmla="*/ 66 h 250"/>
                <a:gd name="T90" fmla="*/ 10 w 159"/>
                <a:gd name="T91" fmla="*/ 49 h 250"/>
                <a:gd name="T92" fmla="*/ 19 w 159"/>
                <a:gd name="T93" fmla="*/ 31 h 250"/>
                <a:gd name="T94" fmla="*/ 35 w 159"/>
                <a:gd name="T95" fmla="*/ 14 h 250"/>
                <a:gd name="T96" fmla="*/ 59 w 159"/>
                <a:gd name="T97" fmla="*/ 3 h 250"/>
                <a:gd name="T98" fmla="*/ 89 w 159"/>
                <a:gd name="T9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9" h="250">
                  <a:moveTo>
                    <a:pt x="89" y="0"/>
                  </a:moveTo>
                  <a:lnTo>
                    <a:pt x="114" y="3"/>
                  </a:lnTo>
                  <a:lnTo>
                    <a:pt x="138" y="10"/>
                  </a:lnTo>
                  <a:lnTo>
                    <a:pt x="156" y="26"/>
                  </a:lnTo>
                  <a:lnTo>
                    <a:pt x="131" y="52"/>
                  </a:lnTo>
                  <a:lnTo>
                    <a:pt x="114" y="35"/>
                  </a:lnTo>
                  <a:lnTo>
                    <a:pt x="89" y="31"/>
                  </a:lnTo>
                  <a:lnTo>
                    <a:pt x="66" y="33"/>
                  </a:lnTo>
                  <a:lnTo>
                    <a:pt x="52" y="42"/>
                  </a:lnTo>
                  <a:lnTo>
                    <a:pt x="45" y="54"/>
                  </a:lnTo>
                  <a:lnTo>
                    <a:pt x="42" y="66"/>
                  </a:lnTo>
                  <a:lnTo>
                    <a:pt x="47" y="84"/>
                  </a:lnTo>
                  <a:lnTo>
                    <a:pt x="56" y="94"/>
                  </a:lnTo>
                  <a:lnTo>
                    <a:pt x="73" y="103"/>
                  </a:lnTo>
                  <a:lnTo>
                    <a:pt x="91" y="110"/>
                  </a:lnTo>
                  <a:lnTo>
                    <a:pt x="110" y="115"/>
                  </a:lnTo>
                  <a:lnTo>
                    <a:pt x="128" y="124"/>
                  </a:lnTo>
                  <a:lnTo>
                    <a:pt x="145" y="136"/>
                  </a:lnTo>
                  <a:lnTo>
                    <a:pt x="156" y="152"/>
                  </a:lnTo>
                  <a:lnTo>
                    <a:pt x="159" y="178"/>
                  </a:lnTo>
                  <a:lnTo>
                    <a:pt x="156" y="203"/>
                  </a:lnTo>
                  <a:lnTo>
                    <a:pt x="145" y="222"/>
                  </a:lnTo>
                  <a:lnTo>
                    <a:pt x="126" y="238"/>
                  </a:lnTo>
                  <a:lnTo>
                    <a:pt x="103" y="248"/>
                  </a:lnTo>
                  <a:lnTo>
                    <a:pt x="77" y="250"/>
                  </a:lnTo>
                  <a:lnTo>
                    <a:pt x="47" y="248"/>
                  </a:lnTo>
                  <a:lnTo>
                    <a:pt x="21" y="236"/>
                  </a:lnTo>
                  <a:lnTo>
                    <a:pt x="0" y="217"/>
                  </a:lnTo>
                  <a:lnTo>
                    <a:pt x="26" y="194"/>
                  </a:lnTo>
                  <a:lnTo>
                    <a:pt x="40" y="210"/>
                  </a:lnTo>
                  <a:lnTo>
                    <a:pt x="59" y="217"/>
                  </a:lnTo>
                  <a:lnTo>
                    <a:pt x="77" y="220"/>
                  </a:lnTo>
                  <a:lnTo>
                    <a:pt x="93" y="217"/>
                  </a:lnTo>
                  <a:lnTo>
                    <a:pt x="110" y="210"/>
                  </a:lnTo>
                  <a:lnTo>
                    <a:pt x="121" y="199"/>
                  </a:lnTo>
                  <a:lnTo>
                    <a:pt x="126" y="180"/>
                  </a:lnTo>
                  <a:lnTo>
                    <a:pt x="121" y="166"/>
                  </a:lnTo>
                  <a:lnTo>
                    <a:pt x="110" y="154"/>
                  </a:lnTo>
                  <a:lnTo>
                    <a:pt x="96" y="147"/>
                  </a:lnTo>
                  <a:lnTo>
                    <a:pt x="77" y="140"/>
                  </a:lnTo>
                  <a:lnTo>
                    <a:pt x="56" y="133"/>
                  </a:lnTo>
                  <a:lnTo>
                    <a:pt x="38" y="126"/>
                  </a:lnTo>
                  <a:lnTo>
                    <a:pt x="21" y="112"/>
                  </a:lnTo>
                  <a:lnTo>
                    <a:pt x="12" y="94"/>
                  </a:lnTo>
                  <a:lnTo>
                    <a:pt x="7" y="66"/>
                  </a:lnTo>
                  <a:lnTo>
                    <a:pt x="10" y="49"/>
                  </a:lnTo>
                  <a:lnTo>
                    <a:pt x="19" y="31"/>
                  </a:lnTo>
                  <a:lnTo>
                    <a:pt x="35" y="14"/>
                  </a:lnTo>
                  <a:lnTo>
                    <a:pt x="59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65C9CAA0-65C0-41DF-87AB-707836166A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3450" y="5280026"/>
              <a:ext cx="239713" cy="382588"/>
            </a:xfrm>
            <a:custGeom>
              <a:avLst/>
              <a:gdLst>
                <a:gd name="T0" fmla="*/ 0 w 151"/>
                <a:gd name="T1" fmla="*/ 0 h 241"/>
                <a:gd name="T2" fmla="*/ 151 w 151"/>
                <a:gd name="T3" fmla="*/ 0 h 241"/>
                <a:gd name="T4" fmla="*/ 151 w 151"/>
                <a:gd name="T5" fmla="*/ 31 h 241"/>
                <a:gd name="T6" fmla="*/ 33 w 151"/>
                <a:gd name="T7" fmla="*/ 31 h 241"/>
                <a:gd name="T8" fmla="*/ 33 w 151"/>
                <a:gd name="T9" fmla="*/ 105 h 241"/>
                <a:gd name="T10" fmla="*/ 142 w 151"/>
                <a:gd name="T11" fmla="*/ 105 h 241"/>
                <a:gd name="T12" fmla="*/ 142 w 151"/>
                <a:gd name="T13" fmla="*/ 136 h 241"/>
                <a:gd name="T14" fmla="*/ 33 w 151"/>
                <a:gd name="T15" fmla="*/ 136 h 241"/>
                <a:gd name="T16" fmla="*/ 33 w 151"/>
                <a:gd name="T17" fmla="*/ 241 h 241"/>
                <a:gd name="T18" fmla="*/ 0 w 151"/>
                <a:gd name="T19" fmla="*/ 241 h 241"/>
                <a:gd name="T20" fmla="*/ 0 w 151"/>
                <a:gd name="T2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41">
                  <a:moveTo>
                    <a:pt x="0" y="0"/>
                  </a:moveTo>
                  <a:lnTo>
                    <a:pt x="151" y="0"/>
                  </a:lnTo>
                  <a:lnTo>
                    <a:pt x="151" y="31"/>
                  </a:lnTo>
                  <a:lnTo>
                    <a:pt x="33" y="31"/>
                  </a:lnTo>
                  <a:lnTo>
                    <a:pt x="33" y="105"/>
                  </a:lnTo>
                  <a:lnTo>
                    <a:pt x="142" y="105"/>
                  </a:lnTo>
                  <a:lnTo>
                    <a:pt x="142" y="136"/>
                  </a:lnTo>
                  <a:lnTo>
                    <a:pt x="33" y="136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B60FBEDB-2491-45C7-B661-CAAAD5CA19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1263" y="5268913"/>
              <a:ext cx="395288" cy="400050"/>
            </a:xfrm>
            <a:custGeom>
              <a:avLst/>
              <a:gdLst>
                <a:gd name="T0" fmla="*/ 125 w 249"/>
                <a:gd name="T1" fmla="*/ 33 h 252"/>
                <a:gd name="T2" fmla="*/ 95 w 249"/>
                <a:gd name="T3" fmla="*/ 38 h 252"/>
                <a:gd name="T4" fmla="*/ 70 w 249"/>
                <a:gd name="T5" fmla="*/ 49 h 252"/>
                <a:gd name="T6" fmla="*/ 51 w 249"/>
                <a:gd name="T7" fmla="*/ 70 h 252"/>
                <a:gd name="T8" fmla="*/ 39 w 249"/>
                <a:gd name="T9" fmla="*/ 98 h 252"/>
                <a:gd name="T10" fmla="*/ 35 w 249"/>
                <a:gd name="T11" fmla="*/ 126 h 252"/>
                <a:gd name="T12" fmla="*/ 39 w 249"/>
                <a:gd name="T13" fmla="*/ 157 h 252"/>
                <a:gd name="T14" fmla="*/ 51 w 249"/>
                <a:gd name="T15" fmla="*/ 182 h 252"/>
                <a:gd name="T16" fmla="*/ 70 w 249"/>
                <a:gd name="T17" fmla="*/ 203 h 252"/>
                <a:gd name="T18" fmla="*/ 95 w 249"/>
                <a:gd name="T19" fmla="*/ 217 h 252"/>
                <a:gd name="T20" fmla="*/ 125 w 249"/>
                <a:gd name="T21" fmla="*/ 222 h 252"/>
                <a:gd name="T22" fmla="*/ 156 w 249"/>
                <a:gd name="T23" fmla="*/ 217 h 252"/>
                <a:gd name="T24" fmla="*/ 179 w 249"/>
                <a:gd name="T25" fmla="*/ 203 h 252"/>
                <a:gd name="T26" fmla="*/ 200 w 249"/>
                <a:gd name="T27" fmla="*/ 182 h 252"/>
                <a:gd name="T28" fmla="*/ 212 w 249"/>
                <a:gd name="T29" fmla="*/ 157 h 252"/>
                <a:gd name="T30" fmla="*/ 214 w 249"/>
                <a:gd name="T31" fmla="*/ 126 h 252"/>
                <a:gd name="T32" fmla="*/ 212 w 249"/>
                <a:gd name="T33" fmla="*/ 98 h 252"/>
                <a:gd name="T34" fmla="*/ 200 w 249"/>
                <a:gd name="T35" fmla="*/ 70 h 252"/>
                <a:gd name="T36" fmla="*/ 179 w 249"/>
                <a:gd name="T37" fmla="*/ 49 h 252"/>
                <a:gd name="T38" fmla="*/ 156 w 249"/>
                <a:gd name="T39" fmla="*/ 38 h 252"/>
                <a:gd name="T40" fmla="*/ 125 w 249"/>
                <a:gd name="T41" fmla="*/ 33 h 252"/>
                <a:gd name="T42" fmla="*/ 125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2 h 252"/>
                <a:gd name="T50" fmla="*/ 244 w 249"/>
                <a:gd name="T51" fmla="*/ 87 h 252"/>
                <a:gd name="T52" fmla="*/ 249 w 249"/>
                <a:gd name="T53" fmla="*/ 126 h 252"/>
                <a:gd name="T54" fmla="*/ 244 w 249"/>
                <a:gd name="T55" fmla="*/ 168 h 252"/>
                <a:gd name="T56" fmla="*/ 226 w 249"/>
                <a:gd name="T57" fmla="*/ 203 h 252"/>
                <a:gd name="T58" fmla="*/ 200 w 249"/>
                <a:gd name="T59" fmla="*/ 229 h 252"/>
                <a:gd name="T60" fmla="*/ 165 w 249"/>
                <a:gd name="T61" fmla="*/ 248 h 252"/>
                <a:gd name="T62" fmla="*/ 125 w 249"/>
                <a:gd name="T63" fmla="*/ 252 h 252"/>
                <a:gd name="T64" fmla="*/ 84 w 249"/>
                <a:gd name="T65" fmla="*/ 248 h 252"/>
                <a:gd name="T66" fmla="*/ 49 w 249"/>
                <a:gd name="T67" fmla="*/ 229 h 252"/>
                <a:gd name="T68" fmla="*/ 23 w 249"/>
                <a:gd name="T69" fmla="*/ 203 h 252"/>
                <a:gd name="T70" fmla="*/ 7 w 249"/>
                <a:gd name="T71" fmla="*/ 168 h 252"/>
                <a:gd name="T72" fmla="*/ 0 w 249"/>
                <a:gd name="T73" fmla="*/ 126 h 252"/>
                <a:gd name="T74" fmla="*/ 7 w 249"/>
                <a:gd name="T75" fmla="*/ 87 h 252"/>
                <a:gd name="T76" fmla="*/ 23 w 249"/>
                <a:gd name="T77" fmla="*/ 52 h 252"/>
                <a:gd name="T78" fmla="*/ 49 w 249"/>
                <a:gd name="T79" fmla="*/ 26 h 252"/>
                <a:gd name="T80" fmla="*/ 84 w 249"/>
                <a:gd name="T81" fmla="*/ 7 h 252"/>
                <a:gd name="T82" fmla="*/ 125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5" y="33"/>
                  </a:moveTo>
                  <a:lnTo>
                    <a:pt x="95" y="38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9" y="98"/>
                  </a:lnTo>
                  <a:lnTo>
                    <a:pt x="35" y="126"/>
                  </a:lnTo>
                  <a:lnTo>
                    <a:pt x="39" y="157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5" y="217"/>
                  </a:lnTo>
                  <a:lnTo>
                    <a:pt x="125" y="222"/>
                  </a:lnTo>
                  <a:lnTo>
                    <a:pt x="156" y="217"/>
                  </a:lnTo>
                  <a:lnTo>
                    <a:pt x="179" y="203"/>
                  </a:lnTo>
                  <a:lnTo>
                    <a:pt x="200" y="182"/>
                  </a:lnTo>
                  <a:lnTo>
                    <a:pt x="212" y="157"/>
                  </a:lnTo>
                  <a:lnTo>
                    <a:pt x="214" y="126"/>
                  </a:lnTo>
                  <a:lnTo>
                    <a:pt x="212" y="98"/>
                  </a:lnTo>
                  <a:lnTo>
                    <a:pt x="200" y="70"/>
                  </a:lnTo>
                  <a:lnTo>
                    <a:pt x="179" y="49"/>
                  </a:lnTo>
                  <a:lnTo>
                    <a:pt x="156" y="38"/>
                  </a:lnTo>
                  <a:lnTo>
                    <a:pt x="125" y="33"/>
                  </a:lnTo>
                  <a:close/>
                  <a:moveTo>
                    <a:pt x="125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2"/>
                  </a:lnTo>
                  <a:lnTo>
                    <a:pt x="244" y="87"/>
                  </a:lnTo>
                  <a:lnTo>
                    <a:pt x="249" y="126"/>
                  </a:lnTo>
                  <a:lnTo>
                    <a:pt x="244" y="168"/>
                  </a:lnTo>
                  <a:lnTo>
                    <a:pt x="226" y="203"/>
                  </a:lnTo>
                  <a:lnTo>
                    <a:pt x="200" y="229"/>
                  </a:lnTo>
                  <a:lnTo>
                    <a:pt x="165" y="248"/>
                  </a:lnTo>
                  <a:lnTo>
                    <a:pt x="125" y="252"/>
                  </a:lnTo>
                  <a:lnTo>
                    <a:pt x="84" y="248"/>
                  </a:lnTo>
                  <a:lnTo>
                    <a:pt x="49" y="229"/>
                  </a:lnTo>
                  <a:lnTo>
                    <a:pt x="23" y="203"/>
                  </a:lnTo>
                  <a:lnTo>
                    <a:pt x="7" y="168"/>
                  </a:lnTo>
                  <a:lnTo>
                    <a:pt x="0" y="126"/>
                  </a:lnTo>
                  <a:lnTo>
                    <a:pt x="7" y="87"/>
                  </a:lnTo>
                  <a:lnTo>
                    <a:pt x="23" y="52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C7394692-1D5B-4A3A-BE52-4CB6852F46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83225" y="5280026"/>
              <a:ext cx="269875" cy="382588"/>
            </a:xfrm>
            <a:custGeom>
              <a:avLst/>
              <a:gdLst>
                <a:gd name="T0" fmla="*/ 32 w 170"/>
                <a:gd name="T1" fmla="*/ 28 h 241"/>
                <a:gd name="T2" fmla="*/ 32 w 170"/>
                <a:gd name="T3" fmla="*/ 105 h 241"/>
                <a:gd name="T4" fmla="*/ 74 w 170"/>
                <a:gd name="T5" fmla="*/ 105 h 241"/>
                <a:gd name="T6" fmla="*/ 90 w 170"/>
                <a:gd name="T7" fmla="*/ 105 h 241"/>
                <a:gd name="T8" fmla="*/ 104 w 170"/>
                <a:gd name="T9" fmla="*/ 101 h 241"/>
                <a:gd name="T10" fmla="*/ 116 w 170"/>
                <a:gd name="T11" fmla="*/ 96 h 241"/>
                <a:gd name="T12" fmla="*/ 123 w 170"/>
                <a:gd name="T13" fmla="*/ 84 h 241"/>
                <a:gd name="T14" fmla="*/ 125 w 170"/>
                <a:gd name="T15" fmla="*/ 68 h 241"/>
                <a:gd name="T16" fmla="*/ 123 w 170"/>
                <a:gd name="T17" fmla="*/ 52 h 241"/>
                <a:gd name="T18" fmla="*/ 116 w 170"/>
                <a:gd name="T19" fmla="*/ 40 h 241"/>
                <a:gd name="T20" fmla="*/ 104 w 170"/>
                <a:gd name="T21" fmla="*/ 33 h 241"/>
                <a:gd name="T22" fmla="*/ 90 w 170"/>
                <a:gd name="T23" fmla="*/ 31 h 241"/>
                <a:gd name="T24" fmla="*/ 74 w 170"/>
                <a:gd name="T25" fmla="*/ 28 h 241"/>
                <a:gd name="T26" fmla="*/ 32 w 170"/>
                <a:gd name="T27" fmla="*/ 28 h 241"/>
                <a:gd name="T28" fmla="*/ 0 w 170"/>
                <a:gd name="T29" fmla="*/ 0 h 241"/>
                <a:gd name="T30" fmla="*/ 83 w 170"/>
                <a:gd name="T31" fmla="*/ 0 h 241"/>
                <a:gd name="T32" fmla="*/ 111 w 170"/>
                <a:gd name="T33" fmla="*/ 3 h 241"/>
                <a:gd name="T34" fmla="*/ 130 w 170"/>
                <a:gd name="T35" fmla="*/ 12 h 241"/>
                <a:gd name="T36" fmla="*/ 144 w 170"/>
                <a:gd name="T37" fmla="*/ 24 h 241"/>
                <a:gd name="T38" fmla="*/ 153 w 170"/>
                <a:gd name="T39" fmla="*/ 38 h 241"/>
                <a:gd name="T40" fmla="*/ 158 w 170"/>
                <a:gd name="T41" fmla="*/ 52 h 241"/>
                <a:gd name="T42" fmla="*/ 160 w 170"/>
                <a:gd name="T43" fmla="*/ 68 h 241"/>
                <a:gd name="T44" fmla="*/ 156 w 170"/>
                <a:gd name="T45" fmla="*/ 89 h 241"/>
                <a:gd name="T46" fmla="*/ 144 w 170"/>
                <a:gd name="T47" fmla="*/ 110 h 241"/>
                <a:gd name="T48" fmla="*/ 125 w 170"/>
                <a:gd name="T49" fmla="*/ 124 h 241"/>
                <a:gd name="T50" fmla="*/ 102 w 170"/>
                <a:gd name="T51" fmla="*/ 131 h 241"/>
                <a:gd name="T52" fmla="*/ 170 w 170"/>
                <a:gd name="T53" fmla="*/ 241 h 241"/>
                <a:gd name="T54" fmla="*/ 130 w 170"/>
                <a:gd name="T55" fmla="*/ 241 h 241"/>
                <a:gd name="T56" fmla="*/ 69 w 170"/>
                <a:gd name="T57" fmla="*/ 133 h 241"/>
                <a:gd name="T58" fmla="*/ 32 w 170"/>
                <a:gd name="T59" fmla="*/ 133 h 241"/>
                <a:gd name="T60" fmla="*/ 32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90" y="105"/>
                  </a:lnTo>
                  <a:lnTo>
                    <a:pt x="104" y="101"/>
                  </a:lnTo>
                  <a:lnTo>
                    <a:pt x="116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2"/>
                  </a:lnTo>
                  <a:lnTo>
                    <a:pt x="116" y="40"/>
                  </a:lnTo>
                  <a:lnTo>
                    <a:pt x="104" y="33"/>
                  </a:lnTo>
                  <a:lnTo>
                    <a:pt x="90" y="31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11" y="3"/>
                  </a:lnTo>
                  <a:lnTo>
                    <a:pt x="130" y="12"/>
                  </a:lnTo>
                  <a:lnTo>
                    <a:pt x="144" y="24"/>
                  </a:lnTo>
                  <a:lnTo>
                    <a:pt x="153" y="38"/>
                  </a:lnTo>
                  <a:lnTo>
                    <a:pt x="158" y="52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10"/>
                  </a:lnTo>
                  <a:lnTo>
                    <a:pt x="125" y="124"/>
                  </a:lnTo>
                  <a:lnTo>
                    <a:pt x="102" y="131"/>
                  </a:lnTo>
                  <a:lnTo>
                    <a:pt x="170" y="241"/>
                  </a:lnTo>
                  <a:lnTo>
                    <a:pt x="130" y="241"/>
                  </a:lnTo>
                  <a:lnTo>
                    <a:pt x="69" y="133"/>
                  </a:lnTo>
                  <a:lnTo>
                    <a:pt x="32" y="133"/>
                  </a:lnTo>
                  <a:lnTo>
                    <a:pt x="32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F1940BD-EDC4-43F8-A4E2-6D056A9942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895975" y="5280026"/>
              <a:ext cx="373063" cy="382588"/>
            </a:xfrm>
            <a:custGeom>
              <a:avLst/>
              <a:gdLst>
                <a:gd name="T0" fmla="*/ 117 w 235"/>
                <a:gd name="T1" fmla="*/ 42 h 241"/>
                <a:gd name="T2" fmla="*/ 72 w 235"/>
                <a:gd name="T3" fmla="*/ 152 h 241"/>
                <a:gd name="T4" fmla="*/ 163 w 235"/>
                <a:gd name="T5" fmla="*/ 152 h 241"/>
                <a:gd name="T6" fmla="*/ 119 w 235"/>
                <a:gd name="T7" fmla="*/ 42 h 241"/>
                <a:gd name="T8" fmla="*/ 117 w 235"/>
                <a:gd name="T9" fmla="*/ 42 h 241"/>
                <a:gd name="T10" fmla="*/ 105 w 235"/>
                <a:gd name="T11" fmla="*/ 0 h 241"/>
                <a:gd name="T12" fmla="*/ 135 w 235"/>
                <a:gd name="T13" fmla="*/ 0 h 241"/>
                <a:gd name="T14" fmla="*/ 235 w 235"/>
                <a:gd name="T15" fmla="*/ 241 h 241"/>
                <a:gd name="T16" fmla="*/ 198 w 235"/>
                <a:gd name="T17" fmla="*/ 241 h 241"/>
                <a:gd name="T18" fmla="*/ 175 w 235"/>
                <a:gd name="T19" fmla="*/ 180 h 241"/>
                <a:gd name="T20" fmla="*/ 61 w 235"/>
                <a:gd name="T21" fmla="*/ 180 h 241"/>
                <a:gd name="T22" fmla="*/ 38 w 235"/>
                <a:gd name="T23" fmla="*/ 241 h 241"/>
                <a:gd name="T24" fmla="*/ 0 w 235"/>
                <a:gd name="T25" fmla="*/ 241 h 241"/>
                <a:gd name="T26" fmla="*/ 105 w 235"/>
                <a:gd name="T2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241">
                  <a:moveTo>
                    <a:pt x="117" y="42"/>
                  </a:moveTo>
                  <a:lnTo>
                    <a:pt x="72" y="152"/>
                  </a:lnTo>
                  <a:lnTo>
                    <a:pt x="163" y="152"/>
                  </a:lnTo>
                  <a:lnTo>
                    <a:pt x="119" y="42"/>
                  </a:lnTo>
                  <a:lnTo>
                    <a:pt x="117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5" y="241"/>
                  </a:lnTo>
                  <a:lnTo>
                    <a:pt x="198" y="241"/>
                  </a:lnTo>
                  <a:lnTo>
                    <a:pt x="175" y="180"/>
                  </a:lnTo>
                  <a:lnTo>
                    <a:pt x="61" y="180"/>
                  </a:lnTo>
                  <a:lnTo>
                    <a:pt x="38" y="241"/>
                  </a:lnTo>
                  <a:lnTo>
                    <a:pt x="0" y="24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8F46F961-D81B-4055-B6D7-E6EE660170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21438" y="5268913"/>
              <a:ext cx="254000" cy="400050"/>
            </a:xfrm>
            <a:custGeom>
              <a:avLst/>
              <a:gdLst>
                <a:gd name="T0" fmla="*/ 88 w 160"/>
                <a:gd name="T1" fmla="*/ 0 h 252"/>
                <a:gd name="T2" fmla="*/ 114 w 160"/>
                <a:gd name="T3" fmla="*/ 3 h 252"/>
                <a:gd name="T4" fmla="*/ 137 w 160"/>
                <a:gd name="T5" fmla="*/ 12 h 252"/>
                <a:gd name="T6" fmla="*/ 158 w 160"/>
                <a:gd name="T7" fmla="*/ 28 h 252"/>
                <a:gd name="T8" fmla="*/ 130 w 160"/>
                <a:gd name="T9" fmla="*/ 54 h 252"/>
                <a:gd name="T10" fmla="*/ 114 w 160"/>
                <a:gd name="T11" fmla="*/ 38 h 252"/>
                <a:gd name="T12" fmla="*/ 88 w 160"/>
                <a:gd name="T13" fmla="*/ 33 h 252"/>
                <a:gd name="T14" fmla="*/ 65 w 160"/>
                <a:gd name="T15" fmla="*/ 35 h 252"/>
                <a:gd name="T16" fmla="*/ 51 w 160"/>
                <a:gd name="T17" fmla="*/ 45 h 252"/>
                <a:gd name="T18" fmla="*/ 44 w 160"/>
                <a:gd name="T19" fmla="*/ 56 h 252"/>
                <a:gd name="T20" fmla="*/ 42 w 160"/>
                <a:gd name="T21" fmla="*/ 68 h 252"/>
                <a:gd name="T22" fmla="*/ 46 w 160"/>
                <a:gd name="T23" fmla="*/ 84 h 252"/>
                <a:gd name="T24" fmla="*/ 56 w 160"/>
                <a:gd name="T25" fmla="*/ 96 h 252"/>
                <a:gd name="T26" fmla="*/ 72 w 160"/>
                <a:gd name="T27" fmla="*/ 105 h 252"/>
                <a:gd name="T28" fmla="*/ 91 w 160"/>
                <a:gd name="T29" fmla="*/ 110 h 252"/>
                <a:gd name="T30" fmla="*/ 112 w 160"/>
                <a:gd name="T31" fmla="*/ 117 h 252"/>
                <a:gd name="T32" fmla="*/ 130 w 160"/>
                <a:gd name="T33" fmla="*/ 126 h 252"/>
                <a:gd name="T34" fmla="*/ 144 w 160"/>
                <a:gd name="T35" fmla="*/ 138 h 252"/>
                <a:gd name="T36" fmla="*/ 156 w 160"/>
                <a:gd name="T37" fmla="*/ 154 h 252"/>
                <a:gd name="T38" fmla="*/ 160 w 160"/>
                <a:gd name="T39" fmla="*/ 180 h 252"/>
                <a:gd name="T40" fmla="*/ 156 w 160"/>
                <a:gd name="T41" fmla="*/ 203 h 252"/>
                <a:gd name="T42" fmla="*/ 144 w 160"/>
                <a:gd name="T43" fmla="*/ 224 h 252"/>
                <a:gd name="T44" fmla="*/ 125 w 160"/>
                <a:gd name="T45" fmla="*/ 241 h 252"/>
                <a:gd name="T46" fmla="*/ 102 w 160"/>
                <a:gd name="T47" fmla="*/ 250 h 252"/>
                <a:gd name="T48" fmla="*/ 77 w 160"/>
                <a:gd name="T49" fmla="*/ 252 h 252"/>
                <a:gd name="T50" fmla="*/ 46 w 160"/>
                <a:gd name="T51" fmla="*/ 250 h 252"/>
                <a:gd name="T52" fmla="*/ 21 w 160"/>
                <a:gd name="T53" fmla="*/ 238 h 252"/>
                <a:gd name="T54" fmla="*/ 0 w 160"/>
                <a:gd name="T55" fmla="*/ 220 h 252"/>
                <a:gd name="T56" fmla="*/ 28 w 160"/>
                <a:gd name="T57" fmla="*/ 196 h 252"/>
                <a:gd name="T58" fmla="*/ 42 w 160"/>
                <a:gd name="T59" fmla="*/ 210 h 252"/>
                <a:gd name="T60" fmla="*/ 58 w 160"/>
                <a:gd name="T61" fmla="*/ 220 h 252"/>
                <a:gd name="T62" fmla="*/ 77 w 160"/>
                <a:gd name="T63" fmla="*/ 222 h 252"/>
                <a:gd name="T64" fmla="*/ 93 w 160"/>
                <a:gd name="T65" fmla="*/ 220 h 252"/>
                <a:gd name="T66" fmla="*/ 109 w 160"/>
                <a:gd name="T67" fmla="*/ 213 h 252"/>
                <a:gd name="T68" fmla="*/ 121 w 160"/>
                <a:gd name="T69" fmla="*/ 201 h 252"/>
                <a:gd name="T70" fmla="*/ 125 w 160"/>
                <a:gd name="T71" fmla="*/ 182 h 252"/>
                <a:gd name="T72" fmla="*/ 121 w 160"/>
                <a:gd name="T73" fmla="*/ 168 h 252"/>
                <a:gd name="T74" fmla="*/ 109 w 160"/>
                <a:gd name="T75" fmla="*/ 157 h 252"/>
                <a:gd name="T76" fmla="*/ 95 w 160"/>
                <a:gd name="T77" fmla="*/ 150 h 252"/>
                <a:gd name="T78" fmla="*/ 77 w 160"/>
                <a:gd name="T79" fmla="*/ 143 h 252"/>
                <a:gd name="T80" fmla="*/ 56 w 160"/>
                <a:gd name="T81" fmla="*/ 136 h 252"/>
                <a:gd name="T82" fmla="*/ 37 w 160"/>
                <a:gd name="T83" fmla="*/ 126 h 252"/>
                <a:gd name="T84" fmla="*/ 23 w 160"/>
                <a:gd name="T85" fmla="*/ 115 h 252"/>
                <a:gd name="T86" fmla="*/ 11 w 160"/>
                <a:gd name="T87" fmla="*/ 96 h 252"/>
                <a:gd name="T88" fmla="*/ 7 w 160"/>
                <a:gd name="T89" fmla="*/ 68 h 252"/>
                <a:gd name="T90" fmla="*/ 11 w 160"/>
                <a:gd name="T91" fmla="*/ 52 h 252"/>
                <a:gd name="T92" fmla="*/ 18 w 160"/>
                <a:gd name="T93" fmla="*/ 33 h 252"/>
                <a:gd name="T94" fmla="*/ 35 w 160"/>
                <a:gd name="T95" fmla="*/ 17 h 252"/>
                <a:gd name="T96" fmla="*/ 58 w 160"/>
                <a:gd name="T97" fmla="*/ 5 h 252"/>
                <a:gd name="T98" fmla="*/ 88 w 160"/>
                <a:gd name="T9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252">
                  <a:moveTo>
                    <a:pt x="88" y="0"/>
                  </a:moveTo>
                  <a:lnTo>
                    <a:pt x="114" y="3"/>
                  </a:lnTo>
                  <a:lnTo>
                    <a:pt x="137" y="12"/>
                  </a:lnTo>
                  <a:lnTo>
                    <a:pt x="158" y="28"/>
                  </a:lnTo>
                  <a:lnTo>
                    <a:pt x="130" y="54"/>
                  </a:lnTo>
                  <a:lnTo>
                    <a:pt x="114" y="38"/>
                  </a:lnTo>
                  <a:lnTo>
                    <a:pt x="88" y="33"/>
                  </a:lnTo>
                  <a:lnTo>
                    <a:pt x="65" y="35"/>
                  </a:lnTo>
                  <a:lnTo>
                    <a:pt x="51" y="45"/>
                  </a:lnTo>
                  <a:lnTo>
                    <a:pt x="44" y="56"/>
                  </a:lnTo>
                  <a:lnTo>
                    <a:pt x="42" y="68"/>
                  </a:lnTo>
                  <a:lnTo>
                    <a:pt x="46" y="84"/>
                  </a:lnTo>
                  <a:lnTo>
                    <a:pt x="56" y="96"/>
                  </a:lnTo>
                  <a:lnTo>
                    <a:pt x="72" y="105"/>
                  </a:lnTo>
                  <a:lnTo>
                    <a:pt x="91" y="110"/>
                  </a:lnTo>
                  <a:lnTo>
                    <a:pt x="112" y="117"/>
                  </a:lnTo>
                  <a:lnTo>
                    <a:pt x="130" y="126"/>
                  </a:lnTo>
                  <a:lnTo>
                    <a:pt x="144" y="138"/>
                  </a:lnTo>
                  <a:lnTo>
                    <a:pt x="156" y="154"/>
                  </a:lnTo>
                  <a:lnTo>
                    <a:pt x="160" y="180"/>
                  </a:lnTo>
                  <a:lnTo>
                    <a:pt x="156" y="203"/>
                  </a:lnTo>
                  <a:lnTo>
                    <a:pt x="144" y="224"/>
                  </a:lnTo>
                  <a:lnTo>
                    <a:pt x="125" y="241"/>
                  </a:lnTo>
                  <a:lnTo>
                    <a:pt x="102" y="250"/>
                  </a:lnTo>
                  <a:lnTo>
                    <a:pt x="77" y="252"/>
                  </a:lnTo>
                  <a:lnTo>
                    <a:pt x="46" y="250"/>
                  </a:lnTo>
                  <a:lnTo>
                    <a:pt x="21" y="238"/>
                  </a:lnTo>
                  <a:lnTo>
                    <a:pt x="0" y="220"/>
                  </a:lnTo>
                  <a:lnTo>
                    <a:pt x="28" y="196"/>
                  </a:lnTo>
                  <a:lnTo>
                    <a:pt x="42" y="210"/>
                  </a:lnTo>
                  <a:lnTo>
                    <a:pt x="58" y="220"/>
                  </a:lnTo>
                  <a:lnTo>
                    <a:pt x="77" y="222"/>
                  </a:lnTo>
                  <a:lnTo>
                    <a:pt x="93" y="220"/>
                  </a:lnTo>
                  <a:lnTo>
                    <a:pt x="109" y="213"/>
                  </a:lnTo>
                  <a:lnTo>
                    <a:pt x="121" y="201"/>
                  </a:lnTo>
                  <a:lnTo>
                    <a:pt x="125" y="182"/>
                  </a:lnTo>
                  <a:lnTo>
                    <a:pt x="121" y="168"/>
                  </a:lnTo>
                  <a:lnTo>
                    <a:pt x="109" y="157"/>
                  </a:lnTo>
                  <a:lnTo>
                    <a:pt x="95" y="150"/>
                  </a:lnTo>
                  <a:lnTo>
                    <a:pt x="77" y="143"/>
                  </a:lnTo>
                  <a:lnTo>
                    <a:pt x="56" y="136"/>
                  </a:lnTo>
                  <a:lnTo>
                    <a:pt x="37" y="126"/>
                  </a:lnTo>
                  <a:lnTo>
                    <a:pt x="23" y="115"/>
                  </a:lnTo>
                  <a:lnTo>
                    <a:pt x="11" y="96"/>
                  </a:lnTo>
                  <a:lnTo>
                    <a:pt x="7" y="68"/>
                  </a:lnTo>
                  <a:lnTo>
                    <a:pt x="11" y="52"/>
                  </a:lnTo>
                  <a:lnTo>
                    <a:pt x="18" y="33"/>
                  </a:lnTo>
                  <a:lnTo>
                    <a:pt x="35" y="17"/>
                  </a:lnTo>
                  <a:lnTo>
                    <a:pt x="58" y="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23FC9197-304A-4963-9AF0-BDBBA594EB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8938" y="5280026"/>
              <a:ext cx="395288" cy="382588"/>
            </a:xfrm>
            <a:custGeom>
              <a:avLst/>
              <a:gdLst>
                <a:gd name="T0" fmla="*/ 0 w 249"/>
                <a:gd name="T1" fmla="*/ 0 h 241"/>
                <a:gd name="T2" fmla="*/ 49 w 249"/>
                <a:gd name="T3" fmla="*/ 0 h 241"/>
                <a:gd name="T4" fmla="*/ 123 w 249"/>
                <a:gd name="T5" fmla="*/ 182 h 241"/>
                <a:gd name="T6" fmla="*/ 126 w 249"/>
                <a:gd name="T7" fmla="*/ 182 h 241"/>
                <a:gd name="T8" fmla="*/ 200 w 249"/>
                <a:gd name="T9" fmla="*/ 0 h 241"/>
                <a:gd name="T10" fmla="*/ 249 w 249"/>
                <a:gd name="T11" fmla="*/ 0 h 241"/>
                <a:gd name="T12" fmla="*/ 249 w 249"/>
                <a:gd name="T13" fmla="*/ 241 h 241"/>
                <a:gd name="T14" fmla="*/ 216 w 249"/>
                <a:gd name="T15" fmla="*/ 241 h 241"/>
                <a:gd name="T16" fmla="*/ 216 w 249"/>
                <a:gd name="T17" fmla="*/ 42 h 241"/>
                <a:gd name="T18" fmla="*/ 216 w 249"/>
                <a:gd name="T19" fmla="*/ 42 h 241"/>
                <a:gd name="T20" fmla="*/ 135 w 249"/>
                <a:gd name="T21" fmla="*/ 241 h 241"/>
                <a:gd name="T22" fmla="*/ 114 w 249"/>
                <a:gd name="T23" fmla="*/ 241 h 241"/>
                <a:gd name="T24" fmla="*/ 33 w 249"/>
                <a:gd name="T25" fmla="*/ 42 h 241"/>
                <a:gd name="T26" fmla="*/ 33 w 249"/>
                <a:gd name="T27" fmla="*/ 42 h 241"/>
                <a:gd name="T28" fmla="*/ 33 w 249"/>
                <a:gd name="T29" fmla="*/ 241 h 241"/>
                <a:gd name="T30" fmla="*/ 0 w 249"/>
                <a:gd name="T31" fmla="*/ 241 h 241"/>
                <a:gd name="T32" fmla="*/ 0 w 249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9" h="241">
                  <a:moveTo>
                    <a:pt x="0" y="0"/>
                  </a:moveTo>
                  <a:lnTo>
                    <a:pt x="49" y="0"/>
                  </a:lnTo>
                  <a:lnTo>
                    <a:pt x="123" y="182"/>
                  </a:lnTo>
                  <a:lnTo>
                    <a:pt x="126" y="182"/>
                  </a:lnTo>
                  <a:lnTo>
                    <a:pt x="200" y="0"/>
                  </a:lnTo>
                  <a:lnTo>
                    <a:pt x="249" y="0"/>
                  </a:lnTo>
                  <a:lnTo>
                    <a:pt x="249" y="241"/>
                  </a:lnTo>
                  <a:lnTo>
                    <a:pt x="216" y="241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135" y="241"/>
                  </a:lnTo>
                  <a:lnTo>
                    <a:pt x="114" y="2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B9971C12-812F-4F4A-AB6E-542EBA9C6A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70738" y="5280026"/>
              <a:ext cx="377825" cy="382588"/>
            </a:xfrm>
            <a:custGeom>
              <a:avLst/>
              <a:gdLst>
                <a:gd name="T0" fmla="*/ 119 w 238"/>
                <a:gd name="T1" fmla="*/ 42 h 241"/>
                <a:gd name="T2" fmla="*/ 72 w 238"/>
                <a:gd name="T3" fmla="*/ 152 h 241"/>
                <a:gd name="T4" fmla="*/ 163 w 238"/>
                <a:gd name="T5" fmla="*/ 152 h 241"/>
                <a:gd name="T6" fmla="*/ 119 w 238"/>
                <a:gd name="T7" fmla="*/ 42 h 241"/>
                <a:gd name="T8" fmla="*/ 119 w 238"/>
                <a:gd name="T9" fmla="*/ 42 h 241"/>
                <a:gd name="T10" fmla="*/ 105 w 238"/>
                <a:gd name="T11" fmla="*/ 0 h 241"/>
                <a:gd name="T12" fmla="*/ 135 w 238"/>
                <a:gd name="T13" fmla="*/ 0 h 241"/>
                <a:gd name="T14" fmla="*/ 238 w 238"/>
                <a:gd name="T15" fmla="*/ 241 h 241"/>
                <a:gd name="T16" fmla="*/ 200 w 238"/>
                <a:gd name="T17" fmla="*/ 241 h 241"/>
                <a:gd name="T18" fmla="*/ 175 w 238"/>
                <a:gd name="T19" fmla="*/ 180 h 241"/>
                <a:gd name="T20" fmla="*/ 61 w 238"/>
                <a:gd name="T21" fmla="*/ 180 h 241"/>
                <a:gd name="T22" fmla="*/ 37 w 238"/>
                <a:gd name="T23" fmla="*/ 241 h 241"/>
                <a:gd name="T24" fmla="*/ 0 w 238"/>
                <a:gd name="T25" fmla="*/ 241 h 241"/>
                <a:gd name="T26" fmla="*/ 105 w 238"/>
                <a:gd name="T2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41">
                  <a:moveTo>
                    <a:pt x="119" y="42"/>
                  </a:moveTo>
                  <a:lnTo>
                    <a:pt x="72" y="152"/>
                  </a:lnTo>
                  <a:lnTo>
                    <a:pt x="163" y="152"/>
                  </a:lnTo>
                  <a:lnTo>
                    <a:pt x="119" y="42"/>
                  </a:lnTo>
                  <a:lnTo>
                    <a:pt x="119" y="42"/>
                  </a:lnTo>
                  <a:close/>
                  <a:moveTo>
                    <a:pt x="105" y="0"/>
                  </a:moveTo>
                  <a:lnTo>
                    <a:pt x="135" y="0"/>
                  </a:lnTo>
                  <a:lnTo>
                    <a:pt x="238" y="241"/>
                  </a:lnTo>
                  <a:lnTo>
                    <a:pt x="200" y="241"/>
                  </a:lnTo>
                  <a:lnTo>
                    <a:pt x="175" y="180"/>
                  </a:lnTo>
                  <a:lnTo>
                    <a:pt x="61" y="180"/>
                  </a:lnTo>
                  <a:lnTo>
                    <a:pt x="37" y="241"/>
                  </a:lnTo>
                  <a:lnTo>
                    <a:pt x="0" y="24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5E8976EB-26F3-46F3-B521-3B821CE219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88250" y="5280026"/>
              <a:ext cx="269875" cy="382588"/>
            </a:xfrm>
            <a:custGeom>
              <a:avLst/>
              <a:gdLst>
                <a:gd name="T0" fmla="*/ 33 w 170"/>
                <a:gd name="T1" fmla="*/ 28 h 241"/>
                <a:gd name="T2" fmla="*/ 33 w 170"/>
                <a:gd name="T3" fmla="*/ 105 h 241"/>
                <a:gd name="T4" fmla="*/ 75 w 170"/>
                <a:gd name="T5" fmla="*/ 105 h 241"/>
                <a:gd name="T6" fmla="*/ 91 w 170"/>
                <a:gd name="T7" fmla="*/ 105 h 241"/>
                <a:gd name="T8" fmla="*/ 105 w 170"/>
                <a:gd name="T9" fmla="*/ 101 h 241"/>
                <a:gd name="T10" fmla="*/ 117 w 170"/>
                <a:gd name="T11" fmla="*/ 96 h 241"/>
                <a:gd name="T12" fmla="*/ 124 w 170"/>
                <a:gd name="T13" fmla="*/ 84 h 241"/>
                <a:gd name="T14" fmla="*/ 126 w 170"/>
                <a:gd name="T15" fmla="*/ 68 h 241"/>
                <a:gd name="T16" fmla="*/ 124 w 170"/>
                <a:gd name="T17" fmla="*/ 52 h 241"/>
                <a:gd name="T18" fmla="*/ 117 w 170"/>
                <a:gd name="T19" fmla="*/ 40 h 241"/>
                <a:gd name="T20" fmla="*/ 105 w 170"/>
                <a:gd name="T21" fmla="*/ 33 h 241"/>
                <a:gd name="T22" fmla="*/ 91 w 170"/>
                <a:gd name="T23" fmla="*/ 31 h 241"/>
                <a:gd name="T24" fmla="*/ 75 w 170"/>
                <a:gd name="T25" fmla="*/ 28 h 241"/>
                <a:gd name="T26" fmla="*/ 33 w 170"/>
                <a:gd name="T27" fmla="*/ 28 h 241"/>
                <a:gd name="T28" fmla="*/ 0 w 170"/>
                <a:gd name="T29" fmla="*/ 0 h 241"/>
                <a:gd name="T30" fmla="*/ 84 w 170"/>
                <a:gd name="T31" fmla="*/ 0 h 241"/>
                <a:gd name="T32" fmla="*/ 112 w 170"/>
                <a:gd name="T33" fmla="*/ 3 h 241"/>
                <a:gd name="T34" fmla="*/ 131 w 170"/>
                <a:gd name="T35" fmla="*/ 12 h 241"/>
                <a:gd name="T36" fmla="*/ 145 w 170"/>
                <a:gd name="T37" fmla="*/ 24 h 241"/>
                <a:gd name="T38" fmla="*/ 154 w 170"/>
                <a:gd name="T39" fmla="*/ 38 h 241"/>
                <a:gd name="T40" fmla="*/ 158 w 170"/>
                <a:gd name="T41" fmla="*/ 52 h 241"/>
                <a:gd name="T42" fmla="*/ 161 w 170"/>
                <a:gd name="T43" fmla="*/ 68 h 241"/>
                <a:gd name="T44" fmla="*/ 156 w 170"/>
                <a:gd name="T45" fmla="*/ 89 h 241"/>
                <a:gd name="T46" fmla="*/ 145 w 170"/>
                <a:gd name="T47" fmla="*/ 110 h 241"/>
                <a:gd name="T48" fmla="*/ 126 w 170"/>
                <a:gd name="T49" fmla="*/ 124 h 241"/>
                <a:gd name="T50" fmla="*/ 103 w 170"/>
                <a:gd name="T51" fmla="*/ 131 h 241"/>
                <a:gd name="T52" fmla="*/ 170 w 170"/>
                <a:gd name="T53" fmla="*/ 241 h 241"/>
                <a:gd name="T54" fmla="*/ 128 w 170"/>
                <a:gd name="T55" fmla="*/ 241 h 241"/>
                <a:gd name="T56" fmla="*/ 68 w 170"/>
                <a:gd name="T57" fmla="*/ 133 h 241"/>
                <a:gd name="T58" fmla="*/ 33 w 170"/>
                <a:gd name="T59" fmla="*/ 133 h 241"/>
                <a:gd name="T60" fmla="*/ 33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91" y="105"/>
                  </a:lnTo>
                  <a:lnTo>
                    <a:pt x="105" y="101"/>
                  </a:lnTo>
                  <a:lnTo>
                    <a:pt x="117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2"/>
                  </a:lnTo>
                  <a:lnTo>
                    <a:pt x="117" y="40"/>
                  </a:lnTo>
                  <a:lnTo>
                    <a:pt x="105" y="33"/>
                  </a:lnTo>
                  <a:lnTo>
                    <a:pt x="91" y="31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2" y="3"/>
                  </a:lnTo>
                  <a:lnTo>
                    <a:pt x="131" y="12"/>
                  </a:lnTo>
                  <a:lnTo>
                    <a:pt x="145" y="24"/>
                  </a:lnTo>
                  <a:lnTo>
                    <a:pt x="154" y="38"/>
                  </a:lnTo>
                  <a:lnTo>
                    <a:pt x="158" y="52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10"/>
                  </a:lnTo>
                  <a:lnTo>
                    <a:pt x="126" y="124"/>
                  </a:lnTo>
                  <a:lnTo>
                    <a:pt x="103" y="131"/>
                  </a:lnTo>
                  <a:lnTo>
                    <a:pt x="170" y="241"/>
                  </a:lnTo>
                  <a:lnTo>
                    <a:pt x="128" y="241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67ECA2D0-2E7D-4616-8EF0-D7325EC2EE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6063" y="5280026"/>
              <a:ext cx="295275" cy="382588"/>
            </a:xfrm>
            <a:custGeom>
              <a:avLst/>
              <a:gdLst>
                <a:gd name="T0" fmla="*/ 0 w 186"/>
                <a:gd name="T1" fmla="*/ 0 h 241"/>
                <a:gd name="T2" fmla="*/ 186 w 186"/>
                <a:gd name="T3" fmla="*/ 0 h 241"/>
                <a:gd name="T4" fmla="*/ 186 w 186"/>
                <a:gd name="T5" fmla="*/ 31 h 241"/>
                <a:gd name="T6" fmla="*/ 109 w 186"/>
                <a:gd name="T7" fmla="*/ 31 h 241"/>
                <a:gd name="T8" fmla="*/ 109 w 186"/>
                <a:gd name="T9" fmla="*/ 241 h 241"/>
                <a:gd name="T10" fmla="*/ 77 w 186"/>
                <a:gd name="T11" fmla="*/ 241 h 241"/>
                <a:gd name="T12" fmla="*/ 77 w 186"/>
                <a:gd name="T13" fmla="*/ 31 h 241"/>
                <a:gd name="T14" fmla="*/ 0 w 186"/>
                <a:gd name="T15" fmla="*/ 31 h 241"/>
                <a:gd name="T16" fmla="*/ 0 w 186"/>
                <a:gd name="T1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241">
                  <a:moveTo>
                    <a:pt x="0" y="0"/>
                  </a:moveTo>
                  <a:lnTo>
                    <a:pt x="186" y="0"/>
                  </a:lnTo>
                  <a:lnTo>
                    <a:pt x="186" y="31"/>
                  </a:lnTo>
                  <a:lnTo>
                    <a:pt x="109" y="31"/>
                  </a:lnTo>
                  <a:lnTo>
                    <a:pt x="109" y="241"/>
                  </a:lnTo>
                  <a:lnTo>
                    <a:pt x="77" y="241"/>
                  </a:lnTo>
                  <a:lnTo>
                    <a:pt x="77" y="31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1FF5B2F2-E920-434E-A3C7-3DF026735A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5280026"/>
              <a:ext cx="254000" cy="382588"/>
            </a:xfrm>
            <a:custGeom>
              <a:avLst/>
              <a:gdLst>
                <a:gd name="T0" fmla="*/ 0 w 160"/>
                <a:gd name="T1" fmla="*/ 0 h 241"/>
                <a:gd name="T2" fmla="*/ 156 w 160"/>
                <a:gd name="T3" fmla="*/ 0 h 241"/>
                <a:gd name="T4" fmla="*/ 156 w 160"/>
                <a:gd name="T5" fmla="*/ 31 h 241"/>
                <a:gd name="T6" fmla="*/ 32 w 160"/>
                <a:gd name="T7" fmla="*/ 31 h 241"/>
                <a:gd name="T8" fmla="*/ 32 w 160"/>
                <a:gd name="T9" fmla="*/ 103 h 241"/>
                <a:gd name="T10" fmla="*/ 146 w 160"/>
                <a:gd name="T11" fmla="*/ 103 h 241"/>
                <a:gd name="T12" fmla="*/ 146 w 160"/>
                <a:gd name="T13" fmla="*/ 133 h 241"/>
                <a:gd name="T14" fmla="*/ 32 w 160"/>
                <a:gd name="T15" fmla="*/ 133 h 241"/>
                <a:gd name="T16" fmla="*/ 32 w 160"/>
                <a:gd name="T17" fmla="*/ 210 h 241"/>
                <a:gd name="T18" fmla="*/ 160 w 160"/>
                <a:gd name="T19" fmla="*/ 210 h 241"/>
                <a:gd name="T20" fmla="*/ 160 w 160"/>
                <a:gd name="T21" fmla="*/ 241 h 241"/>
                <a:gd name="T22" fmla="*/ 0 w 160"/>
                <a:gd name="T23" fmla="*/ 241 h 241"/>
                <a:gd name="T24" fmla="*/ 0 w 160"/>
                <a:gd name="T2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241">
                  <a:moveTo>
                    <a:pt x="0" y="0"/>
                  </a:moveTo>
                  <a:lnTo>
                    <a:pt x="156" y="0"/>
                  </a:lnTo>
                  <a:lnTo>
                    <a:pt x="156" y="31"/>
                  </a:lnTo>
                  <a:lnTo>
                    <a:pt x="32" y="31"/>
                  </a:lnTo>
                  <a:lnTo>
                    <a:pt x="32" y="103"/>
                  </a:lnTo>
                  <a:lnTo>
                    <a:pt x="146" y="103"/>
                  </a:lnTo>
                  <a:lnTo>
                    <a:pt x="146" y="133"/>
                  </a:lnTo>
                  <a:lnTo>
                    <a:pt x="32" y="133"/>
                  </a:lnTo>
                  <a:lnTo>
                    <a:pt x="32" y="210"/>
                  </a:lnTo>
                  <a:lnTo>
                    <a:pt x="160" y="210"/>
                  </a:lnTo>
                  <a:lnTo>
                    <a:pt x="160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41">
              <a:extLst>
                <a:ext uri="{FF2B5EF4-FFF2-40B4-BE49-F238E27FC236}">
                  <a16:creationId xmlns:a16="http://schemas.microsoft.com/office/drawing/2014/main" id="{A02D6F3D-F77C-43BD-836A-F1FF029D4E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26463" y="5280026"/>
              <a:ext cx="269875" cy="382588"/>
            </a:xfrm>
            <a:custGeom>
              <a:avLst/>
              <a:gdLst>
                <a:gd name="T0" fmla="*/ 33 w 170"/>
                <a:gd name="T1" fmla="*/ 28 h 241"/>
                <a:gd name="T2" fmla="*/ 33 w 170"/>
                <a:gd name="T3" fmla="*/ 105 h 241"/>
                <a:gd name="T4" fmla="*/ 75 w 170"/>
                <a:gd name="T5" fmla="*/ 105 h 241"/>
                <a:gd name="T6" fmla="*/ 89 w 170"/>
                <a:gd name="T7" fmla="*/ 105 h 241"/>
                <a:gd name="T8" fmla="*/ 103 w 170"/>
                <a:gd name="T9" fmla="*/ 101 h 241"/>
                <a:gd name="T10" fmla="*/ 114 w 170"/>
                <a:gd name="T11" fmla="*/ 96 h 241"/>
                <a:gd name="T12" fmla="*/ 124 w 170"/>
                <a:gd name="T13" fmla="*/ 84 h 241"/>
                <a:gd name="T14" fmla="*/ 126 w 170"/>
                <a:gd name="T15" fmla="*/ 68 h 241"/>
                <a:gd name="T16" fmla="*/ 124 w 170"/>
                <a:gd name="T17" fmla="*/ 52 h 241"/>
                <a:gd name="T18" fmla="*/ 114 w 170"/>
                <a:gd name="T19" fmla="*/ 40 h 241"/>
                <a:gd name="T20" fmla="*/ 103 w 170"/>
                <a:gd name="T21" fmla="*/ 33 h 241"/>
                <a:gd name="T22" fmla="*/ 89 w 170"/>
                <a:gd name="T23" fmla="*/ 31 h 241"/>
                <a:gd name="T24" fmla="*/ 75 w 170"/>
                <a:gd name="T25" fmla="*/ 28 h 241"/>
                <a:gd name="T26" fmla="*/ 33 w 170"/>
                <a:gd name="T27" fmla="*/ 28 h 241"/>
                <a:gd name="T28" fmla="*/ 0 w 170"/>
                <a:gd name="T29" fmla="*/ 0 h 241"/>
                <a:gd name="T30" fmla="*/ 84 w 170"/>
                <a:gd name="T31" fmla="*/ 0 h 241"/>
                <a:gd name="T32" fmla="*/ 110 w 170"/>
                <a:gd name="T33" fmla="*/ 3 h 241"/>
                <a:gd name="T34" fmla="*/ 131 w 170"/>
                <a:gd name="T35" fmla="*/ 12 h 241"/>
                <a:gd name="T36" fmla="*/ 145 w 170"/>
                <a:gd name="T37" fmla="*/ 24 h 241"/>
                <a:gd name="T38" fmla="*/ 154 w 170"/>
                <a:gd name="T39" fmla="*/ 38 h 241"/>
                <a:gd name="T40" fmla="*/ 159 w 170"/>
                <a:gd name="T41" fmla="*/ 52 h 241"/>
                <a:gd name="T42" fmla="*/ 161 w 170"/>
                <a:gd name="T43" fmla="*/ 68 h 241"/>
                <a:gd name="T44" fmla="*/ 156 w 170"/>
                <a:gd name="T45" fmla="*/ 89 h 241"/>
                <a:gd name="T46" fmla="*/ 145 w 170"/>
                <a:gd name="T47" fmla="*/ 110 h 241"/>
                <a:gd name="T48" fmla="*/ 126 w 170"/>
                <a:gd name="T49" fmla="*/ 124 h 241"/>
                <a:gd name="T50" fmla="*/ 100 w 170"/>
                <a:gd name="T51" fmla="*/ 131 h 241"/>
                <a:gd name="T52" fmla="*/ 170 w 170"/>
                <a:gd name="T53" fmla="*/ 241 h 241"/>
                <a:gd name="T54" fmla="*/ 128 w 170"/>
                <a:gd name="T55" fmla="*/ 241 h 241"/>
                <a:gd name="T56" fmla="*/ 68 w 170"/>
                <a:gd name="T57" fmla="*/ 133 h 241"/>
                <a:gd name="T58" fmla="*/ 33 w 170"/>
                <a:gd name="T59" fmla="*/ 133 h 241"/>
                <a:gd name="T60" fmla="*/ 33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3" y="28"/>
                  </a:moveTo>
                  <a:lnTo>
                    <a:pt x="33" y="105"/>
                  </a:lnTo>
                  <a:lnTo>
                    <a:pt x="75" y="105"/>
                  </a:lnTo>
                  <a:lnTo>
                    <a:pt x="89" y="105"/>
                  </a:lnTo>
                  <a:lnTo>
                    <a:pt x="103" y="101"/>
                  </a:lnTo>
                  <a:lnTo>
                    <a:pt x="114" y="96"/>
                  </a:lnTo>
                  <a:lnTo>
                    <a:pt x="124" y="84"/>
                  </a:lnTo>
                  <a:lnTo>
                    <a:pt x="126" y="68"/>
                  </a:lnTo>
                  <a:lnTo>
                    <a:pt x="124" y="52"/>
                  </a:lnTo>
                  <a:lnTo>
                    <a:pt x="114" y="40"/>
                  </a:lnTo>
                  <a:lnTo>
                    <a:pt x="103" y="33"/>
                  </a:lnTo>
                  <a:lnTo>
                    <a:pt x="89" y="31"/>
                  </a:lnTo>
                  <a:lnTo>
                    <a:pt x="75" y="28"/>
                  </a:lnTo>
                  <a:lnTo>
                    <a:pt x="33" y="28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10" y="3"/>
                  </a:lnTo>
                  <a:lnTo>
                    <a:pt x="131" y="12"/>
                  </a:lnTo>
                  <a:lnTo>
                    <a:pt x="145" y="24"/>
                  </a:lnTo>
                  <a:lnTo>
                    <a:pt x="154" y="38"/>
                  </a:lnTo>
                  <a:lnTo>
                    <a:pt x="159" y="52"/>
                  </a:lnTo>
                  <a:lnTo>
                    <a:pt x="161" y="68"/>
                  </a:lnTo>
                  <a:lnTo>
                    <a:pt x="156" y="89"/>
                  </a:lnTo>
                  <a:lnTo>
                    <a:pt x="145" y="110"/>
                  </a:lnTo>
                  <a:lnTo>
                    <a:pt x="126" y="124"/>
                  </a:lnTo>
                  <a:lnTo>
                    <a:pt x="100" y="131"/>
                  </a:lnTo>
                  <a:lnTo>
                    <a:pt x="170" y="241"/>
                  </a:lnTo>
                  <a:lnTo>
                    <a:pt x="128" y="241"/>
                  </a:lnTo>
                  <a:lnTo>
                    <a:pt x="68" y="133"/>
                  </a:lnTo>
                  <a:lnTo>
                    <a:pt x="33" y="133"/>
                  </a:lnTo>
                  <a:lnTo>
                    <a:pt x="33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42">
              <a:extLst>
                <a:ext uri="{FF2B5EF4-FFF2-40B4-BE49-F238E27FC236}">
                  <a16:creationId xmlns:a16="http://schemas.microsoft.com/office/drawing/2014/main" id="{5F3BAB0E-E73F-46CF-9F44-568EB69B23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7625" y="5280026"/>
              <a:ext cx="512763" cy="382588"/>
            </a:xfrm>
            <a:custGeom>
              <a:avLst/>
              <a:gdLst>
                <a:gd name="T0" fmla="*/ 0 w 323"/>
                <a:gd name="T1" fmla="*/ 0 h 241"/>
                <a:gd name="T2" fmla="*/ 35 w 323"/>
                <a:gd name="T3" fmla="*/ 0 h 241"/>
                <a:gd name="T4" fmla="*/ 86 w 323"/>
                <a:gd name="T5" fmla="*/ 192 h 241"/>
                <a:gd name="T6" fmla="*/ 86 w 323"/>
                <a:gd name="T7" fmla="*/ 192 h 241"/>
                <a:gd name="T8" fmla="*/ 144 w 323"/>
                <a:gd name="T9" fmla="*/ 0 h 241"/>
                <a:gd name="T10" fmla="*/ 181 w 323"/>
                <a:gd name="T11" fmla="*/ 0 h 241"/>
                <a:gd name="T12" fmla="*/ 237 w 323"/>
                <a:gd name="T13" fmla="*/ 192 h 241"/>
                <a:gd name="T14" fmla="*/ 237 w 323"/>
                <a:gd name="T15" fmla="*/ 192 h 241"/>
                <a:gd name="T16" fmla="*/ 291 w 323"/>
                <a:gd name="T17" fmla="*/ 0 h 241"/>
                <a:gd name="T18" fmla="*/ 323 w 323"/>
                <a:gd name="T19" fmla="*/ 0 h 241"/>
                <a:gd name="T20" fmla="*/ 253 w 323"/>
                <a:gd name="T21" fmla="*/ 241 h 241"/>
                <a:gd name="T22" fmla="*/ 221 w 323"/>
                <a:gd name="T23" fmla="*/ 241 h 241"/>
                <a:gd name="T24" fmla="*/ 163 w 323"/>
                <a:gd name="T25" fmla="*/ 45 h 241"/>
                <a:gd name="T26" fmla="*/ 160 w 323"/>
                <a:gd name="T27" fmla="*/ 45 h 241"/>
                <a:gd name="T28" fmla="*/ 104 w 323"/>
                <a:gd name="T29" fmla="*/ 241 h 241"/>
                <a:gd name="T30" fmla="*/ 69 w 323"/>
                <a:gd name="T31" fmla="*/ 241 h 241"/>
                <a:gd name="T32" fmla="*/ 0 w 323"/>
                <a:gd name="T3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3" h="241">
                  <a:moveTo>
                    <a:pt x="0" y="0"/>
                  </a:moveTo>
                  <a:lnTo>
                    <a:pt x="35" y="0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144" y="0"/>
                  </a:lnTo>
                  <a:lnTo>
                    <a:pt x="181" y="0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91" y="0"/>
                  </a:lnTo>
                  <a:lnTo>
                    <a:pt x="323" y="0"/>
                  </a:lnTo>
                  <a:lnTo>
                    <a:pt x="253" y="241"/>
                  </a:lnTo>
                  <a:lnTo>
                    <a:pt x="221" y="241"/>
                  </a:lnTo>
                  <a:lnTo>
                    <a:pt x="163" y="45"/>
                  </a:lnTo>
                  <a:lnTo>
                    <a:pt x="160" y="45"/>
                  </a:lnTo>
                  <a:lnTo>
                    <a:pt x="104" y="241"/>
                  </a:lnTo>
                  <a:lnTo>
                    <a:pt x="69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43">
              <a:extLst>
                <a:ext uri="{FF2B5EF4-FFF2-40B4-BE49-F238E27FC236}">
                  <a16:creationId xmlns:a16="http://schemas.microsoft.com/office/drawing/2014/main" id="{6FB5EE82-C79A-4D56-BC59-536224BC9B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69438" y="5268913"/>
              <a:ext cx="395288" cy="400050"/>
            </a:xfrm>
            <a:custGeom>
              <a:avLst/>
              <a:gdLst>
                <a:gd name="T0" fmla="*/ 123 w 249"/>
                <a:gd name="T1" fmla="*/ 33 h 252"/>
                <a:gd name="T2" fmla="*/ 93 w 249"/>
                <a:gd name="T3" fmla="*/ 38 h 252"/>
                <a:gd name="T4" fmla="*/ 70 w 249"/>
                <a:gd name="T5" fmla="*/ 49 h 252"/>
                <a:gd name="T6" fmla="*/ 51 w 249"/>
                <a:gd name="T7" fmla="*/ 70 h 252"/>
                <a:gd name="T8" fmla="*/ 37 w 249"/>
                <a:gd name="T9" fmla="*/ 98 h 252"/>
                <a:gd name="T10" fmla="*/ 35 w 249"/>
                <a:gd name="T11" fmla="*/ 126 h 252"/>
                <a:gd name="T12" fmla="*/ 37 w 249"/>
                <a:gd name="T13" fmla="*/ 157 h 252"/>
                <a:gd name="T14" fmla="*/ 51 w 249"/>
                <a:gd name="T15" fmla="*/ 182 h 252"/>
                <a:gd name="T16" fmla="*/ 70 w 249"/>
                <a:gd name="T17" fmla="*/ 203 h 252"/>
                <a:gd name="T18" fmla="*/ 93 w 249"/>
                <a:gd name="T19" fmla="*/ 217 h 252"/>
                <a:gd name="T20" fmla="*/ 123 w 249"/>
                <a:gd name="T21" fmla="*/ 222 h 252"/>
                <a:gd name="T22" fmla="*/ 153 w 249"/>
                <a:gd name="T23" fmla="*/ 217 h 252"/>
                <a:gd name="T24" fmla="*/ 179 w 249"/>
                <a:gd name="T25" fmla="*/ 203 h 252"/>
                <a:gd name="T26" fmla="*/ 198 w 249"/>
                <a:gd name="T27" fmla="*/ 182 h 252"/>
                <a:gd name="T28" fmla="*/ 209 w 249"/>
                <a:gd name="T29" fmla="*/ 157 h 252"/>
                <a:gd name="T30" fmla="*/ 214 w 249"/>
                <a:gd name="T31" fmla="*/ 126 h 252"/>
                <a:gd name="T32" fmla="*/ 209 w 249"/>
                <a:gd name="T33" fmla="*/ 98 h 252"/>
                <a:gd name="T34" fmla="*/ 198 w 249"/>
                <a:gd name="T35" fmla="*/ 70 h 252"/>
                <a:gd name="T36" fmla="*/ 179 w 249"/>
                <a:gd name="T37" fmla="*/ 49 h 252"/>
                <a:gd name="T38" fmla="*/ 153 w 249"/>
                <a:gd name="T39" fmla="*/ 38 h 252"/>
                <a:gd name="T40" fmla="*/ 123 w 249"/>
                <a:gd name="T41" fmla="*/ 33 h 252"/>
                <a:gd name="T42" fmla="*/ 123 w 249"/>
                <a:gd name="T43" fmla="*/ 0 h 252"/>
                <a:gd name="T44" fmla="*/ 165 w 249"/>
                <a:gd name="T45" fmla="*/ 7 h 252"/>
                <a:gd name="T46" fmla="*/ 200 w 249"/>
                <a:gd name="T47" fmla="*/ 26 h 252"/>
                <a:gd name="T48" fmla="*/ 226 w 249"/>
                <a:gd name="T49" fmla="*/ 52 h 252"/>
                <a:gd name="T50" fmla="*/ 242 w 249"/>
                <a:gd name="T51" fmla="*/ 87 h 252"/>
                <a:gd name="T52" fmla="*/ 249 w 249"/>
                <a:gd name="T53" fmla="*/ 126 h 252"/>
                <a:gd name="T54" fmla="*/ 242 w 249"/>
                <a:gd name="T55" fmla="*/ 168 h 252"/>
                <a:gd name="T56" fmla="*/ 226 w 249"/>
                <a:gd name="T57" fmla="*/ 203 h 252"/>
                <a:gd name="T58" fmla="*/ 200 w 249"/>
                <a:gd name="T59" fmla="*/ 229 h 252"/>
                <a:gd name="T60" fmla="*/ 165 w 249"/>
                <a:gd name="T61" fmla="*/ 248 h 252"/>
                <a:gd name="T62" fmla="*/ 123 w 249"/>
                <a:gd name="T63" fmla="*/ 252 h 252"/>
                <a:gd name="T64" fmla="*/ 84 w 249"/>
                <a:gd name="T65" fmla="*/ 248 h 252"/>
                <a:gd name="T66" fmla="*/ 49 w 249"/>
                <a:gd name="T67" fmla="*/ 229 h 252"/>
                <a:gd name="T68" fmla="*/ 23 w 249"/>
                <a:gd name="T69" fmla="*/ 203 h 252"/>
                <a:gd name="T70" fmla="*/ 4 w 249"/>
                <a:gd name="T71" fmla="*/ 168 h 252"/>
                <a:gd name="T72" fmla="*/ 0 w 249"/>
                <a:gd name="T73" fmla="*/ 126 h 252"/>
                <a:gd name="T74" fmla="*/ 4 w 249"/>
                <a:gd name="T75" fmla="*/ 87 h 252"/>
                <a:gd name="T76" fmla="*/ 23 w 249"/>
                <a:gd name="T77" fmla="*/ 52 h 252"/>
                <a:gd name="T78" fmla="*/ 49 w 249"/>
                <a:gd name="T79" fmla="*/ 26 h 252"/>
                <a:gd name="T80" fmla="*/ 84 w 249"/>
                <a:gd name="T81" fmla="*/ 7 h 252"/>
                <a:gd name="T82" fmla="*/ 123 w 249"/>
                <a:gd name="T8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9" h="252">
                  <a:moveTo>
                    <a:pt x="123" y="33"/>
                  </a:moveTo>
                  <a:lnTo>
                    <a:pt x="93" y="38"/>
                  </a:lnTo>
                  <a:lnTo>
                    <a:pt x="70" y="49"/>
                  </a:lnTo>
                  <a:lnTo>
                    <a:pt x="51" y="70"/>
                  </a:lnTo>
                  <a:lnTo>
                    <a:pt x="37" y="98"/>
                  </a:lnTo>
                  <a:lnTo>
                    <a:pt x="35" y="126"/>
                  </a:lnTo>
                  <a:lnTo>
                    <a:pt x="37" y="157"/>
                  </a:lnTo>
                  <a:lnTo>
                    <a:pt x="51" y="182"/>
                  </a:lnTo>
                  <a:lnTo>
                    <a:pt x="70" y="203"/>
                  </a:lnTo>
                  <a:lnTo>
                    <a:pt x="93" y="217"/>
                  </a:lnTo>
                  <a:lnTo>
                    <a:pt x="123" y="222"/>
                  </a:lnTo>
                  <a:lnTo>
                    <a:pt x="153" y="217"/>
                  </a:lnTo>
                  <a:lnTo>
                    <a:pt x="179" y="203"/>
                  </a:lnTo>
                  <a:lnTo>
                    <a:pt x="198" y="182"/>
                  </a:lnTo>
                  <a:lnTo>
                    <a:pt x="209" y="157"/>
                  </a:lnTo>
                  <a:lnTo>
                    <a:pt x="214" y="126"/>
                  </a:lnTo>
                  <a:lnTo>
                    <a:pt x="209" y="98"/>
                  </a:lnTo>
                  <a:lnTo>
                    <a:pt x="198" y="70"/>
                  </a:lnTo>
                  <a:lnTo>
                    <a:pt x="179" y="49"/>
                  </a:lnTo>
                  <a:lnTo>
                    <a:pt x="153" y="38"/>
                  </a:lnTo>
                  <a:lnTo>
                    <a:pt x="123" y="33"/>
                  </a:lnTo>
                  <a:close/>
                  <a:moveTo>
                    <a:pt x="123" y="0"/>
                  </a:moveTo>
                  <a:lnTo>
                    <a:pt x="165" y="7"/>
                  </a:lnTo>
                  <a:lnTo>
                    <a:pt x="200" y="26"/>
                  </a:lnTo>
                  <a:lnTo>
                    <a:pt x="226" y="52"/>
                  </a:lnTo>
                  <a:lnTo>
                    <a:pt x="242" y="87"/>
                  </a:lnTo>
                  <a:lnTo>
                    <a:pt x="249" y="126"/>
                  </a:lnTo>
                  <a:lnTo>
                    <a:pt x="242" y="168"/>
                  </a:lnTo>
                  <a:lnTo>
                    <a:pt x="226" y="203"/>
                  </a:lnTo>
                  <a:lnTo>
                    <a:pt x="200" y="229"/>
                  </a:lnTo>
                  <a:lnTo>
                    <a:pt x="165" y="248"/>
                  </a:lnTo>
                  <a:lnTo>
                    <a:pt x="123" y="252"/>
                  </a:lnTo>
                  <a:lnTo>
                    <a:pt x="84" y="248"/>
                  </a:lnTo>
                  <a:lnTo>
                    <a:pt x="49" y="229"/>
                  </a:lnTo>
                  <a:lnTo>
                    <a:pt x="23" y="203"/>
                  </a:lnTo>
                  <a:lnTo>
                    <a:pt x="4" y="168"/>
                  </a:lnTo>
                  <a:lnTo>
                    <a:pt x="0" y="126"/>
                  </a:lnTo>
                  <a:lnTo>
                    <a:pt x="4" y="87"/>
                  </a:lnTo>
                  <a:lnTo>
                    <a:pt x="23" y="52"/>
                  </a:lnTo>
                  <a:lnTo>
                    <a:pt x="49" y="26"/>
                  </a:lnTo>
                  <a:lnTo>
                    <a:pt x="84" y="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C46EBC34-5FEE-42FD-B83B-88003CAA9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1400" y="5280026"/>
              <a:ext cx="269875" cy="382588"/>
            </a:xfrm>
            <a:custGeom>
              <a:avLst/>
              <a:gdLst>
                <a:gd name="T0" fmla="*/ 32 w 170"/>
                <a:gd name="T1" fmla="*/ 28 h 241"/>
                <a:gd name="T2" fmla="*/ 32 w 170"/>
                <a:gd name="T3" fmla="*/ 105 h 241"/>
                <a:gd name="T4" fmla="*/ 74 w 170"/>
                <a:gd name="T5" fmla="*/ 105 h 241"/>
                <a:gd name="T6" fmla="*/ 88 w 170"/>
                <a:gd name="T7" fmla="*/ 105 h 241"/>
                <a:gd name="T8" fmla="*/ 102 w 170"/>
                <a:gd name="T9" fmla="*/ 101 h 241"/>
                <a:gd name="T10" fmla="*/ 114 w 170"/>
                <a:gd name="T11" fmla="*/ 96 h 241"/>
                <a:gd name="T12" fmla="*/ 123 w 170"/>
                <a:gd name="T13" fmla="*/ 84 h 241"/>
                <a:gd name="T14" fmla="*/ 125 w 170"/>
                <a:gd name="T15" fmla="*/ 68 h 241"/>
                <a:gd name="T16" fmla="*/ 123 w 170"/>
                <a:gd name="T17" fmla="*/ 52 h 241"/>
                <a:gd name="T18" fmla="*/ 114 w 170"/>
                <a:gd name="T19" fmla="*/ 40 h 241"/>
                <a:gd name="T20" fmla="*/ 102 w 170"/>
                <a:gd name="T21" fmla="*/ 33 h 241"/>
                <a:gd name="T22" fmla="*/ 88 w 170"/>
                <a:gd name="T23" fmla="*/ 31 h 241"/>
                <a:gd name="T24" fmla="*/ 74 w 170"/>
                <a:gd name="T25" fmla="*/ 28 h 241"/>
                <a:gd name="T26" fmla="*/ 32 w 170"/>
                <a:gd name="T27" fmla="*/ 28 h 241"/>
                <a:gd name="T28" fmla="*/ 0 w 170"/>
                <a:gd name="T29" fmla="*/ 0 h 241"/>
                <a:gd name="T30" fmla="*/ 83 w 170"/>
                <a:gd name="T31" fmla="*/ 0 h 241"/>
                <a:gd name="T32" fmla="*/ 109 w 170"/>
                <a:gd name="T33" fmla="*/ 3 h 241"/>
                <a:gd name="T34" fmla="*/ 130 w 170"/>
                <a:gd name="T35" fmla="*/ 12 h 241"/>
                <a:gd name="T36" fmla="*/ 144 w 170"/>
                <a:gd name="T37" fmla="*/ 24 h 241"/>
                <a:gd name="T38" fmla="*/ 153 w 170"/>
                <a:gd name="T39" fmla="*/ 38 h 241"/>
                <a:gd name="T40" fmla="*/ 158 w 170"/>
                <a:gd name="T41" fmla="*/ 52 h 241"/>
                <a:gd name="T42" fmla="*/ 160 w 170"/>
                <a:gd name="T43" fmla="*/ 68 h 241"/>
                <a:gd name="T44" fmla="*/ 156 w 170"/>
                <a:gd name="T45" fmla="*/ 89 h 241"/>
                <a:gd name="T46" fmla="*/ 144 w 170"/>
                <a:gd name="T47" fmla="*/ 110 h 241"/>
                <a:gd name="T48" fmla="*/ 125 w 170"/>
                <a:gd name="T49" fmla="*/ 124 h 241"/>
                <a:gd name="T50" fmla="*/ 100 w 170"/>
                <a:gd name="T51" fmla="*/ 131 h 241"/>
                <a:gd name="T52" fmla="*/ 170 w 170"/>
                <a:gd name="T53" fmla="*/ 241 h 241"/>
                <a:gd name="T54" fmla="*/ 128 w 170"/>
                <a:gd name="T55" fmla="*/ 241 h 241"/>
                <a:gd name="T56" fmla="*/ 67 w 170"/>
                <a:gd name="T57" fmla="*/ 133 h 241"/>
                <a:gd name="T58" fmla="*/ 32 w 170"/>
                <a:gd name="T59" fmla="*/ 133 h 241"/>
                <a:gd name="T60" fmla="*/ 32 w 170"/>
                <a:gd name="T61" fmla="*/ 241 h 241"/>
                <a:gd name="T62" fmla="*/ 0 w 170"/>
                <a:gd name="T63" fmla="*/ 241 h 241"/>
                <a:gd name="T64" fmla="*/ 0 w 170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0" h="241">
                  <a:moveTo>
                    <a:pt x="32" y="28"/>
                  </a:moveTo>
                  <a:lnTo>
                    <a:pt x="32" y="105"/>
                  </a:lnTo>
                  <a:lnTo>
                    <a:pt x="74" y="105"/>
                  </a:lnTo>
                  <a:lnTo>
                    <a:pt x="88" y="105"/>
                  </a:lnTo>
                  <a:lnTo>
                    <a:pt x="102" y="101"/>
                  </a:lnTo>
                  <a:lnTo>
                    <a:pt x="114" y="96"/>
                  </a:lnTo>
                  <a:lnTo>
                    <a:pt x="123" y="84"/>
                  </a:lnTo>
                  <a:lnTo>
                    <a:pt x="125" y="68"/>
                  </a:lnTo>
                  <a:lnTo>
                    <a:pt x="123" y="52"/>
                  </a:lnTo>
                  <a:lnTo>
                    <a:pt x="114" y="40"/>
                  </a:lnTo>
                  <a:lnTo>
                    <a:pt x="102" y="33"/>
                  </a:lnTo>
                  <a:lnTo>
                    <a:pt x="88" y="31"/>
                  </a:lnTo>
                  <a:lnTo>
                    <a:pt x="74" y="28"/>
                  </a:lnTo>
                  <a:lnTo>
                    <a:pt x="32" y="28"/>
                  </a:lnTo>
                  <a:close/>
                  <a:moveTo>
                    <a:pt x="0" y="0"/>
                  </a:moveTo>
                  <a:lnTo>
                    <a:pt x="83" y="0"/>
                  </a:lnTo>
                  <a:lnTo>
                    <a:pt x="109" y="3"/>
                  </a:lnTo>
                  <a:lnTo>
                    <a:pt x="130" y="12"/>
                  </a:lnTo>
                  <a:lnTo>
                    <a:pt x="144" y="24"/>
                  </a:lnTo>
                  <a:lnTo>
                    <a:pt x="153" y="38"/>
                  </a:lnTo>
                  <a:lnTo>
                    <a:pt x="158" y="52"/>
                  </a:lnTo>
                  <a:lnTo>
                    <a:pt x="160" y="68"/>
                  </a:lnTo>
                  <a:lnTo>
                    <a:pt x="156" y="89"/>
                  </a:lnTo>
                  <a:lnTo>
                    <a:pt x="144" y="110"/>
                  </a:lnTo>
                  <a:lnTo>
                    <a:pt x="125" y="124"/>
                  </a:lnTo>
                  <a:lnTo>
                    <a:pt x="100" y="131"/>
                  </a:lnTo>
                  <a:lnTo>
                    <a:pt x="170" y="241"/>
                  </a:lnTo>
                  <a:lnTo>
                    <a:pt x="128" y="241"/>
                  </a:lnTo>
                  <a:lnTo>
                    <a:pt x="67" y="133"/>
                  </a:lnTo>
                  <a:lnTo>
                    <a:pt x="32" y="133"/>
                  </a:lnTo>
                  <a:lnTo>
                    <a:pt x="32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AF7B554D-512C-432D-9204-37DE0AFDD4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8900" y="5280026"/>
              <a:ext cx="225425" cy="382588"/>
            </a:xfrm>
            <a:custGeom>
              <a:avLst/>
              <a:gdLst>
                <a:gd name="T0" fmla="*/ 0 w 142"/>
                <a:gd name="T1" fmla="*/ 0 h 241"/>
                <a:gd name="T2" fmla="*/ 32 w 142"/>
                <a:gd name="T3" fmla="*/ 0 h 241"/>
                <a:gd name="T4" fmla="*/ 32 w 142"/>
                <a:gd name="T5" fmla="*/ 210 h 241"/>
                <a:gd name="T6" fmla="*/ 142 w 142"/>
                <a:gd name="T7" fmla="*/ 210 h 241"/>
                <a:gd name="T8" fmla="*/ 142 w 142"/>
                <a:gd name="T9" fmla="*/ 241 h 241"/>
                <a:gd name="T10" fmla="*/ 0 w 142"/>
                <a:gd name="T11" fmla="*/ 241 h 241"/>
                <a:gd name="T12" fmla="*/ 0 w 142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41">
                  <a:moveTo>
                    <a:pt x="0" y="0"/>
                  </a:moveTo>
                  <a:lnTo>
                    <a:pt x="32" y="0"/>
                  </a:lnTo>
                  <a:lnTo>
                    <a:pt x="32" y="210"/>
                  </a:lnTo>
                  <a:lnTo>
                    <a:pt x="142" y="210"/>
                  </a:lnTo>
                  <a:lnTo>
                    <a:pt x="142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A2FDA819-396F-4418-90D4-2165F47C50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10838" y="5280026"/>
              <a:ext cx="328613" cy="382588"/>
            </a:xfrm>
            <a:custGeom>
              <a:avLst/>
              <a:gdLst>
                <a:gd name="T0" fmla="*/ 33 w 207"/>
                <a:gd name="T1" fmla="*/ 31 h 241"/>
                <a:gd name="T2" fmla="*/ 33 w 207"/>
                <a:gd name="T3" fmla="*/ 210 h 241"/>
                <a:gd name="T4" fmla="*/ 72 w 207"/>
                <a:gd name="T5" fmla="*/ 210 h 241"/>
                <a:gd name="T6" fmla="*/ 105 w 207"/>
                <a:gd name="T7" fmla="*/ 206 h 241"/>
                <a:gd name="T8" fmla="*/ 133 w 207"/>
                <a:gd name="T9" fmla="*/ 194 h 241"/>
                <a:gd name="T10" fmla="*/ 154 w 207"/>
                <a:gd name="T11" fmla="*/ 178 h 241"/>
                <a:gd name="T12" fmla="*/ 168 w 207"/>
                <a:gd name="T13" fmla="*/ 152 h 241"/>
                <a:gd name="T14" fmla="*/ 175 w 207"/>
                <a:gd name="T15" fmla="*/ 119 h 241"/>
                <a:gd name="T16" fmla="*/ 172 w 207"/>
                <a:gd name="T17" fmla="*/ 105 h 241"/>
                <a:gd name="T18" fmla="*/ 170 w 207"/>
                <a:gd name="T19" fmla="*/ 89 h 241"/>
                <a:gd name="T20" fmla="*/ 161 w 207"/>
                <a:gd name="T21" fmla="*/ 73 h 241"/>
                <a:gd name="T22" fmla="*/ 149 w 207"/>
                <a:gd name="T23" fmla="*/ 56 h 241"/>
                <a:gd name="T24" fmla="*/ 133 w 207"/>
                <a:gd name="T25" fmla="*/ 42 h 241"/>
                <a:gd name="T26" fmla="*/ 109 w 207"/>
                <a:gd name="T27" fmla="*/ 35 h 241"/>
                <a:gd name="T28" fmla="*/ 82 w 207"/>
                <a:gd name="T29" fmla="*/ 31 h 241"/>
                <a:gd name="T30" fmla="*/ 33 w 207"/>
                <a:gd name="T31" fmla="*/ 31 h 241"/>
                <a:gd name="T32" fmla="*/ 0 w 207"/>
                <a:gd name="T33" fmla="*/ 0 h 241"/>
                <a:gd name="T34" fmla="*/ 84 w 207"/>
                <a:gd name="T35" fmla="*/ 0 h 241"/>
                <a:gd name="T36" fmla="*/ 121 w 207"/>
                <a:gd name="T37" fmla="*/ 5 h 241"/>
                <a:gd name="T38" fmla="*/ 151 w 207"/>
                <a:gd name="T39" fmla="*/ 17 h 241"/>
                <a:gd name="T40" fmla="*/ 175 w 207"/>
                <a:gd name="T41" fmla="*/ 33 h 241"/>
                <a:gd name="T42" fmla="*/ 191 w 207"/>
                <a:gd name="T43" fmla="*/ 54 h 241"/>
                <a:gd name="T44" fmla="*/ 200 w 207"/>
                <a:gd name="T45" fmla="*/ 77 h 241"/>
                <a:gd name="T46" fmla="*/ 207 w 207"/>
                <a:gd name="T47" fmla="*/ 101 h 241"/>
                <a:gd name="T48" fmla="*/ 207 w 207"/>
                <a:gd name="T49" fmla="*/ 119 h 241"/>
                <a:gd name="T50" fmla="*/ 205 w 207"/>
                <a:gd name="T51" fmla="*/ 150 h 241"/>
                <a:gd name="T52" fmla="*/ 193 w 207"/>
                <a:gd name="T53" fmla="*/ 178 h 241"/>
                <a:gd name="T54" fmla="*/ 175 w 207"/>
                <a:gd name="T55" fmla="*/ 203 h 241"/>
                <a:gd name="T56" fmla="*/ 149 w 207"/>
                <a:gd name="T57" fmla="*/ 222 h 241"/>
                <a:gd name="T58" fmla="*/ 116 w 207"/>
                <a:gd name="T59" fmla="*/ 236 h 241"/>
                <a:gd name="T60" fmla="*/ 77 w 207"/>
                <a:gd name="T61" fmla="*/ 241 h 241"/>
                <a:gd name="T62" fmla="*/ 0 w 207"/>
                <a:gd name="T63" fmla="*/ 241 h 241"/>
                <a:gd name="T64" fmla="*/ 0 w 207"/>
                <a:gd name="T6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241">
                  <a:moveTo>
                    <a:pt x="33" y="31"/>
                  </a:moveTo>
                  <a:lnTo>
                    <a:pt x="33" y="210"/>
                  </a:lnTo>
                  <a:lnTo>
                    <a:pt x="72" y="210"/>
                  </a:lnTo>
                  <a:lnTo>
                    <a:pt x="105" y="206"/>
                  </a:lnTo>
                  <a:lnTo>
                    <a:pt x="133" y="194"/>
                  </a:lnTo>
                  <a:lnTo>
                    <a:pt x="154" y="178"/>
                  </a:lnTo>
                  <a:lnTo>
                    <a:pt x="168" y="152"/>
                  </a:lnTo>
                  <a:lnTo>
                    <a:pt x="175" y="119"/>
                  </a:lnTo>
                  <a:lnTo>
                    <a:pt x="172" y="105"/>
                  </a:lnTo>
                  <a:lnTo>
                    <a:pt x="170" y="89"/>
                  </a:lnTo>
                  <a:lnTo>
                    <a:pt x="161" y="73"/>
                  </a:lnTo>
                  <a:lnTo>
                    <a:pt x="149" y="56"/>
                  </a:lnTo>
                  <a:lnTo>
                    <a:pt x="133" y="42"/>
                  </a:lnTo>
                  <a:lnTo>
                    <a:pt x="109" y="35"/>
                  </a:lnTo>
                  <a:lnTo>
                    <a:pt x="82" y="31"/>
                  </a:lnTo>
                  <a:lnTo>
                    <a:pt x="33" y="31"/>
                  </a:lnTo>
                  <a:close/>
                  <a:moveTo>
                    <a:pt x="0" y="0"/>
                  </a:moveTo>
                  <a:lnTo>
                    <a:pt x="84" y="0"/>
                  </a:lnTo>
                  <a:lnTo>
                    <a:pt x="121" y="5"/>
                  </a:lnTo>
                  <a:lnTo>
                    <a:pt x="151" y="17"/>
                  </a:lnTo>
                  <a:lnTo>
                    <a:pt x="175" y="33"/>
                  </a:lnTo>
                  <a:lnTo>
                    <a:pt x="191" y="54"/>
                  </a:lnTo>
                  <a:lnTo>
                    <a:pt x="200" y="77"/>
                  </a:lnTo>
                  <a:lnTo>
                    <a:pt x="207" y="101"/>
                  </a:lnTo>
                  <a:lnTo>
                    <a:pt x="207" y="119"/>
                  </a:lnTo>
                  <a:lnTo>
                    <a:pt x="205" y="150"/>
                  </a:lnTo>
                  <a:lnTo>
                    <a:pt x="193" y="178"/>
                  </a:lnTo>
                  <a:lnTo>
                    <a:pt x="175" y="203"/>
                  </a:lnTo>
                  <a:lnTo>
                    <a:pt x="149" y="222"/>
                  </a:lnTo>
                  <a:lnTo>
                    <a:pt x="116" y="236"/>
                  </a:lnTo>
                  <a:lnTo>
                    <a:pt x="77" y="241"/>
                  </a:lnTo>
                  <a:lnTo>
                    <a:pt x="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lity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6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B6308E49-6F4B-4FB3-B55E-5ABCE9FC1E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14D81D1-28E2-4B5A-90AC-0665128E04D9}"/>
              </a:ext>
            </a:extLst>
          </p:cNvPr>
          <p:cNvSpPr/>
          <p:nvPr userDrawn="1"/>
        </p:nvSpPr>
        <p:spPr>
          <a:xfrm rot="10800000">
            <a:off x="0" y="79514"/>
            <a:ext cx="4196372" cy="6778486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8000"/>
                </a:schemeClr>
              </a:gs>
              <a:gs pos="34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1259CC84-9D61-4B7E-B269-B36414503070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57D660-4AAE-4D5D-82B7-7B0FFD272375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964EA6-FA40-459F-BF7E-34433308865C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B56D1BA-1D0B-48D6-8A9B-D6701B6E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F33A3D7-2E0B-4E81-A491-81B9B4545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CE9950E5-3A53-4262-9FF9-392F9697D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3084A67-7628-476E-9F80-8CED241E2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BEBEFBC6-A920-4150-8CB5-2F07F5A51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370800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bile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 descr="A picture containing person, indoor, kitchen, standing&#10;&#10;Description automatically generated">
            <a:extLst>
              <a:ext uri="{FF2B5EF4-FFF2-40B4-BE49-F238E27FC236}">
                <a16:creationId xmlns:a16="http://schemas.microsoft.com/office/drawing/2014/main" id="{D1FAD2AD-D927-430E-83F0-A8F8A5926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9387C9-D1B7-403A-B764-A76CCEA66EE8}"/>
              </a:ext>
            </a:extLst>
          </p:cNvPr>
          <p:cNvSpPr/>
          <p:nvPr userDrawn="1"/>
        </p:nvSpPr>
        <p:spPr>
          <a:xfrm rot="10800000">
            <a:off x="-1" y="79514"/>
            <a:ext cx="4562131" cy="6778486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8000"/>
                </a:schemeClr>
              </a:gs>
              <a:gs pos="34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72DDE7A5-E2F2-4CF2-B186-F3795441777B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7F1F9F-4C3C-4D70-9F0E-5759721FA966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115E115-25E8-43EB-BA59-CCA58D4B8507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EB0E3C50-5D0D-4B3D-AB5E-FB14C506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27BAD98C-D2A0-4D70-8EE5-0EF8CD534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691DC690-D4FD-4831-96EA-3B2665EC0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C76CB046-A760-4B56-AE94-1EB3F5FDF2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EE180CB8-C23E-474B-B32A-6F5128D6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14561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ustrial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4" descr="A picture containing building, indoor, toy, train&#10;&#10;Description automatically generated">
            <a:extLst>
              <a:ext uri="{FF2B5EF4-FFF2-40B4-BE49-F238E27FC236}">
                <a16:creationId xmlns:a16="http://schemas.microsoft.com/office/drawing/2014/main" id="{73837969-8D79-4D54-80F4-F540E9577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0C6F7F7-17BF-482B-BA80-F24629A4A24E}"/>
              </a:ext>
            </a:extLst>
          </p:cNvPr>
          <p:cNvSpPr/>
          <p:nvPr userDrawn="1"/>
        </p:nvSpPr>
        <p:spPr>
          <a:xfrm rot="10800000">
            <a:off x="0" y="79514"/>
            <a:ext cx="4196372" cy="6778486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8000"/>
                </a:schemeClr>
              </a:gs>
              <a:gs pos="34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D183140B-A247-4A2B-9D4E-348839DEB103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784AD3-2BA5-4E85-98B2-D09F18251633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0B958C5-2B3E-473E-8744-054A7F5304DE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E7C1EB4B-5A45-4466-8072-0645AC92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E6AE65A-B4E9-4A34-9C1D-11C90F15F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C9E3FC99-0BDE-4CA4-8495-6D512122D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4576331F-C76A-4EB4-91BB-E020D9D8E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9AC83E4E-604E-456C-8274-6BBEB5FB5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tworking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 descr="A antenna on a cloudy day&#10;&#10;Description automatically generated">
            <a:extLst>
              <a:ext uri="{FF2B5EF4-FFF2-40B4-BE49-F238E27FC236}">
                <a16:creationId xmlns:a16="http://schemas.microsoft.com/office/drawing/2014/main" id="{E91A284D-B48E-4428-872F-AA05AB431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AAAD775-814D-4D87-B23C-FB937F7D91FA}"/>
              </a:ext>
            </a:extLst>
          </p:cNvPr>
          <p:cNvSpPr/>
          <p:nvPr userDrawn="1"/>
        </p:nvSpPr>
        <p:spPr>
          <a:xfrm>
            <a:off x="61415" y="79514"/>
            <a:ext cx="4490903" cy="6778486"/>
          </a:xfrm>
          <a:prstGeom prst="rect">
            <a:avLst/>
          </a:prstGeom>
          <a:gradFill flip="none" rotWithShape="1">
            <a:gsLst>
              <a:gs pos="3000">
                <a:schemeClr val="accent3">
                  <a:alpha val="26000"/>
                </a:schemeClr>
              </a:gs>
              <a:gs pos="70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2FA28723-837F-4B23-8CE8-02BE47FE281C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25E3D-662E-44DF-8C74-92C87184BB0C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CFFEF0-33F0-4F4C-BE34-F0CE8B9E61E9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C086BCB-54AC-46CF-A349-82F2CB7D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622D00E-770D-4828-BB83-AF27DABC2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3E01C42-EE25-40F8-84CF-C03046F9A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F37FE27F-A44B-48E4-910C-3CA9640096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79D3E226-DE3E-4BD8-98C8-FE8CA53A0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30268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City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83A94EBF-98FE-4812-9A14-44279029264B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3D1922-F66C-4A65-BADA-585E83654932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2E3D91-19A9-47E1-A2D0-389742C55D2F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ACAB0B10-E424-4C5F-81CD-AE869D72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0F5701D1-A391-456C-8948-07FBBDD3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2A0F9761-7943-4EDD-AD61-B82DDD42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5C1A76E3-E547-459A-AA20-2A41DD1D5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468C635A-20C5-45ED-A75C-99F8C469D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 descr="A view of a city&#10;&#10;Description automatically generated">
            <a:extLst>
              <a:ext uri="{FF2B5EF4-FFF2-40B4-BE49-F238E27FC236}">
                <a16:creationId xmlns:a16="http://schemas.microsoft.com/office/drawing/2014/main" id="{B0F30811-6B1E-4DC2-9F55-CB0321D04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5" r="37058"/>
          <a:stretch/>
        </p:blipFill>
        <p:spPr>
          <a:xfrm>
            <a:off x="3773" y="78900"/>
            <a:ext cx="4558359" cy="67790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944F9FE-1A72-46FA-8168-1B14FA2DD6A2}"/>
              </a:ext>
            </a:extLst>
          </p:cNvPr>
          <p:cNvSpPr/>
          <p:nvPr userDrawn="1"/>
        </p:nvSpPr>
        <p:spPr>
          <a:xfrm flipV="1">
            <a:off x="-6831" y="78902"/>
            <a:ext cx="4558359" cy="2192350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41000"/>
                </a:schemeClr>
              </a:gs>
              <a:gs pos="70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Picture Placeholder 76">
            <a:extLst>
              <a:ext uri="{FF2B5EF4-FFF2-40B4-BE49-F238E27FC236}">
                <a16:creationId xmlns:a16="http://schemas.microsoft.com/office/drawing/2014/main" id="{6F3044FB-6EBE-489F-BAE7-320D17C405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8749" y="78902"/>
            <a:ext cx="4562132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</p:spTree>
    <p:extLst>
      <p:ext uri="{BB962C8B-B14F-4D97-AF65-F5344CB8AC3E}">
        <p14:creationId xmlns:p14="http://schemas.microsoft.com/office/powerpoint/2010/main" val="84862008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Home 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6" descr="A living room with a fireplace and a large window&#10;&#10;Description automatically generated">
            <a:extLst>
              <a:ext uri="{FF2B5EF4-FFF2-40B4-BE49-F238E27FC236}">
                <a16:creationId xmlns:a16="http://schemas.microsoft.com/office/drawing/2014/main" id="{6100B157-B5B3-46F6-B663-F4415621E7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9" y="78902"/>
            <a:ext cx="4560213" cy="67790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0A81B96-5386-44A4-B378-BF3D5A5F5174}"/>
              </a:ext>
            </a:extLst>
          </p:cNvPr>
          <p:cNvSpPr/>
          <p:nvPr userDrawn="1"/>
        </p:nvSpPr>
        <p:spPr>
          <a:xfrm rot="10800000" flipH="1">
            <a:off x="365760" y="79514"/>
            <a:ext cx="4196372" cy="6778486"/>
          </a:xfrm>
          <a:prstGeom prst="rect">
            <a:avLst/>
          </a:prstGeom>
          <a:gradFill flip="none" rotWithShape="1">
            <a:gsLst>
              <a:gs pos="3000">
                <a:schemeClr val="accent1">
                  <a:alpha val="38000"/>
                </a:schemeClr>
              </a:gs>
              <a:gs pos="3400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792C26BF-6739-427A-A9E9-8A8A678B7C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19" y="78902"/>
            <a:ext cx="4560213" cy="677909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7" name="Rectangle 182">
            <a:extLst>
              <a:ext uri="{FF2B5EF4-FFF2-40B4-BE49-F238E27FC236}">
                <a16:creationId xmlns:a16="http://schemas.microsoft.com/office/drawing/2014/main" id="{7F1551CC-56A8-4FFE-8188-6BBCFBC0D73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blackWhite">
          <a:xfrm>
            <a:off x="5275942" y="1272210"/>
            <a:ext cx="6325011" cy="3864494"/>
          </a:xfrm>
          <a:prstGeom prst="rect">
            <a:avLst/>
          </a:prstGeom>
          <a:ln w="25400"/>
          <a:effectLst/>
        </p:spPr>
        <p:txBody>
          <a:bodyPr tIns="91440" bIns="91440" anchor="ctr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lang="en-US" sz="5100" b="0" kern="1200" cap="none" spc="-5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 headline or statement goes here. Lorem ipsum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8A7271-EAD5-41DA-A647-B52662CE3871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6998BE-D4A8-4E8F-9220-64B75E6ABA38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AEA3FA-932F-42AD-ABBD-14E9BA87D297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9991BE7-E792-4F0F-B8A2-3D9FCF1CD3BB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3D0491D-8066-428E-9435-FA3684E23FA0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99A8192-CD11-4ECE-A1A1-EF3ACC047545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Slide Number Placeholder 1">
            <a:extLst>
              <a:ext uri="{FF2B5EF4-FFF2-40B4-BE49-F238E27FC236}">
                <a16:creationId xmlns:a16="http://schemas.microsoft.com/office/drawing/2014/main" id="{7D12FB66-22AA-4777-8CC2-F076131FE9DF}"/>
              </a:ext>
            </a:extLst>
          </p:cNvPr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1736F53-0FCF-4DF2-B88E-1DE0E43AA886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A4A96C1-8B50-4A87-8923-04CE2B04CEAF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3247CA1E-AF86-49CC-A305-8195944FF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7CBFD072-C24E-4AF0-803E-E83E9025F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27821654-D521-4D2E-9557-16961696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766EDC3E-69CE-4032-9FB6-85216A191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286022DB-6135-4077-A9E3-D3090DA26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826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94775" y="414064"/>
            <a:ext cx="11425752" cy="654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  <a:br>
              <a:rPr lang="en-US" dirty="0"/>
            </a:br>
            <a:r>
              <a:rPr lang="en-US" dirty="0"/>
              <a:t>second line title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0"/>
          </p:nvPr>
        </p:nvSpPr>
        <p:spPr>
          <a:xfrm>
            <a:off x="394774" y="1153266"/>
            <a:ext cx="11425752" cy="466724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333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6" name="Rectangle 226"/>
          <p:cNvSpPr>
            <a:spLocks noGrp="1" noChangeArrowheads="1"/>
          </p:cNvSpPr>
          <p:nvPr>
            <p:ph type="title"/>
          </p:nvPr>
        </p:nvSpPr>
        <p:spPr bwMode="auto">
          <a:xfrm>
            <a:off x="395932" y="414063"/>
            <a:ext cx="11451382" cy="65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second line title goes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394773" y="1262418"/>
            <a:ext cx="11463852" cy="4708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1"/>
          <p:cNvSpPr txBox="1">
            <a:spLocks/>
          </p:cNvSpPr>
          <p:nvPr userDrawn="1"/>
        </p:nvSpPr>
        <p:spPr>
          <a:xfrm>
            <a:off x="10315547" y="6463203"/>
            <a:ext cx="596447" cy="27781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9899D5D8-9A89-49C6-87E2-D5B81659BB09}" type="slidenum">
              <a:rPr lang="en-US" sz="1000" b="1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BD596-F1C1-457C-B796-82B14CD68D03}"/>
              </a:ext>
            </a:extLst>
          </p:cNvPr>
          <p:cNvSpPr txBox="1"/>
          <p:nvPr userDrawn="1"/>
        </p:nvSpPr>
        <p:spPr>
          <a:xfrm>
            <a:off x="7781092" y="6418656"/>
            <a:ext cx="2590528" cy="30877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900" b="1" i="0" cap="all" spc="50" baseline="0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4EBEAB-4D41-4F13-AA13-5BDC7E266E1D}"/>
              </a:ext>
            </a:extLst>
          </p:cNvPr>
          <p:cNvGrpSpPr/>
          <p:nvPr userDrawn="1"/>
        </p:nvGrpSpPr>
        <p:grpSpPr>
          <a:xfrm>
            <a:off x="0" y="0"/>
            <a:ext cx="12190081" cy="79514"/>
            <a:chOff x="0" y="-1"/>
            <a:chExt cx="12190081" cy="135019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33770F-5625-4034-9686-943A98D45359}"/>
                </a:ext>
              </a:extLst>
            </p:cNvPr>
            <p:cNvSpPr/>
            <p:nvPr userDrawn="1"/>
          </p:nvSpPr>
          <p:spPr>
            <a:xfrm>
              <a:off x="0" y="-1"/>
              <a:ext cx="3641697" cy="1350190"/>
            </a:xfrm>
            <a:prstGeom prst="rect">
              <a:avLst/>
            </a:prstGeom>
            <a:solidFill>
              <a:srgbClr val="FFA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6B75AB-80AF-44F5-B06D-0637D166F451}"/>
                </a:ext>
              </a:extLst>
            </p:cNvPr>
            <p:cNvSpPr/>
            <p:nvPr userDrawn="1"/>
          </p:nvSpPr>
          <p:spPr>
            <a:xfrm>
              <a:off x="3641698" y="-1"/>
              <a:ext cx="922352" cy="1350190"/>
            </a:xfrm>
            <a:prstGeom prst="rect">
              <a:avLst/>
            </a:prstGeom>
            <a:solidFill>
              <a:srgbClr val="958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EE71252-7C01-47AA-93B9-87F623C7177A}"/>
                </a:ext>
              </a:extLst>
            </p:cNvPr>
            <p:cNvSpPr/>
            <p:nvPr userDrawn="1"/>
          </p:nvSpPr>
          <p:spPr>
            <a:xfrm>
              <a:off x="4564051" y="-1"/>
              <a:ext cx="2806808" cy="1350190"/>
            </a:xfrm>
            <a:prstGeom prst="rect">
              <a:avLst/>
            </a:prstGeom>
            <a:solidFill>
              <a:srgbClr val="7DB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D9CF932-D779-4EA8-BDE2-87D4119A6B55}"/>
                </a:ext>
              </a:extLst>
            </p:cNvPr>
            <p:cNvSpPr/>
            <p:nvPr userDrawn="1"/>
          </p:nvSpPr>
          <p:spPr>
            <a:xfrm>
              <a:off x="7370859" y="-1"/>
              <a:ext cx="1685677" cy="1350190"/>
            </a:xfrm>
            <a:prstGeom prst="rect">
              <a:avLst/>
            </a:prstGeom>
            <a:solidFill>
              <a:srgbClr val="7398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E4F54C-20EC-4792-9EF9-A06348BEB537}"/>
                </a:ext>
              </a:extLst>
            </p:cNvPr>
            <p:cNvSpPr/>
            <p:nvPr userDrawn="1"/>
          </p:nvSpPr>
          <p:spPr>
            <a:xfrm>
              <a:off x="9048586" y="-1"/>
              <a:ext cx="3141495" cy="1350190"/>
            </a:xfrm>
            <a:prstGeom prst="rect">
              <a:avLst/>
            </a:prstGeom>
            <a:solidFill>
              <a:srgbClr val="C7D2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t"/>
            <a:lstStyle/>
            <a:p>
              <a:pPr algn="l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20A626-8584-4FE9-ACE5-B044CB0C67AB}"/>
              </a:ext>
            </a:extLst>
          </p:cNvPr>
          <p:cNvGrpSpPr/>
          <p:nvPr userDrawn="1"/>
        </p:nvGrpSpPr>
        <p:grpSpPr>
          <a:xfrm>
            <a:off x="11369623" y="6476214"/>
            <a:ext cx="489002" cy="176138"/>
            <a:chOff x="271463" y="2852738"/>
            <a:chExt cx="3190876" cy="114935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B4D1812-625C-465C-8A40-C3A4D4EF9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6" y="2852738"/>
              <a:ext cx="609600" cy="1149350"/>
            </a:xfrm>
            <a:custGeom>
              <a:avLst/>
              <a:gdLst>
                <a:gd name="T0" fmla="*/ 0 w 384"/>
                <a:gd name="T1" fmla="*/ 0 h 724"/>
                <a:gd name="T2" fmla="*/ 41 w 384"/>
                <a:gd name="T3" fmla="*/ 0 h 724"/>
                <a:gd name="T4" fmla="*/ 192 w 384"/>
                <a:gd name="T5" fmla="*/ 241 h 724"/>
                <a:gd name="T6" fmla="*/ 341 w 384"/>
                <a:gd name="T7" fmla="*/ 0 h 724"/>
                <a:gd name="T8" fmla="*/ 382 w 384"/>
                <a:gd name="T9" fmla="*/ 0 h 724"/>
                <a:gd name="T10" fmla="*/ 382 w 384"/>
                <a:gd name="T11" fmla="*/ 723 h 724"/>
                <a:gd name="T12" fmla="*/ 384 w 384"/>
                <a:gd name="T13" fmla="*/ 724 h 724"/>
                <a:gd name="T14" fmla="*/ 341 w 384"/>
                <a:gd name="T15" fmla="*/ 724 h 724"/>
                <a:gd name="T16" fmla="*/ 192 w 384"/>
                <a:gd name="T17" fmla="*/ 483 h 724"/>
                <a:gd name="T18" fmla="*/ 41 w 384"/>
                <a:gd name="T19" fmla="*/ 724 h 724"/>
                <a:gd name="T20" fmla="*/ 0 w 384"/>
                <a:gd name="T21" fmla="*/ 724 h 724"/>
                <a:gd name="T22" fmla="*/ 0 w 384"/>
                <a:gd name="T2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4" h="724">
                  <a:moveTo>
                    <a:pt x="0" y="0"/>
                  </a:moveTo>
                  <a:lnTo>
                    <a:pt x="41" y="0"/>
                  </a:lnTo>
                  <a:lnTo>
                    <a:pt x="192" y="241"/>
                  </a:lnTo>
                  <a:lnTo>
                    <a:pt x="341" y="0"/>
                  </a:lnTo>
                  <a:lnTo>
                    <a:pt x="382" y="0"/>
                  </a:lnTo>
                  <a:lnTo>
                    <a:pt x="382" y="723"/>
                  </a:lnTo>
                  <a:lnTo>
                    <a:pt x="384" y="724"/>
                  </a:lnTo>
                  <a:lnTo>
                    <a:pt x="341" y="724"/>
                  </a:lnTo>
                  <a:lnTo>
                    <a:pt x="192" y="483"/>
                  </a:lnTo>
                  <a:lnTo>
                    <a:pt x="41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2D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E33A4A8-DD5C-4ACC-9DDA-825DE8D6A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1" y="2852738"/>
              <a:ext cx="352425" cy="1149350"/>
            </a:xfrm>
            <a:custGeom>
              <a:avLst/>
              <a:gdLst>
                <a:gd name="T0" fmla="*/ 0 w 222"/>
                <a:gd name="T1" fmla="*/ 0 h 724"/>
                <a:gd name="T2" fmla="*/ 222 w 222"/>
                <a:gd name="T3" fmla="*/ 0 h 724"/>
                <a:gd name="T4" fmla="*/ 222 w 222"/>
                <a:gd name="T5" fmla="*/ 724 h 724"/>
                <a:gd name="T6" fmla="*/ 0 w 222"/>
                <a:gd name="T7" fmla="*/ 724 h 724"/>
                <a:gd name="T8" fmla="*/ 222 w 222"/>
                <a:gd name="T9" fmla="*/ 361 h 724"/>
                <a:gd name="T10" fmla="*/ 0 w 222"/>
                <a:gd name="T1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724">
                  <a:moveTo>
                    <a:pt x="0" y="0"/>
                  </a:moveTo>
                  <a:lnTo>
                    <a:pt x="222" y="0"/>
                  </a:lnTo>
                  <a:lnTo>
                    <a:pt x="222" y="724"/>
                  </a:lnTo>
                  <a:lnTo>
                    <a:pt x="0" y="724"/>
                  </a:lnTo>
                  <a:lnTo>
                    <a:pt x="22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843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C1DDF41-AC1C-4311-A127-9908D5315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2852738"/>
              <a:ext cx="354013" cy="1149350"/>
            </a:xfrm>
            <a:custGeom>
              <a:avLst/>
              <a:gdLst>
                <a:gd name="T0" fmla="*/ 0 w 223"/>
                <a:gd name="T1" fmla="*/ 0 h 724"/>
                <a:gd name="T2" fmla="*/ 223 w 223"/>
                <a:gd name="T3" fmla="*/ 0 h 724"/>
                <a:gd name="T4" fmla="*/ 2 w 223"/>
                <a:gd name="T5" fmla="*/ 361 h 724"/>
                <a:gd name="T6" fmla="*/ 223 w 223"/>
                <a:gd name="T7" fmla="*/ 724 h 724"/>
                <a:gd name="T8" fmla="*/ 2 w 223"/>
                <a:gd name="T9" fmla="*/ 724 h 724"/>
                <a:gd name="T10" fmla="*/ 0 w 223"/>
                <a:gd name="T11" fmla="*/ 723 h 724"/>
                <a:gd name="T12" fmla="*/ 0 w 223"/>
                <a:gd name="T13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724">
                  <a:moveTo>
                    <a:pt x="0" y="0"/>
                  </a:moveTo>
                  <a:lnTo>
                    <a:pt x="223" y="0"/>
                  </a:lnTo>
                  <a:lnTo>
                    <a:pt x="2" y="361"/>
                  </a:lnTo>
                  <a:lnTo>
                    <a:pt x="223" y="724"/>
                  </a:lnTo>
                  <a:lnTo>
                    <a:pt x="2" y="724"/>
                  </a:lnTo>
                  <a:lnTo>
                    <a:pt x="0" y="7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8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504D5C3-43D0-4E06-8303-EED7507E4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7576" y="2852738"/>
              <a:ext cx="1274763" cy="1149350"/>
            </a:xfrm>
            <a:custGeom>
              <a:avLst/>
              <a:gdLst>
                <a:gd name="T0" fmla="*/ 221 w 803"/>
                <a:gd name="T1" fmla="*/ 179 h 724"/>
                <a:gd name="T2" fmla="*/ 221 w 803"/>
                <a:gd name="T3" fmla="*/ 383 h 724"/>
                <a:gd name="T4" fmla="*/ 523 w 803"/>
                <a:gd name="T5" fmla="*/ 383 h 724"/>
                <a:gd name="T6" fmla="*/ 543 w 803"/>
                <a:gd name="T7" fmla="*/ 382 h 724"/>
                <a:gd name="T8" fmla="*/ 560 w 803"/>
                <a:gd name="T9" fmla="*/ 374 h 724"/>
                <a:gd name="T10" fmla="*/ 573 w 803"/>
                <a:gd name="T11" fmla="*/ 361 h 724"/>
                <a:gd name="T12" fmla="*/ 583 w 803"/>
                <a:gd name="T13" fmla="*/ 346 h 724"/>
                <a:gd name="T14" fmla="*/ 589 w 803"/>
                <a:gd name="T15" fmla="*/ 329 h 724"/>
                <a:gd name="T16" fmla="*/ 594 w 803"/>
                <a:gd name="T17" fmla="*/ 310 h 724"/>
                <a:gd name="T18" fmla="*/ 596 w 803"/>
                <a:gd name="T19" fmla="*/ 292 h 724"/>
                <a:gd name="T20" fmla="*/ 596 w 803"/>
                <a:gd name="T21" fmla="*/ 256 h 724"/>
                <a:gd name="T22" fmla="*/ 592 w 803"/>
                <a:gd name="T23" fmla="*/ 233 h 724"/>
                <a:gd name="T24" fmla="*/ 586 w 803"/>
                <a:gd name="T25" fmla="*/ 215 h 724"/>
                <a:gd name="T26" fmla="*/ 574 w 803"/>
                <a:gd name="T27" fmla="*/ 200 h 724"/>
                <a:gd name="T28" fmla="*/ 558 w 803"/>
                <a:gd name="T29" fmla="*/ 188 h 724"/>
                <a:gd name="T30" fmla="*/ 533 w 803"/>
                <a:gd name="T31" fmla="*/ 182 h 724"/>
                <a:gd name="T32" fmla="*/ 504 w 803"/>
                <a:gd name="T33" fmla="*/ 179 h 724"/>
                <a:gd name="T34" fmla="*/ 221 w 803"/>
                <a:gd name="T35" fmla="*/ 179 h 724"/>
                <a:gd name="T36" fmla="*/ 221 w 803"/>
                <a:gd name="T37" fmla="*/ 0 h 724"/>
                <a:gd name="T38" fmla="*/ 540 w 803"/>
                <a:gd name="T39" fmla="*/ 0 h 724"/>
                <a:gd name="T40" fmla="*/ 589 w 803"/>
                <a:gd name="T41" fmla="*/ 2 h 724"/>
                <a:gd name="T42" fmla="*/ 633 w 803"/>
                <a:gd name="T43" fmla="*/ 8 h 724"/>
                <a:gd name="T44" fmla="*/ 670 w 803"/>
                <a:gd name="T45" fmla="*/ 18 h 724"/>
                <a:gd name="T46" fmla="*/ 702 w 803"/>
                <a:gd name="T47" fmla="*/ 33 h 724"/>
                <a:gd name="T48" fmla="*/ 729 w 803"/>
                <a:gd name="T49" fmla="*/ 49 h 724"/>
                <a:gd name="T50" fmla="*/ 750 w 803"/>
                <a:gd name="T51" fmla="*/ 70 h 724"/>
                <a:gd name="T52" fmla="*/ 768 w 803"/>
                <a:gd name="T53" fmla="*/ 93 h 724"/>
                <a:gd name="T54" fmla="*/ 781 w 803"/>
                <a:gd name="T55" fmla="*/ 120 h 724"/>
                <a:gd name="T56" fmla="*/ 791 w 803"/>
                <a:gd name="T57" fmla="*/ 149 h 724"/>
                <a:gd name="T58" fmla="*/ 798 w 803"/>
                <a:gd name="T59" fmla="*/ 180 h 724"/>
                <a:gd name="T60" fmla="*/ 803 w 803"/>
                <a:gd name="T61" fmla="*/ 213 h 724"/>
                <a:gd name="T62" fmla="*/ 803 w 803"/>
                <a:gd name="T63" fmla="*/ 247 h 724"/>
                <a:gd name="T64" fmla="*/ 803 w 803"/>
                <a:gd name="T65" fmla="*/ 333 h 724"/>
                <a:gd name="T66" fmla="*/ 803 w 803"/>
                <a:gd name="T67" fmla="*/ 361 h 724"/>
                <a:gd name="T68" fmla="*/ 798 w 803"/>
                <a:gd name="T69" fmla="*/ 392 h 724"/>
                <a:gd name="T70" fmla="*/ 791 w 803"/>
                <a:gd name="T71" fmla="*/ 421 h 724"/>
                <a:gd name="T72" fmla="*/ 781 w 803"/>
                <a:gd name="T73" fmla="*/ 449 h 724"/>
                <a:gd name="T74" fmla="*/ 768 w 803"/>
                <a:gd name="T75" fmla="*/ 475 h 724"/>
                <a:gd name="T76" fmla="*/ 750 w 803"/>
                <a:gd name="T77" fmla="*/ 500 h 724"/>
                <a:gd name="T78" fmla="*/ 729 w 803"/>
                <a:gd name="T79" fmla="*/ 521 h 724"/>
                <a:gd name="T80" fmla="*/ 704 w 803"/>
                <a:gd name="T81" fmla="*/ 539 h 724"/>
                <a:gd name="T82" fmla="*/ 673 w 803"/>
                <a:gd name="T83" fmla="*/ 552 h 724"/>
                <a:gd name="T84" fmla="*/ 638 w 803"/>
                <a:gd name="T85" fmla="*/ 560 h 724"/>
                <a:gd name="T86" fmla="*/ 597 w 803"/>
                <a:gd name="T87" fmla="*/ 564 h 724"/>
                <a:gd name="T88" fmla="*/ 221 w 803"/>
                <a:gd name="T89" fmla="*/ 564 h 724"/>
                <a:gd name="T90" fmla="*/ 221 w 803"/>
                <a:gd name="T91" fmla="*/ 724 h 724"/>
                <a:gd name="T92" fmla="*/ 221 w 803"/>
                <a:gd name="T93" fmla="*/ 724 h 724"/>
                <a:gd name="T94" fmla="*/ 0 w 803"/>
                <a:gd name="T95" fmla="*/ 361 h 724"/>
                <a:gd name="T96" fmla="*/ 221 w 803"/>
                <a:gd name="T97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3" h="724">
                  <a:moveTo>
                    <a:pt x="221" y="179"/>
                  </a:moveTo>
                  <a:lnTo>
                    <a:pt x="221" y="383"/>
                  </a:lnTo>
                  <a:lnTo>
                    <a:pt x="523" y="383"/>
                  </a:lnTo>
                  <a:lnTo>
                    <a:pt x="543" y="382"/>
                  </a:lnTo>
                  <a:lnTo>
                    <a:pt x="560" y="374"/>
                  </a:lnTo>
                  <a:lnTo>
                    <a:pt x="573" y="361"/>
                  </a:lnTo>
                  <a:lnTo>
                    <a:pt x="583" y="346"/>
                  </a:lnTo>
                  <a:lnTo>
                    <a:pt x="589" y="329"/>
                  </a:lnTo>
                  <a:lnTo>
                    <a:pt x="594" y="310"/>
                  </a:lnTo>
                  <a:lnTo>
                    <a:pt x="596" y="292"/>
                  </a:lnTo>
                  <a:lnTo>
                    <a:pt x="596" y="256"/>
                  </a:lnTo>
                  <a:lnTo>
                    <a:pt x="592" y="233"/>
                  </a:lnTo>
                  <a:lnTo>
                    <a:pt x="586" y="215"/>
                  </a:lnTo>
                  <a:lnTo>
                    <a:pt x="574" y="200"/>
                  </a:lnTo>
                  <a:lnTo>
                    <a:pt x="558" y="188"/>
                  </a:lnTo>
                  <a:lnTo>
                    <a:pt x="533" y="182"/>
                  </a:lnTo>
                  <a:lnTo>
                    <a:pt x="504" y="179"/>
                  </a:lnTo>
                  <a:lnTo>
                    <a:pt x="221" y="179"/>
                  </a:lnTo>
                  <a:close/>
                  <a:moveTo>
                    <a:pt x="221" y="0"/>
                  </a:moveTo>
                  <a:lnTo>
                    <a:pt x="540" y="0"/>
                  </a:lnTo>
                  <a:lnTo>
                    <a:pt x="589" y="2"/>
                  </a:lnTo>
                  <a:lnTo>
                    <a:pt x="633" y="8"/>
                  </a:lnTo>
                  <a:lnTo>
                    <a:pt x="670" y="18"/>
                  </a:lnTo>
                  <a:lnTo>
                    <a:pt x="702" y="33"/>
                  </a:lnTo>
                  <a:lnTo>
                    <a:pt x="729" y="49"/>
                  </a:lnTo>
                  <a:lnTo>
                    <a:pt x="750" y="70"/>
                  </a:lnTo>
                  <a:lnTo>
                    <a:pt x="768" y="93"/>
                  </a:lnTo>
                  <a:lnTo>
                    <a:pt x="781" y="120"/>
                  </a:lnTo>
                  <a:lnTo>
                    <a:pt x="791" y="149"/>
                  </a:lnTo>
                  <a:lnTo>
                    <a:pt x="798" y="180"/>
                  </a:lnTo>
                  <a:lnTo>
                    <a:pt x="803" y="213"/>
                  </a:lnTo>
                  <a:lnTo>
                    <a:pt x="803" y="247"/>
                  </a:lnTo>
                  <a:lnTo>
                    <a:pt x="803" y="333"/>
                  </a:lnTo>
                  <a:lnTo>
                    <a:pt x="803" y="361"/>
                  </a:lnTo>
                  <a:lnTo>
                    <a:pt x="798" y="392"/>
                  </a:lnTo>
                  <a:lnTo>
                    <a:pt x="791" y="421"/>
                  </a:lnTo>
                  <a:lnTo>
                    <a:pt x="781" y="449"/>
                  </a:lnTo>
                  <a:lnTo>
                    <a:pt x="768" y="475"/>
                  </a:lnTo>
                  <a:lnTo>
                    <a:pt x="750" y="500"/>
                  </a:lnTo>
                  <a:lnTo>
                    <a:pt x="729" y="521"/>
                  </a:lnTo>
                  <a:lnTo>
                    <a:pt x="704" y="539"/>
                  </a:lnTo>
                  <a:lnTo>
                    <a:pt x="673" y="552"/>
                  </a:lnTo>
                  <a:lnTo>
                    <a:pt x="638" y="560"/>
                  </a:lnTo>
                  <a:lnTo>
                    <a:pt x="597" y="564"/>
                  </a:lnTo>
                  <a:lnTo>
                    <a:pt x="221" y="564"/>
                  </a:lnTo>
                  <a:lnTo>
                    <a:pt x="221" y="724"/>
                  </a:lnTo>
                  <a:lnTo>
                    <a:pt x="221" y="724"/>
                  </a:lnTo>
                  <a:lnTo>
                    <a:pt x="0" y="36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7D2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91FEF9C5-FE0D-4F71-BA75-6F78CC0E7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63" y="2852738"/>
              <a:ext cx="1306512" cy="1149350"/>
            </a:xfrm>
            <a:custGeom>
              <a:avLst/>
              <a:gdLst>
                <a:gd name="T0" fmla="*/ 0 w 823"/>
                <a:gd name="T1" fmla="*/ 0 h 724"/>
                <a:gd name="T2" fmla="*/ 223 w 823"/>
                <a:gd name="T3" fmla="*/ 0 h 724"/>
                <a:gd name="T4" fmla="*/ 601 w 823"/>
                <a:gd name="T5" fmla="*/ 438 h 724"/>
                <a:gd name="T6" fmla="*/ 601 w 823"/>
                <a:gd name="T7" fmla="*/ 0 h 724"/>
                <a:gd name="T8" fmla="*/ 601 w 823"/>
                <a:gd name="T9" fmla="*/ 0 h 724"/>
                <a:gd name="T10" fmla="*/ 823 w 823"/>
                <a:gd name="T11" fmla="*/ 361 h 724"/>
                <a:gd name="T12" fmla="*/ 601 w 823"/>
                <a:gd name="T13" fmla="*/ 724 h 724"/>
                <a:gd name="T14" fmla="*/ 223 w 823"/>
                <a:gd name="T15" fmla="*/ 287 h 724"/>
                <a:gd name="T16" fmla="*/ 223 w 823"/>
                <a:gd name="T17" fmla="*/ 724 h 724"/>
                <a:gd name="T18" fmla="*/ 0 w 823"/>
                <a:gd name="T19" fmla="*/ 724 h 724"/>
                <a:gd name="T20" fmla="*/ 0 w 823"/>
                <a:gd name="T21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3" h="724">
                  <a:moveTo>
                    <a:pt x="0" y="0"/>
                  </a:moveTo>
                  <a:lnTo>
                    <a:pt x="223" y="0"/>
                  </a:lnTo>
                  <a:lnTo>
                    <a:pt x="601" y="438"/>
                  </a:lnTo>
                  <a:lnTo>
                    <a:pt x="601" y="0"/>
                  </a:lnTo>
                  <a:lnTo>
                    <a:pt x="601" y="0"/>
                  </a:lnTo>
                  <a:lnTo>
                    <a:pt x="823" y="361"/>
                  </a:lnTo>
                  <a:lnTo>
                    <a:pt x="601" y="724"/>
                  </a:lnTo>
                  <a:lnTo>
                    <a:pt x="223" y="287"/>
                  </a:lnTo>
                  <a:lnTo>
                    <a:pt x="223" y="724"/>
                  </a:lnTo>
                  <a:lnTo>
                    <a:pt x="0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54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82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775" r:id="rId9"/>
    <p:sldLayoutId id="2147483789" r:id="rId10"/>
    <p:sldLayoutId id="2147483790" r:id="rId11"/>
    <p:sldLayoutId id="2147483787" r:id="rId12"/>
    <p:sldLayoutId id="2147483810" r:id="rId13"/>
    <p:sldLayoutId id="2147483902" r:id="rId14"/>
    <p:sldLayoutId id="2147483904" r:id="rId15"/>
    <p:sldLayoutId id="2147483903" r:id="rId16"/>
    <p:sldLayoutId id="2147483777" r:id="rId17"/>
    <p:sldLayoutId id="2147483811" r:id="rId18"/>
    <p:sldLayoutId id="2147483859" r:id="rId19"/>
    <p:sldLayoutId id="2147483865" r:id="rId20"/>
    <p:sldLayoutId id="2147483862" r:id="rId21"/>
    <p:sldLayoutId id="2147483809" r:id="rId22"/>
    <p:sldLayoutId id="2147483860" r:id="rId23"/>
    <p:sldLayoutId id="2147483861" r:id="rId24"/>
  </p:sldLayoutIdLst>
  <p:transition>
    <p:fade/>
  </p:transition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lang="en-US" sz="1600" b="1" kern="1200" cap="all" spc="210" baseline="0" dirty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69863" indent="-169863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•"/>
        <a:defRPr sz="2200" b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1313" indent="-17145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−"/>
        <a:defRPr sz="2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511175" indent="-169863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Wingdings" pitchFamily="2" charset="2"/>
        <a:buChar char="§"/>
        <a:defRPr sz="18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688975" indent="-17780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80000"/>
        <a:buFont typeface="Arial" pitchFamily="34" charset="0"/>
        <a:buChar char="•"/>
        <a:defRPr sz="16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860425" indent="-171450" algn="l" rtl="0" eaLnBrk="1" fontAlgn="base" hangingPunct="1">
        <a:lnSpc>
          <a:spcPct val="100000"/>
        </a:lnSpc>
        <a:spcBef>
          <a:spcPts val="575"/>
        </a:spcBef>
        <a:spcAft>
          <a:spcPts val="75"/>
        </a:spcAft>
        <a:buClrTx/>
        <a:buSzPct val="70000"/>
        <a:buFont typeface="Arial" pitchFamily="34" charset="0"/>
        <a:buChar char="−"/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304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6pPr>
      <a:lvl7pPr marL="26876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7pPr>
      <a:lvl8pPr marL="31448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8pPr>
      <a:lvl9pPr marL="3602038" indent="-157163" algn="l" rtl="0" eaLnBrk="1" fontAlgn="base" hangingPunct="1">
        <a:spcBef>
          <a:spcPct val="20000"/>
        </a:spcBef>
        <a:spcAft>
          <a:spcPct val="3000"/>
        </a:spcAft>
        <a:buClr>
          <a:schemeClr val="tx1"/>
        </a:buClr>
        <a:buSzPct val="70000"/>
        <a:buFont typeface="Arial" charset="0"/>
        <a:buChar char="►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 userDrawn="1"/>
        </p:nvSpPr>
        <p:spPr>
          <a:xfrm>
            <a:off x="0" y="6412230"/>
            <a:ext cx="12192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cap="all" baseline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NXP, the NXP logo and NXP SECURE CONNECTIONS FOR A SMARTER WORLD are trademarks of NXP B.V. All other product or service names are the property of their respective owners. © 2020 NXP B.V.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pixabay.com/en/heart-paint-splatter-grunge-2243643/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2BF0D7-F062-4ACA-933F-D8D1D501DEA4}"/>
              </a:ext>
            </a:extLst>
          </p:cNvPr>
          <p:cNvSpPr/>
          <p:nvPr/>
        </p:nvSpPr>
        <p:spPr>
          <a:xfrm>
            <a:off x="0" y="79513"/>
            <a:ext cx="12192000" cy="84089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D6BD83-159C-4FC1-8EA7-B67419A0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52" y="221942"/>
            <a:ext cx="10085033" cy="1033017"/>
          </a:xfrm>
        </p:spPr>
        <p:txBody>
          <a:bodyPr/>
          <a:lstStyle/>
          <a:p>
            <a:r>
              <a:rPr lang="en-US" dirty="0"/>
              <a:t>Thank you for your volunteer help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91B9E2-6A41-40E4-9A84-A6A3EC73024C}"/>
              </a:ext>
            </a:extLst>
          </p:cNvPr>
          <p:cNvSpPr txBox="1">
            <a:spLocks/>
          </p:cNvSpPr>
          <p:nvPr/>
        </p:nvSpPr>
        <p:spPr>
          <a:xfrm>
            <a:off x="394774" y="920408"/>
            <a:ext cx="11425752" cy="1470664"/>
          </a:xfrm>
          <a:prstGeom prst="rect">
            <a:avLst/>
          </a:prstGeom>
        </p:spPr>
        <p:txBody>
          <a:bodyPr/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800" kern="0" dirty="0"/>
          </a:p>
        </p:txBody>
      </p:sp>
      <p:pic>
        <p:nvPicPr>
          <p:cNvPr id="15" name="Picture 2" descr="A picture containing water&#10;&#10;Description generated with very high confidence">
            <a:extLst>
              <a:ext uri="{FF2B5EF4-FFF2-40B4-BE49-F238E27FC236}">
                <a16:creationId xmlns:a16="http://schemas.microsoft.com/office/drawing/2014/main" id="{216FB463-7CD5-4486-87B0-19C566EF3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1" y="1383440"/>
            <a:ext cx="3208302" cy="27002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284F91-9C79-4A4D-89B5-968104674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93" y="1576896"/>
            <a:ext cx="4938943" cy="370420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4AE69A0-193D-4431-8261-AE992800DA21}"/>
              </a:ext>
            </a:extLst>
          </p:cNvPr>
          <p:cNvSpPr/>
          <p:nvPr/>
        </p:nvSpPr>
        <p:spPr>
          <a:xfrm>
            <a:off x="4142408" y="1390627"/>
            <a:ext cx="1587795" cy="917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NXP Czech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7059EA-FFD9-49B1-881D-1C15E7C0D826}"/>
              </a:ext>
            </a:extLst>
          </p:cNvPr>
          <p:cNvSpPr/>
          <p:nvPr/>
        </p:nvSpPr>
        <p:spPr>
          <a:xfrm>
            <a:off x="398931" y="4851820"/>
            <a:ext cx="874922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397">
              <a:lnSpc>
                <a:spcPct val="90000"/>
              </a:lnSpc>
              <a:spcAft>
                <a:spcPts val="800"/>
              </a:spcAft>
            </a:pPr>
            <a:r>
              <a:rPr lang="en-US" sz="1500" b="1" dirty="0"/>
              <a:t>Face Shields &amp; Bias Tape Makers – 3D Printing</a:t>
            </a:r>
          </a:p>
          <a:p>
            <a:pPr marL="457189" indent="-304792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Created and donated ~ </a:t>
            </a:r>
            <a:r>
              <a:rPr lang="cs-CZ" sz="1500" dirty="0"/>
              <a:t>5</a:t>
            </a:r>
            <a:r>
              <a:rPr lang="en-US" sz="1500" dirty="0"/>
              <a:t>00 pieces </a:t>
            </a:r>
          </a:p>
          <a:p>
            <a:pPr marL="457189" indent="-304792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Cooperation of both Czech sites </a:t>
            </a:r>
            <a:r>
              <a:rPr lang="en-US" sz="1500" b="1" dirty="0" err="1"/>
              <a:t>Roznov</a:t>
            </a:r>
            <a:r>
              <a:rPr lang="en-US" sz="1500" dirty="0"/>
              <a:t> &amp; </a:t>
            </a:r>
            <a:r>
              <a:rPr lang="en-US" sz="1500" b="1" dirty="0"/>
              <a:t>Brno</a:t>
            </a:r>
          </a:p>
          <a:p>
            <a:pPr marL="456565" indent="-304165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Face shields are mainly provided to healthcare workers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12400025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D6BD83-159C-4FC1-8EA7-B67419A0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5" y="414064"/>
            <a:ext cx="9743138" cy="654049"/>
          </a:xfrm>
        </p:spPr>
        <p:txBody>
          <a:bodyPr/>
          <a:lstStyle/>
          <a:p>
            <a:r>
              <a:rPr lang="en-US" dirty="0"/>
              <a:t>Tablets Donation to Senior House and Hospital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91B9E2-6A41-40E4-9A84-A6A3EC73024C}"/>
              </a:ext>
            </a:extLst>
          </p:cNvPr>
          <p:cNvSpPr txBox="1">
            <a:spLocks/>
          </p:cNvSpPr>
          <p:nvPr/>
        </p:nvSpPr>
        <p:spPr>
          <a:xfrm>
            <a:off x="1589103" y="907425"/>
            <a:ext cx="8317269" cy="1470664"/>
          </a:xfrm>
          <a:prstGeom prst="rect">
            <a:avLst/>
          </a:prstGeom>
        </p:spPr>
        <p:txBody>
          <a:bodyPr/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342891" indent="-342891">
              <a:lnSpc>
                <a:spcPct val="90000"/>
              </a:lnSpc>
            </a:pPr>
            <a:r>
              <a:rPr lang="sk-SK" sz="2100" dirty="0"/>
              <a:t>It is </a:t>
            </a:r>
            <a:r>
              <a:rPr lang="en-US" sz="2100" dirty="0"/>
              <a:t>not easy</a:t>
            </a:r>
            <a:r>
              <a:rPr lang="sk-SK" sz="2100" dirty="0"/>
              <a:t> to be without </a:t>
            </a:r>
            <a:r>
              <a:rPr lang="en-US" sz="2100" dirty="0"/>
              <a:t>the </a:t>
            </a:r>
            <a:r>
              <a:rPr lang="sk-SK" sz="2100" dirty="0"/>
              <a:t>family and not being able to </a:t>
            </a:r>
            <a:r>
              <a:rPr lang="en-US" sz="2100" dirty="0"/>
              <a:t>connect face to face d</a:t>
            </a:r>
            <a:r>
              <a:rPr lang="sk-SK" sz="2100" dirty="0"/>
              <a:t>uring COVID-19</a:t>
            </a:r>
            <a:r>
              <a:rPr lang="en-US" sz="2100" dirty="0"/>
              <a:t> </a:t>
            </a:r>
            <a:endParaRPr lang="sk-SK" sz="2100" dirty="0"/>
          </a:p>
          <a:p>
            <a:pPr>
              <a:lnSpc>
                <a:spcPct val="90000"/>
              </a:lnSpc>
            </a:pPr>
            <a:endParaRPr lang="sk-SK" sz="2100" dirty="0"/>
          </a:p>
          <a:p>
            <a:pPr marL="342891" indent="-342891">
              <a:lnSpc>
                <a:spcPct val="90000"/>
              </a:lnSpc>
            </a:pPr>
            <a:r>
              <a:rPr lang="sk-SK" sz="2100" dirty="0"/>
              <a:t>NXP decided to donate tablets to senior house in Roznov and </a:t>
            </a:r>
            <a:r>
              <a:rPr lang="en-US" sz="2100" dirty="0"/>
              <a:t>to the </a:t>
            </a:r>
            <a:r>
              <a:rPr lang="sk-SK" sz="2100" dirty="0"/>
              <a:t>hospital with intensive care in Vala</a:t>
            </a:r>
            <a:r>
              <a:rPr lang="en-US" sz="2100" dirty="0" err="1"/>
              <a:t>sske</a:t>
            </a:r>
            <a:r>
              <a:rPr lang="en-US" sz="2100" dirty="0"/>
              <a:t> </a:t>
            </a:r>
            <a:r>
              <a:rPr lang="en-US" sz="2100" dirty="0" err="1"/>
              <a:t>Mezirici</a:t>
            </a:r>
            <a:endParaRPr lang="sk-SK" sz="2100" dirty="0"/>
          </a:p>
          <a:p>
            <a:pPr marL="0" indent="0">
              <a:buNone/>
            </a:pPr>
            <a:endParaRPr lang="en-US" sz="2400" kern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7FBDB3-53D1-4B43-8ADA-45A80C49E5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23" y="3055129"/>
            <a:ext cx="3944414" cy="2849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28D1F-5809-4364-BA52-26A569F17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737" y="3055129"/>
            <a:ext cx="3932478" cy="28495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AFFE6B-D611-4DDC-B7EB-B6AA33B0F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26804" y="3174841"/>
            <a:ext cx="1493881" cy="1451865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B548F82E-A350-4F89-900D-A80287B6461D}"/>
              </a:ext>
            </a:extLst>
          </p:cNvPr>
          <p:cNvSpPr/>
          <p:nvPr/>
        </p:nvSpPr>
        <p:spPr>
          <a:xfrm>
            <a:off x="1136342" y="2681057"/>
            <a:ext cx="1509204" cy="92327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NXP Czech</a:t>
            </a:r>
          </a:p>
        </p:txBody>
      </p:sp>
    </p:spTree>
    <p:extLst>
      <p:ext uri="{BB962C8B-B14F-4D97-AF65-F5344CB8AC3E}">
        <p14:creationId xmlns:p14="http://schemas.microsoft.com/office/powerpoint/2010/main" val="8370620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D6BD83-159C-4FC1-8EA7-B67419A0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5" y="414064"/>
            <a:ext cx="9743138" cy="654049"/>
          </a:xfrm>
        </p:spPr>
        <p:txBody>
          <a:bodyPr/>
          <a:lstStyle/>
          <a:p>
            <a:r>
              <a:rPr lang="en-US" dirty="0"/>
              <a:t>Donations of 46 used notebooks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91B9E2-6A41-40E4-9A84-A6A3EC73024C}"/>
              </a:ext>
            </a:extLst>
          </p:cNvPr>
          <p:cNvSpPr txBox="1">
            <a:spLocks/>
          </p:cNvSpPr>
          <p:nvPr/>
        </p:nvSpPr>
        <p:spPr>
          <a:xfrm>
            <a:off x="394773" y="920408"/>
            <a:ext cx="4834175" cy="1423297"/>
          </a:xfrm>
          <a:prstGeom prst="rect">
            <a:avLst/>
          </a:prstGeom>
        </p:spPr>
        <p:txBody>
          <a:bodyPr/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500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88A685-FBAD-475B-8F02-22810F1911E6}"/>
              </a:ext>
            </a:extLst>
          </p:cNvPr>
          <p:cNvSpPr/>
          <p:nvPr/>
        </p:nvSpPr>
        <p:spPr>
          <a:xfrm>
            <a:off x="8890526" y="5288672"/>
            <a:ext cx="2932642" cy="5355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err="1"/>
              <a:t>Základní</a:t>
            </a:r>
            <a:r>
              <a:rPr lang="en-US" sz="1600" b="1" dirty="0"/>
              <a:t> a </a:t>
            </a:r>
            <a:r>
              <a:rPr lang="en-US" sz="1600" b="1" dirty="0" err="1"/>
              <a:t>Mateřsk</a:t>
            </a:r>
            <a:r>
              <a:rPr lang="cs-CZ" sz="1600" b="1" dirty="0"/>
              <a:t>á</a:t>
            </a:r>
            <a:r>
              <a:rPr lang="en-US" sz="1600" b="1" dirty="0"/>
              <a:t> </a:t>
            </a:r>
            <a:r>
              <a:rPr lang="en-US" sz="1600" b="1" dirty="0" err="1"/>
              <a:t>škola</a:t>
            </a:r>
            <a:r>
              <a:rPr lang="en-US" sz="1600" b="1" dirty="0"/>
              <a:t> </a:t>
            </a:r>
            <a:r>
              <a:rPr lang="en-US" sz="1600" b="1" dirty="0" err="1"/>
              <a:t>speciální</a:t>
            </a:r>
            <a:r>
              <a:rPr lang="en-US" sz="1600" b="1" dirty="0"/>
              <a:t> </a:t>
            </a:r>
            <a:r>
              <a:rPr lang="cs-CZ" sz="1600" dirty="0"/>
              <a:t>in</a:t>
            </a:r>
            <a:r>
              <a:rPr lang="cs-CZ" sz="1600" b="1" dirty="0"/>
              <a:t> </a:t>
            </a:r>
            <a:r>
              <a:rPr lang="en-US" sz="1600" dirty="0" err="1"/>
              <a:t>Nový</a:t>
            </a:r>
            <a:r>
              <a:rPr lang="en-US" sz="1600" dirty="0"/>
              <a:t> </a:t>
            </a:r>
            <a:r>
              <a:rPr lang="en-US" sz="1600" dirty="0" err="1"/>
              <a:t>Jičín</a:t>
            </a:r>
            <a:endParaRPr lang="cs-CZ" sz="1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DE31E2C-2CC4-4653-A69C-6E668B5E7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7"/>
          <a:stretch/>
        </p:blipFill>
        <p:spPr>
          <a:xfrm>
            <a:off x="803863" y="1068430"/>
            <a:ext cx="3413378" cy="22298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EB1F80-A703-4F36-822C-84F9D5F31D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r="10756" b="4762"/>
          <a:stretch/>
        </p:blipFill>
        <p:spPr>
          <a:xfrm>
            <a:off x="4641088" y="925582"/>
            <a:ext cx="3611141" cy="25943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2F8C10-57AB-42AC-886D-F3991B0209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1" b="20892"/>
          <a:stretch/>
        </p:blipFill>
        <p:spPr>
          <a:xfrm>
            <a:off x="8890526" y="1530097"/>
            <a:ext cx="2570545" cy="359675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D46D09D-5413-4C93-8780-CFCAACB0D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8" y="3793850"/>
            <a:ext cx="3395260" cy="22877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4A51E2-30ED-42A5-ADFE-FA4947D27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30" y="4202051"/>
            <a:ext cx="3096386" cy="21732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234CB9-6FD4-4F0F-AA8D-109938FBC0E0}"/>
              </a:ext>
            </a:extLst>
          </p:cNvPr>
          <p:cNvSpPr/>
          <p:nvPr/>
        </p:nvSpPr>
        <p:spPr>
          <a:xfrm>
            <a:off x="803863" y="3298294"/>
            <a:ext cx="701315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sz="1600" b="1" dirty="0"/>
              <a:t>ProAut</a:t>
            </a:r>
            <a:r>
              <a:rPr lang="sk-SK" sz="1600" dirty="0"/>
              <a:t> in Brno– Autistic School</a:t>
            </a:r>
            <a:endParaRPr lang="cs-CZ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8627CE-5314-45AF-8036-CA6EAF8DA91D}"/>
              </a:ext>
            </a:extLst>
          </p:cNvPr>
          <p:cNvSpPr/>
          <p:nvPr/>
        </p:nvSpPr>
        <p:spPr>
          <a:xfrm>
            <a:off x="4720630" y="3607661"/>
            <a:ext cx="34967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k-SK" sz="1600" b="1" dirty="0"/>
              <a:t>SOS d</a:t>
            </a:r>
            <a:r>
              <a:rPr lang="cs-CZ" sz="1600" b="1" dirty="0"/>
              <a:t>ě</a:t>
            </a:r>
            <a:r>
              <a:rPr lang="sk-SK" sz="1600" b="1" dirty="0"/>
              <a:t>tsk</a:t>
            </a:r>
            <a:r>
              <a:rPr lang="cs-CZ" sz="1600" b="1" dirty="0"/>
              <a:t>é</a:t>
            </a:r>
            <a:r>
              <a:rPr lang="sk-SK" sz="1600" b="1" dirty="0"/>
              <a:t> vesničky </a:t>
            </a:r>
            <a:r>
              <a:rPr lang="sk-SK" sz="1600" dirty="0"/>
              <a:t>in Brno</a:t>
            </a:r>
            <a:endParaRPr lang="cs-CZ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D2CCA9-FDEA-4B0B-B55A-E97AACDA1E1F}"/>
              </a:ext>
            </a:extLst>
          </p:cNvPr>
          <p:cNvSpPr/>
          <p:nvPr/>
        </p:nvSpPr>
        <p:spPr>
          <a:xfrm>
            <a:off x="394773" y="6169981"/>
            <a:ext cx="803013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P</a:t>
            </a:r>
            <a:r>
              <a:rPr lang="cs-CZ" sz="1600" b="1" dirty="0"/>
              <a:t>rimary school Sedmikráska </a:t>
            </a:r>
            <a:r>
              <a:rPr lang="cs-CZ" sz="1600" dirty="0"/>
              <a:t>i Roznov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F02C0-3194-4AA8-B412-35FE74F8C88F}"/>
              </a:ext>
            </a:extLst>
          </p:cNvPr>
          <p:cNvSpPr/>
          <p:nvPr/>
        </p:nvSpPr>
        <p:spPr>
          <a:xfrm>
            <a:off x="4720630" y="6443935"/>
            <a:ext cx="225975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AUXILIUM</a:t>
            </a:r>
            <a:r>
              <a:rPr lang="cs-CZ" sz="1600" dirty="0"/>
              <a:t> in Vsetín</a:t>
            </a:r>
          </a:p>
        </p:txBody>
      </p:sp>
    </p:spTree>
    <p:extLst>
      <p:ext uri="{BB962C8B-B14F-4D97-AF65-F5344CB8AC3E}">
        <p14:creationId xmlns:p14="http://schemas.microsoft.com/office/powerpoint/2010/main" val="10411719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D6BD83-159C-4FC1-8EA7-B67419A0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5" y="414064"/>
            <a:ext cx="9743138" cy="654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91B9E2-6A41-40E4-9A84-A6A3EC73024C}"/>
              </a:ext>
            </a:extLst>
          </p:cNvPr>
          <p:cNvSpPr txBox="1">
            <a:spLocks/>
          </p:cNvSpPr>
          <p:nvPr/>
        </p:nvSpPr>
        <p:spPr>
          <a:xfrm>
            <a:off x="394773" y="920408"/>
            <a:ext cx="4834175" cy="1423297"/>
          </a:xfrm>
          <a:prstGeom prst="rect">
            <a:avLst/>
          </a:prstGeom>
        </p:spPr>
        <p:txBody>
          <a:bodyPr/>
          <a:lstStyle>
            <a:lvl1pPr marL="169863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1313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−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-169863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17780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8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60425" indent="-171450" algn="l" rtl="0" eaLnBrk="1" fontAlgn="base" hangingPunct="1">
              <a:lnSpc>
                <a:spcPct val="100000"/>
              </a:lnSpc>
              <a:spcBef>
                <a:spcPts val="575"/>
              </a:spcBef>
              <a:spcAft>
                <a:spcPts val="75"/>
              </a:spcAft>
              <a:buClrTx/>
              <a:buSzPct val="70000"/>
              <a:buFont typeface="Arial" pitchFamily="34" charset="0"/>
              <a:buChar char="−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304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6pPr>
            <a:lvl7pPr marL="26876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7pPr>
            <a:lvl8pPr marL="31448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8pPr>
            <a:lvl9pPr marL="3602038" indent="-157163" algn="l" rtl="0" eaLnBrk="1" fontAlgn="base" hangingPunct="1">
              <a:spcBef>
                <a:spcPct val="20000"/>
              </a:spcBef>
              <a:spcAft>
                <a:spcPct val="3000"/>
              </a:spcAft>
              <a:buClr>
                <a:schemeClr val="tx1"/>
              </a:buClr>
              <a:buSzPct val="70000"/>
              <a:buFont typeface="Arial" charset="0"/>
              <a:buChar char="►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50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D2CCA9-FDEA-4B0B-B55A-E97AACDA1E1F}"/>
              </a:ext>
            </a:extLst>
          </p:cNvPr>
          <p:cNvSpPr/>
          <p:nvPr/>
        </p:nvSpPr>
        <p:spPr>
          <a:xfrm>
            <a:off x="394773" y="6169981"/>
            <a:ext cx="803013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cs-CZ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F02C0-3194-4AA8-B412-35FE74F8C88F}"/>
              </a:ext>
            </a:extLst>
          </p:cNvPr>
          <p:cNvSpPr/>
          <p:nvPr/>
        </p:nvSpPr>
        <p:spPr>
          <a:xfrm>
            <a:off x="4720630" y="6443935"/>
            <a:ext cx="225975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cs-CZ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A9BEDA-CE41-45DB-AFA5-ABECD8C49049}"/>
              </a:ext>
            </a:extLst>
          </p:cNvPr>
          <p:cNvSpPr/>
          <p:nvPr/>
        </p:nvSpPr>
        <p:spPr>
          <a:xfrm>
            <a:off x="0" y="100133"/>
            <a:ext cx="12192000" cy="251602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en-US" sz="2100" b="1" dirty="0">
                <a:solidFill>
                  <a:schemeClr val="tx1"/>
                </a:solidFill>
              </a:rPr>
              <a:t>Supporting Kids in Home office and Schools</a:t>
            </a:r>
            <a:endParaRPr lang="en-US" sz="21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CC3ADA-2563-499F-8ACF-AC5FA1AD5B36}"/>
              </a:ext>
            </a:extLst>
          </p:cNvPr>
          <p:cNvSpPr/>
          <p:nvPr/>
        </p:nvSpPr>
        <p:spPr>
          <a:xfrm>
            <a:off x="115411" y="736847"/>
            <a:ext cx="90285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kern="0" dirty="0"/>
              <a:t>NXP team members are sharing and helping one another with creative ways to keep kids entertained while staying home</a:t>
            </a:r>
            <a:endParaRPr lang="sk-SK" sz="1400" kern="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sk-SK" sz="1400" kern="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1400" kern="0" dirty="0"/>
              <a:t>We created a game for kids with the theme </a:t>
            </a:r>
            <a:r>
              <a:rPr lang="en-US" sz="1400" b="1" dirty="0"/>
              <a:t>Robinson Crusoe</a:t>
            </a:r>
            <a:endParaRPr lang="sk-SK" sz="14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sk-SK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/>
              <a:t>Most of the tasks are based on the book of Robinson from Czech writer Petr Sís. Kids accomplished similar things as Robinson did on the abandonned island.</a:t>
            </a:r>
            <a:endParaRPr lang="cs-CZ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1CAFEB-F74C-4DCE-B87C-561F3E1B6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09" y="3099125"/>
            <a:ext cx="3839539" cy="25160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555F47-7F22-48C4-A824-36A6CB37E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16" y="3099125"/>
            <a:ext cx="4164388" cy="25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7240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Freescale PowerPoint Template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Sample Slide: Text Only&amp;quot;&quot;/&gt;&lt;property id=&quot;20307&quot; value=&quot;260&quot;/&gt;&lt;/object&gt;&lt;object type=&quot;3&quot; unique_id=&quot;10006&quot;&gt;&lt;property id=&quot;20148&quot; value=&quot;5&quot;/&gt;&lt;property id=&quot;20300&quot; value=&quot;Slide 3 - &amp;quot;Sample Slide: Text + 1 Graphic&amp;quot;&quot;/&gt;&lt;property id=&quot;20307&quot; value=&quot;264&quot;/&gt;&lt;/object&gt;&lt;object type=&quot;3&quot; unique_id=&quot;10007&quot;&gt;&lt;property id=&quot;20148&quot; value=&quot;5&quot;/&gt;&lt;property id=&quot;20300&quot; value=&quot;Slide 4 - &amp;quot;Sample Slide: Text + 1 Graphic&amp;quot;&quot;/&gt;&lt;property id=&quot;20307&quot; value=&quot;265&quot;/&gt;&lt;/object&gt;&lt;object type=&quot;3&quot; unique_id=&quot;10008&quot;&gt;&lt;property id=&quot;20148&quot; value=&quot;5&quot;/&gt;&lt;property id=&quot;20300&quot; value=&quot;Slide 5 - &amp;quot;Sample Slide: Text + 2 Graphics&amp;quot;&quot;/&gt;&lt;property id=&quot;20307&quot; value=&quot;266&quot;/&gt;&lt;/object&gt;&lt;object type=&quot;3&quot; unique_id=&quot;10009&quot;&gt;&lt;property id=&quot;20148&quot; value=&quot;5&quot;/&gt;&lt;property id=&quot;20300&quot; value=&quot;Slide 6 - &amp;quot;Sample Slide: Text + 2 Graphics&amp;quot;&quot;/&gt;&lt;property id=&quot;20307&quot; value=&quot;267&quot;/&gt;&lt;/object&gt;&lt;object type=&quot;3&quot; unique_id=&quot;10010&quot;&gt;&lt;property id=&quot;20148&quot; value=&quot;5&quot;/&gt;&lt;property id=&quot;20300&quot; value=&quot;Slide 7 - &amp;quot;Sample Slide: Text + 3 Graphics&amp;quot;&quot;/&gt;&lt;property id=&quot;20307&quot; value=&quot;268&quot;/&gt;&lt;/object&gt;&lt;object type=&quot;3&quot; unique_id=&quot;10011&quot;&gt;&lt;property id=&quot;20148&quot; value=&quot;5&quot;/&gt;&lt;property id=&quot;20300&quot; value=&quot;Slide 8 - &amp;quot;Sample Slide: Text + 3 Graphics&amp;quot;&quot;/&gt;&lt;property id=&quot;20307&quot; value=&quot;269&quot;/&gt;&lt;/object&gt;&lt;object type=&quot;3&quot; unique_id=&quot;10012&quot;&gt;&lt;property id=&quot;20148&quot; value=&quot;5&quot;/&gt;&lt;property id=&quot;20300&quot; value=&quot;Slide 9 - &amp;quot;Sample Slide: Text and Logos&amp;quot;&quot;/&gt;&lt;property id=&quot;20307&quot; value=&quot;270&quot;/&gt;&lt;/object&gt;&lt;object type=&quot;3&quot; unique_id=&quot;10013&quot;&gt;&lt;property id=&quot;20148&quot; value=&quot;5&quot;/&gt;&lt;property id=&quot;20300&quot; value=&quot;Slide 10 - &amp;quot;Sample Slide: Text and Logos&amp;quot;&quot;/&gt;&lt;property id=&quot;20307&quot; value=&quot;271&quot;/&gt;&lt;/object&gt;&lt;object type=&quot;3&quot; unique_id=&quot;10014&quot;&gt;&lt;property id=&quot;20148&quot; value=&quot;5&quot;/&gt;&lt;property id=&quot;20300&quot; value=&quot;Slide 11 - &amp;quot;Sample Slide: Bar Graph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Sample Slide: Bar Graph Quadrant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Sample Slide: Pie Graph&amp;quot;&quot;/&gt;&lt;property id=&quot;20307&quot; value=&quot;277&quot;/&gt;&lt;/object&gt;&lt;object type=&quot;3&quot; unique_id=&quot;10017&quot;&gt;&lt;property id=&quot;20148&quot; value=&quot;5&quot;/&gt;&lt;property id=&quot;20300&quot; value=&quot;Slide 14 - &amp;quot;Sample Slide: Line Graph Quadrant&amp;quot;&quot;/&gt;&lt;property id=&quot;20307&quot; value=&quot;278&quot;/&gt;&lt;/object&gt;&lt;object type=&quot;3&quot; unique_id=&quot;10018&quot;&gt;&lt;property id=&quot;20148&quot; value=&quot;5&quot;/&gt;&lt;property id=&quot;20300&quot; value=&quot;Slide 15 - &amp;quot;Sample Slide: Line Graph&amp;quot;&quot;/&gt;&lt;property id=&quot;20307&quot; value=&quot;297&quot;/&gt;&lt;/object&gt;&lt;object type=&quot;3&quot; unique_id=&quot;10019&quot;&gt;&lt;property id=&quot;20148&quot; value=&quot;5&quot;/&gt;&lt;property id=&quot;20300&quot; value=&quot;Slide 16 - &amp;quot;Sample Slide: Diagram Slide&amp;quot;&quot;/&gt;&lt;property id=&quot;20307&quot; value=&quot;283&quot;/&gt;&lt;/object&gt;&lt;object type=&quot;3&quot; unique_id=&quot;10020&quot;&gt;&lt;property id=&quot;20148&quot; value=&quot;5&quot;/&gt;&lt;property id=&quot;20300&quot; value=&quot;Slide 17&quot;/&gt;&lt;property id=&quot;20307&quot; value=&quot;287&quot;/&gt;&lt;/object&gt;&lt;object type=&quot;3&quot; unique_id=&quot;10021&quot;&gt;&lt;property id=&quot;20148&quot; value=&quot;5&quot;/&gt;&lt;property id=&quot;20300&quot; value=&quot;Slide 18 - &amp;quot;Sample Slide: Text Treatments&amp;quot;&quot;/&gt;&lt;property id=&quot;20307&quot; value=&quot;289&quot;/&gt;&lt;/object&gt;&lt;object type=&quot;3&quot; unique_id=&quot;10022&quot;&gt;&lt;property id=&quot;20148&quot; value=&quot;5&quot;/&gt;&lt;property id=&quot;20300&quot; value=&quot;Slide 19 - &amp;quot;Sample Slide: Timeline&amp;quot;&quot;/&gt;&lt;property id=&quot;20307&quot; value=&quot;290&quot;/&gt;&lt;/object&gt;&lt;object type=&quot;3&quot; unique_id=&quot;10023&quot;&gt;&lt;property id=&quot;20148&quot; value=&quot;5&quot;/&gt;&lt;property id=&quot;20300&quot; value=&quot;Slide 20 - &amp;quot;Sample Slide: Timeline 2&amp;quot;&quot;/&gt;&lt;property id=&quot;20307&quot; value=&quot;294&quot;/&gt;&lt;/object&gt;&lt;object type=&quot;3&quot; unique_id=&quot;10024&quot;&gt;&lt;property id=&quot;20148&quot; value=&quot;5&quot;/&gt;&lt;property id=&quot;20300&quot; value=&quot;Slide 21 - &amp;quot;Sample Slide: Charts&amp;quot;&quot;/&gt;&lt;property id=&quot;20307&quot; value=&quot;295&quot;/&gt;&lt;/object&gt;&lt;object type=&quot;3&quot; unique_id=&quot;10025&quot;&gt;&lt;property id=&quot;20148&quot; value=&quot;5&quot;/&gt;&lt;property id=&quot;20300&quot; value=&quot;Slide 22 - &amp;quot;New Freescale Colors&amp;quot;&quot;/&gt;&lt;property id=&quot;20307&quot; value=&quot;293&quot;/&gt;&lt;/object&gt;&lt;object type=&quot;3&quot; unique_id=&quot;10026&quot;&gt;&lt;property id=&quot;20148&quot; value=&quot;5&quot;/&gt;&lt;property id=&quot;20300&quot; value=&quot;Slide 23 - &amp;quot;Sample Slide: Blank White Page&amp;quot;&quot;/&gt;&lt;property id=&quot;20307&quot; value=&quot;288&quot;/&gt;&lt;/object&gt;&lt;object type=&quot;3&quot; unique_id=&quot;10027&quot;&gt;&lt;property id=&quot;20148&quot; value=&quot;5&quot;/&gt;&lt;property id=&quot;20300&quot; value=&quot;Slide 24&quot;/&gt;&lt;property id=&quot;20307&quot; value=&quot;29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aster Content Slide">
  <a:themeElements>
    <a:clrScheme name="DEC NXP color pallete">
      <a:dk1>
        <a:srgbClr val="000000"/>
      </a:dk1>
      <a:lt1>
        <a:sysClr val="window" lastClr="FFFFFF"/>
      </a:lt1>
      <a:dk2>
        <a:srgbClr val="DADADA"/>
      </a:dk2>
      <a:lt2>
        <a:srgbClr val="FFFFFF"/>
      </a:lt2>
      <a:accent1>
        <a:srgbClr val="4FABE3"/>
      </a:accent1>
      <a:accent2>
        <a:srgbClr val="1A48AA"/>
      </a:accent2>
      <a:accent3>
        <a:srgbClr val="97B81E"/>
      </a:accent3>
      <a:accent4>
        <a:srgbClr val="FF9B09"/>
      </a:accent4>
      <a:accent5>
        <a:srgbClr val="58595B"/>
      </a:accent5>
      <a:accent6>
        <a:srgbClr val="001B46"/>
      </a:accent6>
      <a:hlink>
        <a:srgbClr val="4FABE3"/>
      </a:hlink>
      <a:folHlink>
        <a:srgbClr val="4FABE3"/>
      </a:folHlink>
    </a:clrScheme>
    <a:fontScheme name="Master_PPT_Confident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82880" tIns="182880" rIns="182880" bIns="182880" rtlCol="0" anchor="t"/>
      <a:lstStyle>
        <a:defPPr algn="l">
          <a:defRPr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91440" tIns="45720" rIns="91440" rtlCol="0" anchor="t">
        <a:noAutofit/>
      </a:bodyPr>
      <a:lstStyle>
        <a:defPPr algn="l">
          <a:spcBef>
            <a:spcPts val="600"/>
          </a:spcBef>
          <a:defRPr sz="17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Master_PPT_Confidential 1">
        <a:dk1>
          <a:srgbClr val="000000"/>
        </a:dk1>
        <a:lt1>
          <a:srgbClr val="FFFFFF"/>
        </a:lt1>
        <a:dk2>
          <a:srgbClr val="000000"/>
        </a:dk2>
        <a:lt2>
          <a:srgbClr val="DAD1C6"/>
        </a:lt2>
        <a:accent1>
          <a:srgbClr val="00608B"/>
        </a:accent1>
        <a:accent2>
          <a:srgbClr val="73BFD7"/>
        </a:accent2>
        <a:accent3>
          <a:srgbClr val="FFFFFF"/>
        </a:accent3>
        <a:accent4>
          <a:srgbClr val="000000"/>
        </a:accent4>
        <a:accent5>
          <a:srgbClr val="AAB6C4"/>
        </a:accent5>
        <a:accent6>
          <a:srgbClr val="68ADC3"/>
        </a:accent6>
        <a:hlink>
          <a:srgbClr val="998875"/>
        </a:hlink>
        <a:folHlink>
          <a:srgbClr val="C3CC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364DBBF5-FADA-4066-B8E2-5FC153B3161F}" vid="{5950845F-3F09-42A6-961F-5EAFF3A2A77B}"/>
    </a:ext>
  </a:extLst>
</a:theme>
</file>

<file path=ppt/theme/theme2.xml><?xml version="1.0" encoding="utf-8"?>
<a:theme xmlns:a="http://schemas.openxmlformats.org/drawingml/2006/main" name="Logo Slide">
  <a:themeElements>
    <a:clrScheme name="DEC NXP color pallete">
      <a:dk1>
        <a:srgbClr val="000000"/>
      </a:dk1>
      <a:lt1>
        <a:sysClr val="window" lastClr="FFFFFF"/>
      </a:lt1>
      <a:dk2>
        <a:srgbClr val="DADADA"/>
      </a:dk2>
      <a:lt2>
        <a:srgbClr val="FFFFFF"/>
      </a:lt2>
      <a:accent1>
        <a:srgbClr val="4FABE3"/>
      </a:accent1>
      <a:accent2>
        <a:srgbClr val="1A48AA"/>
      </a:accent2>
      <a:accent3>
        <a:srgbClr val="97B81E"/>
      </a:accent3>
      <a:accent4>
        <a:srgbClr val="FF9B09"/>
      </a:accent4>
      <a:accent5>
        <a:srgbClr val="58595B"/>
      </a:accent5>
      <a:accent6>
        <a:srgbClr val="001B46"/>
      </a:accent6>
      <a:hlink>
        <a:srgbClr val="4FABE3"/>
      </a:hlink>
      <a:folHlink>
        <a:srgbClr val="4FABE3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364DBBF5-FADA-4066-B8E2-5FC153B3161F}" vid="{BC406EFF-93F1-43C4-BF47-A10BDD8A9AA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NXP_External_template_2020</Template>
  <TotalTime>0</TotalTime>
  <Pages>0</Pages>
  <Words>194</Words>
  <Characters>0</Characters>
  <Application>Microsoft Office PowerPoint</Application>
  <DocSecurity>0</DocSecurity>
  <PresentationFormat>Widescreen</PresentationFormat>
  <Lines>0</Lines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Wingdings</vt:lpstr>
      <vt:lpstr>Arial</vt:lpstr>
      <vt:lpstr>Master Content Slide</vt:lpstr>
      <vt:lpstr>Logo Slide</vt:lpstr>
      <vt:lpstr>Thank you for your volunteer help</vt:lpstr>
      <vt:lpstr>Tablets Donation to Senior House and Hospital</vt:lpstr>
      <vt:lpstr>Donations of 46 used notebooks</vt:lpstr>
      <vt:lpstr>PowerPoint Presentation</vt:lpstr>
    </vt:vector>
  </TitlesOfParts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NXP PowerPoint Template 2020 External Version</dc:title>
  <dc:creator>Lindsey Strobel</dc:creator>
  <cp:keywords>Version 09</cp:keywords>
  <dc:description>333696-CS_2020 PowerPoint Template</dc:description>
  <cp:lastModifiedBy>Zuzana Hlebasko</cp:lastModifiedBy>
  <cp:revision>12</cp:revision>
  <dcterms:created xsi:type="dcterms:W3CDTF">2020-04-16T15:26:00Z</dcterms:created>
  <dcterms:modified xsi:type="dcterms:W3CDTF">2020-06-22T11:24:45Z</dcterms:modified>
</cp:coreProperties>
</file>