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5"/>
    <p:sldMasterId id="2147483648" r:id="rId6"/>
    <p:sldMasterId id="2147483717" r:id="rId7"/>
    <p:sldMasterId id="2147483722" r:id="rId8"/>
  </p:sldMasterIdLst>
  <p:notesMasterIdLst>
    <p:notesMasterId r:id="rId17"/>
  </p:notesMasterIdLst>
  <p:handoutMasterIdLst>
    <p:handoutMasterId r:id="rId18"/>
  </p:handoutMasterIdLst>
  <p:sldIdLst>
    <p:sldId id="277" r:id="rId9"/>
    <p:sldId id="399" r:id="rId10"/>
    <p:sldId id="403" r:id="rId11"/>
    <p:sldId id="295" r:id="rId12"/>
    <p:sldId id="402" r:id="rId13"/>
    <p:sldId id="400" r:id="rId14"/>
    <p:sldId id="401" r:id="rId15"/>
    <p:sldId id="308" r:id="rId16"/>
  </p:sldIdLst>
  <p:sldSz cx="12192000" cy="6858000"/>
  <p:notesSz cx="6858000" cy="9144000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bold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pos="1512" userDrawn="1">
          <p15:clr>
            <a:srgbClr val="A4A3A4"/>
          </p15:clr>
        </p15:guide>
        <p15:guide id="4" orient="horz" pos="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CDE"/>
    <a:srgbClr val="929292"/>
    <a:srgbClr val="FFFFFF"/>
    <a:srgbClr val="DAD9D9"/>
    <a:srgbClr val="6E6E6E"/>
    <a:srgbClr val="CFBB00"/>
    <a:srgbClr val="3ECAFB"/>
    <a:srgbClr val="7CD000"/>
    <a:srgbClr val="FF9A00"/>
    <a:srgbClr val="FF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47" autoAdjust="0"/>
  </p:normalViewPr>
  <p:slideViewPr>
    <p:cSldViewPr snapToGrid="0" showGuides="1">
      <p:cViewPr>
        <p:scale>
          <a:sx n="100" d="100"/>
          <a:sy n="100" d="100"/>
        </p:scale>
        <p:origin x="990" y="678"/>
      </p:cViewPr>
      <p:guideLst>
        <p:guide orient="horz" pos="3456"/>
        <p:guide pos="3840"/>
        <p:guide pos="1512"/>
        <p:guide orient="horz" pos="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811" y="3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E02F7B83-40C4-0CC6-32A9-0CBD5CD1A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402" y="8700833"/>
            <a:ext cx="1735707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F589425-449D-4D80-B16A-0FCA3F0B391A}" type="datetime9">
              <a:rPr lang="en-US" sz="900" smtClean="0">
                <a:latin typeface="Poppins" panose="00000500000000000000" pitchFamily="2" charset="0"/>
                <a:cs typeface="Poppins" panose="00000500000000000000" pitchFamily="2" charset="0"/>
              </a:rPr>
              <a:pPr algn="l"/>
              <a:t>8/11/2026 1:33:51 PM</a:t>
            </a:fld>
            <a:endParaRPr lang="en-US" sz="9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FF31D04-11DD-A567-1CE0-22313F186BA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12054" y="8700833"/>
            <a:ext cx="3259874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z="900" dirty="0">
                <a:latin typeface="Poppins" panose="00000500000000000000" pitchFamily="2" charset="0"/>
                <a:cs typeface="Poppins" panose="00000500000000000000" pitchFamily="2" charset="0"/>
              </a:rPr>
              <a:t>|  © NXP  |  Public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44DC7DF-5E71-C95A-68A7-7D0EEEA60F0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10024" y="8700833"/>
            <a:ext cx="416205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1A579D-3553-4F33-9067-7E7231905C3B}" type="slidenum">
              <a:rPr lang="en-US" sz="1000">
                <a:latin typeface="Poppins" panose="00000500000000000000" pitchFamily="2" charset="0"/>
                <a:cs typeface="Poppins" panose="00000500000000000000" pitchFamily="2" charset="0"/>
              </a:rPr>
              <a:pPr/>
              <a:t>‹#›</a:t>
            </a:fld>
            <a:endParaRPr lang="en-US" sz="1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D42022-CD4C-2B31-7033-BE65CC5F31B1}"/>
              </a:ext>
            </a:extLst>
          </p:cNvPr>
          <p:cNvGrpSpPr/>
          <p:nvPr/>
        </p:nvGrpSpPr>
        <p:grpSpPr>
          <a:xfrm>
            <a:off x="5936457" y="8705967"/>
            <a:ext cx="547861" cy="185337"/>
            <a:chOff x="532238" y="532263"/>
            <a:chExt cx="1522954" cy="5152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308769-5F22-5F62-3F1E-D4C54D321D02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E2B8103-707D-7471-CF82-82247C499B24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E3E3FD-AAAB-3A08-98D2-DF744BB8CA3D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801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C118F7E-5CDC-0D0D-8A1F-979CEC795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402" y="8700833"/>
            <a:ext cx="1735707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F589425-449D-4D80-B16A-0FCA3F0B391A}" type="datetime9">
              <a:rPr lang="en-US" sz="900" smtClean="0">
                <a:latin typeface="Poppins" panose="00000500000000000000" pitchFamily="2" charset="0"/>
                <a:cs typeface="Poppins" panose="00000500000000000000" pitchFamily="2" charset="0"/>
              </a:rPr>
              <a:pPr algn="l"/>
              <a:t>8/11/2026 1:33:51 PM</a:t>
            </a:fld>
            <a:endParaRPr lang="en-US" sz="9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606DA34-9F7A-84F8-5163-E2C98D7C73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12054" y="8700833"/>
            <a:ext cx="3259874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sz="900" dirty="0"/>
              <a:t>|  © NXP  |  Public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B7CCF6B6-CD45-B791-1362-E2D172911D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10024" y="8700833"/>
            <a:ext cx="416205" cy="2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FB1A579D-3553-4F33-9067-7E7231905C3B}" type="slidenum">
              <a:rPr lang="en-US" sz="1000" smtClean="0"/>
              <a:pPr/>
              <a:t>‹#›</a:t>
            </a:fld>
            <a:endParaRPr lang="en-US" sz="1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A0B33B-913A-805D-B3BA-BEB9A3846A1E}"/>
              </a:ext>
            </a:extLst>
          </p:cNvPr>
          <p:cNvGrpSpPr/>
          <p:nvPr/>
        </p:nvGrpSpPr>
        <p:grpSpPr>
          <a:xfrm>
            <a:off x="5936457" y="8705967"/>
            <a:ext cx="547861" cy="185337"/>
            <a:chOff x="532238" y="532263"/>
            <a:chExt cx="1522954" cy="51520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13B215-5B62-AE2A-C23A-A682BD720511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45F9349-CEF0-0583-3F11-0ABE2362580B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01CD4DC-CADC-2222-5553-DECDEF314F43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0B2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45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oppins" panose="000005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A579D-3553-4F33-9067-7E7231905C3B}" type="slidenum">
              <a:rPr lang="en-US" sz="1000" smtClean="0"/>
              <a:pPr/>
              <a:t>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72175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" TargetMode="Externa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6CDF47C-C325-BB7F-C4C7-3D26C8895BA9}"/>
              </a:ext>
            </a:extLst>
          </p:cNvPr>
          <p:cNvSpPr/>
          <p:nvPr/>
        </p:nvSpPr>
        <p:spPr>
          <a:xfrm>
            <a:off x="532238" y="532263"/>
            <a:ext cx="584573" cy="515204"/>
          </a:xfrm>
          <a:custGeom>
            <a:avLst/>
            <a:gdLst>
              <a:gd name="connsiteX0" fmla="*/ 670274 w 919067"/>
              <a:gd name="connsiteY0" fmla="*/ 0 h 810006"/>
              <a:gd name="connsiteX1" fmla="*/ 670274 w 919067"/>
              <a:gd name="connsiteY1" fmla="*/ 489394 h 810006"/>
              <a:gd name="connsiteX2" fmla="*/ 248984 w 919067"/>
              <a:gd name="connsiteY2" fmla="*/ 0 h 810006"/>
              <a:gd name="connsiteX3" fmla="*/ 0 w 919067"/>
              <a:gd name="connsiteY3" fmla="*/ 0 h 810006"/>
              <a:gd name="connsiteX4" fmla="*/ 0 w 919067"/>
              <a:gd name="connsiteY4" fmla="*/ 809244 h 810006"/>
              <a:gd name="connsiteX5" fmla="*/ 476 w 919067"/>
              <a:gd name="connsiteY5" fmla="*/ 810006 h 810006"/>
              <a:gd name="connsiteX6" fmla="*/ 249174 w 919067"/>
              <a:gd name="connsiteY6" fmla="*/ 809911 h 810006"/>
              <a:gd name="connsiteX7" fmla="*/ 249079 w 919067"/>
              <a:gd name="connsiteY7" fmla="*/ 320516 h 810006"/>
              <a:gd name="connsiteX8" fmla="*/ 670370 w 919067"/>
              <a:gd name="connsiteY8" fmla="*/ 810006 h 810006"/>
              <a:gd name="connsiteX9" fmla="*/ 919067 w 919067"/>
              <a:gd name="connsiteY9" fmla="*/ 405003 h 810006"/>
              <a:gd name="connsiteX10" fmla="*/ 670370 w 919067"/>
              <a:gd name="connsiteY10" fmla="*/ 0 h 81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067" h="810006">
                <a:moveTo>
                  <a:pt x="670274" y="0"/>
                </a:moveTo>
                <a:lnTo>
                  <a:pt x="670274" y="489394"/>
                </a:lnTo>
                <a:lnTo>
                  <a:pt x="248984" y="0"/>
                </a:lnTo>
                <a:lnTo>
                  <a:pt x="0" y="0"/>
                </a:lnTo>
                <a:lnTo>
                  <a:pt x="0" y="809244"/>
                </a:lnTo>
                <a:lnTo>
                  <a:pt x="476" y="810006"/>
                </a:lnTo>
                <a:lnTo>
                  <a:pt x="249174" y="809911"/>
                </a:lnTo>
                <a:lnTo>
                  <a:pt x="249079" y="320516"/>
                </a:lnTo>
                <a:lnTo>
                  <a:pt x="670370" y="810006"/>
                </a:lnTo>
                <a:lnTo>
                  <a:pt x="919067" y="405003"/>
                </a:lnTo>
                <a:lnTo>
                  <a:pt x="670370" y="0"/>
                </a:lnTo>
              </a:path>
            </a:pathLst>
          </a:custGeom>
          <a:solidFill>
            <a:srgbClr val="F9B5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662EDF-F39B-15A1-566D-412FDA49117E}"/>
              </a:ext>
            </a:extLst>
          </p:cNvPr>
          <p:cNvSpPr/>
          <p:nvPr/>
        </p:nvSpPr>
        <p:spPr>
          <a:xfrm>
            <a:off x="1484069" y="532263"/>
            <a:ext cx="571123" cy="515204"/>
          </a:xfrm>
          <a:custGeom>
            <a:avLst/>
            <a:gdLst>
              <a:gd name="connsiteX0" fmla="*/ 603599 w 897921"/>
              <a:gd name="connsiteY0" fmla="*/ 0 h 810006"/>
              <a:gd name="connsiteX1" fmla="*/ 248698 w 897921"/>
              <a:gd name="connsiteY1" fmla="*/ 0 h 810006"/>
              <a:gd name="connsiteX2" fmla="*/ 0 w 897921"/>
              <a:gd name="connsiteY2" fmla="*/ 405003 h 810006"/>
              <a:gd name="connsiteX3" fmla="*/ 248603 w 897921"/>
              <a:gd name="connsiteY3" fmla="*/ 810006 h 810006"/>
              <a:gd name="connsiteX4" fmla="*/ 248698 w 897921"/>
              <a:gd name="connsiteY4" fmla="*/ 810006 h 810006"/>
              <a:gd name="connsiteX5" fmla="*/ 248603 w 897921"/>
              <a:gd name="connsiteY5" fmla="*/ 631127 h 810006"/>
              <a:gd name="connsiteX6" fmla="*/ 668750 w 897921"/>
              <a:gd name="connsiteY6" fmla="*/ 631127 h 810006"/>
              <a:gd name="connsiteX7" fmla="*/ 897922 w 897921"/>
              <a:gd name="connsiteY7" fmla="*/ 372142 h 810006"/>
              <a:gd name="connsiteX8" fmla="*/ 897922 w 897921"/>
              <a:gd name="connsiteY8" fmla="*/ 276987 h 810006"/>
              <a:gd name="connsiteX9" fmla="*/ 603599 w 897921"/>
              <a:gd name="connsiteY9" fmla="*/ 0 h 810006"/>
              <a:gd name="connsiteX10" fmla="*/ 665702 w 897921"/>
              <a:gd name="connsiteY10" fmla="*/ 326803 h 810006"/>
              <a:gd name="connsiteX11" fmla="*/ 584835 w 897921"/>
              <a:gd name="connsiteY11" fmla="*/ 430054 h 810006"/>
              <a:gd name="connsiteX12" fmla="*/ 248984 w 897921"/>
              <a:gd name="connsiteY12" fmla="*/ 430054 h 810006"/>
              <a:gd name="connsiteX13" fmla="*/ 248984 w 897921"/>
              <a:gd name="connsiteY13" fmla="*/ 200882 h 810006"/>
              <a:gd name="connsiteX14" fmla="*/ 563499 w 897921"/>
              <a:gd name="connsiteY14" fmla="*/ 200882 h 810006"/>
              <a:gd name="connsiteX15" fmla="*/ 665702 w 897921"/>
              <a:gd name="connsiteY15" fmla="*/ 286893 h 810006"/>
              <a:gd name="connsiteX16" fmla="*/ 665702 w 897921"/>
              <a:gd name="connsiteY16" fmla="*/ 326803 h 81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97921" h="810006">
                <a:moveTo>
                  <a:pt x="603599" y="0"/>
                </a:moveTo>
                <a:lnTo>
                  <a:pt x="248698" y="0"/>
                </a:lnTo>
                <a:lnTo>
                  <a:pt x="0" y="405003"/>
                </a:lnTo>
                <a:lnTo>
                  <a:pt x="248603" y="810006"/>
                </a:lnTo>
                <a:lnTo>
                  <a:pt x="248698" y="810006"/>
                </a:lnTo>
                <a:lnTo>
                  <a:pt x="248603" y="631127"/>
                </a:lnTo>
                <a:lnTo>
                  <a:pt x="668750" y="631127"/>
                </a:lnTo>
                <a:cubicBezTo>
                  <a:pt x="845153" y="631127"/>
                  <a:pt x="897922" y="492728"/>
                  <a:pt x="897922" y="372142"/>
                </a:cubicBezTo>
                <a:lnTo>
                  <a:pt x="897922" y="276987"/>
                </a:lnTo>
                <a:cubicBezTo>
                  <a:pt x="897922" y="118300"/>
                  <a:pt x="840677" y="0"/>
                  <a:pt x="603599" y="0"/>
                </a:cubicBezTo>
                <a:close/>
                <a:moveTo>
                  <a:pt x="665702" y="326803"/>
                </a:moveTo>
                <a:cubicBezTo>
                  <a:pt x="665702" y="374809"/>
                  <a:pt x="643223" y="430054"/>
                  <a:pt x="584835" y="430054"/>
                </a:cubicBezTo>
                <a:lnTo>
                  <a:pt x="248984" y="430054"/>
                </a:lnTo>
                <a:lnTo>
                  <a:pt x="248984" y="200882"/>
                </a:lnTo>
                <a:lnTo>
                  <a:pt x="563499" y="200882"/>
                </a:lnTo>
                <a:cubicBezTo>
                  <a:pt x="638747" y="200882"/>
                  <a:pt x="665702" y="232124"/>
                  <a:pt x="665702" y="286893"/>
                </a:cubicBezTo>
                <a:lnTo>
                  <a:pt x="665702" y="326803"/>
                </a:lnTo>
                <a:close/>
              </a:path>
            </a:pathLst>
          </a:custGeom>
          <a:solidFill>
            <a:srgbClr val="69CA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7E18CE-E236-624D-A553-0F4E7177EEC5}"/>
              </a:ext>
            </a:extLst>
          </p:cNvPr>
          <p:cNvSpPr/>
          <p:nvPr/>
        </p:nvSpPr>
        <p:spPr>
          <a:xfrm>
            <a:off x="1006245" y="532263"/>
            <a:ext cx="588389" cy="515204"/>
          </a:xfrm>
          <a:custGeom>
            <a:avLst/>
            <a:gdLst>
              <a:gd name="connsiteX0" fmla="*/ 675894 w 925067"/>
              <a:gd name="connsiteY0" fmla="*/ 0 h 810006"/>
              <a:gd name="connsiteX1" fmla="*/ 630460 w 925067"/>
              <a:gd name="connsiteY1" fmla="*/ 0 h 810006"/>
              <a:gd name="connsiteX2" fmla="*/ 462534 w 925067"/>
              <a:gd name="connsiteY2" fmla="*/ 269177 h 810006"/>
              <a:gd name="connsiteX3" fmla="*/ 294704 w 925067"/>
              <a:gd name="connsiteY3" fmla="*/ 0 h 810006"/>
              <a:gd name="connsiteX4" fmla="*/ 248507 w 925067"/>
              <a:gd name="connsiteY4" fmla="*/ 0 h 810006"/>
              <a:gd name="connsiteX5" fmla="*/ 0 w 925067"/>
              <a:gd name="connsiteY5" fmla="*/ 0 h 810006"/>
              <a:gd name="connsiteX6" fmla="*/ 248698 w 925067"/>
              <a:gd name="connsiteY6" fmla="*/ 405003 h 810006"/>
              <a:gd name="connsiteX7" fmla="*/ 0 w 925067"/>
              <a:gd name="connsiteY7" fmla="*/ 810006 h 810006"/>
              <a:gd name="connsiteX8" fmla="*/ 248984 w 925067"/>
              <a:gd name="connsiteY8" fmla="*/ 810006 h 810006"/>
              <a:gd name="connsiteX9" fmla="*/ 294704 w 925067"/>
              <a:gd name="connsiteY9" fmla="*/ 810006 h 810006"/>
              <a:gd name="connsiteX10" fmla="*/ 462534 w 925067"/>
              <a:gd name="connsiteY10" fmla="*/ 540734 h 810006"/>
              <a:gd name="connsiteX11" fmla="*/ 630460 w 925067"/>
              <a:gd name="connsiteY11" fmla="*/ 810006 h 810006"/>
              <a:gd name="connsiteX12" fmla="*/ 676466 w 925067"/>
              <a:gd name="connsiteY12" fmla="*/ 810006 h 810006"/>
              <a:gd name="connsiteX13" fmla="*/ 925068 w 925067"/>
              <a:gd name="connsiteY13" fmla="*/ 809911 h 810006"/>
              <a:gd name="connsiteX14" fmla="*/ 676370 w 925067"/>
              <a:gd name="connsiteY14" fmla="*/ 405003 h 810006"/>
              <a:gd name="connsiteX15" fmla="*/ 925068 w 925067"/>
              <a:gd name="connsiteY15" fmla="*/ 0 h 810006"/>
              <a:gd name="connsiteX16" fmla="*/ 675894 w 925067"/>
              <a:gd name="connsiteY16" fmla="*/ 0 h 81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25067" h="810006">
                <a:moveTo>
                  <a:pt x="675894" y="0"/>
                </a:moveTo>
                <a:lnTo>
                  <a:pt x="630460" y="0"/>
                </a:lnTo>
                <a:lnTo>
                  <a:pt x="462534" y="269177"/>
                </a:lnTo>
                <a:lnTo>
                  <a:pt x="294704" y="0"/>
                </a:lnTo>
                <a:lnTo>
                  <a:pt x="248507" y="0"/>
                </a:lnTo>
                <a:lnTo>
                  <a:pt x="0" y="0"/>
                </a:lnTo>
                <a:lnTo>
                  <a:pt x="248698" y="405003"/>
                </a:lnTo>
                <a:lnTo>
                  <a:pt x="0" y="810006"/>
                </a:lnTo>
                <a:lnTo>
                  <a:pt x="248984" y="810006"/>
                </a:lnTo>
                <a:lnTo>
                  <a:pt x="294704" y="810006"/>
                </a:lnTo>
                <a:lnTo>
                  <a:pt x="462534" y="540734"/>
                </a:lnTo>
                <a:lnTo>
                  <a:pt x="630460" y="810006"/>
                </a:lnTo>
                <a:lnTo>
                  <a:pt x="676466" y="810006"/>
                </a:lnTo>
                <a:lnTo>
                  <a:pt x="925068" y="809911"/>
                </a:lnTo>
                <a:lnTo>
                  <a:pt x="676370" y="405003"/>
                </a:lnTo>
                <a:lnTo>
                  <a:pt x="925068" y="0"/>
                </a:lnTo>
                <a:lnTo>
                  <a:pt x="675894" y="0"/>
                </a:lnTo>
              </a:path>
            </a:pathLst>
          </a:custGeom>
          <a:solidFill>
            <a:srgbClr val="0EAF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Poppins" panose="00000500000000000000" pitchFamily="2" charset="0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4F899F3-4A81-1BED-FC34-96E0CF1E0BA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342652" y="5223518"/>
            <a:ext cx="5062912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If required goes here | speaker title, </a:t>
            </a:r>
            <a:br>
              <a:rPr lang="en-GB" dirty="0"/>
            </a:br>
            <a:r>
              <a:rPr lang="en-GB" dirty="0"/>
              <a:t>date and /or additional information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07D2A9-EA64-7655-994E-7F1A46D1A87B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342652" y="4695137"/>
            <a:ext cx="5062912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2200" b="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Subheading or speaker name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1F12CB4-23BC-65BB-21C5-8EB7AC7F287C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8AF1407E-E8DD-506D-ABAE-03BCC68F5A4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342652" y="1616531"/>
            <a:ext cx="5122863" cy="261098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4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The Presentation Title Goes Here</a:t>
            </a:r>
          </a:p>
        </p:txBody>
      </p:sp>
      <p:sp>
        <p:nvSpPr>
          <p:cNvPr id="657" name="Freeform: Shape 656">
            <a:extLst>
              <a:ext uri="{FF2B5EF4-FFF2-40B4-BE49-F238E27FC236}">
                <a16:creationId xmlns:a16="http://schemas.microsoft.com/office/drawing/2014/main" id="{E3A46AE2-8953-2DAD-BD2C-286395E97B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63B0AD2C-A67C-7520-B7C0-BF6D2D66050D}"/>
              </a:ext>
            </a:extLst>
          </p:cNvPr>
          <p:cNvGrpSpPr/>
          <p:nvPr userDrawn="1"/>
        </p:nvGrpSpPr>
        <p:grpSpPr>
          <a:xfrm>
            <a:off x="6473825" y="1"/>
            <a:ext cx="5818893" cy="6866964"/>
            <a:chOff x="6473825" y="1"/>
            <a:chExt cx="5818893" cy="6866964"/>
          </a:xfrm>
        </p:grpSpPr>
        <p:sp>
          <p:nvSpPr>
            <p:cNvPr id="776" name="Rectangle 261">
              <a:extLst>
                <a:ext uri="{FF2B5EF4-FFF2-40B4-BE49-F238E27FC236}">
                  <a16:creationId xmlns:a16="http://schemas.microsoft.com/office/drawing/2014/main" id="{00FD7D2F-473A-5EEA-D387-F4C18FD87E6A}"/>
                </a:ext>
              </a:extLst>
            </p:cNvPr>
            <p:cNvSpPr/>
            <p:nvPr userDrawn="1"/>
          </p:nvSpPr>
          <p:spPr>
            <a:xfrm>
              <a:off x="8319247" y="1"/>
              <a:ext cx="2498165" cy="3446946"/>
            </a:xfrm>
            <a:custGeom>
              <a:avLst/>
              <a:gdLst>
                <a:gd name="connsiteX0" fmla="*/ 0 w 723153"/>
                <a:gd name="connsiteY0" fmla="*/ 0 h 328706"/>
                <a:gd name="connsiteX1" fmla="*/ 723153 w 723153"/>
                <a:gd name="connsiteY1" fmla="*/ 0 h 328706"/>
                <a:gd name="connsiteX2" fmla="*/ 723153 w 723153"/>
                <a:gd name="connsiteY2" fmla="*/ 328706 h 328706"/>
                <a:gd name="connsiteX3" fmla="*/ 0 w 723153"/>
                <a:gd name="connsiteY3" fmla="*/ 328706 h 328706"/>
                <a:gd name="connsiteX4" fmla="*/ 0 w 723153"/>
                <a:gd name="connsiteY4" fmla="*/ 0 h 328706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2498165 w 2498165"/>
                <a:gd name="connsiteY2" fmla="*/ 328706 h 3442447"/>
                <a:gd name="connsiteX3" fmla="*/ 0 w 2498165"/>
                <a:gd name="connsiteY3" fmla="*/ 3442447 h 3442447"/>
                <a:gd name="connsiteX4" fmla="*/ 1775012 w 2498165"/>
                <a:gd name="connsiteY4" fmla="*/ 0 h 3442447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0 w 2498165"/>
                <a:gd name="connsiteY2" fmla="*/ 3442447 h 3442447"/>
                <a:gd name="connsiteX3" fmla="*/ 1775012 w 2498165"/>
                <a:gd name="connsiteY3" fmla="*/ 0 h 344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8165" h="3442447">
                  <a:moveTo>
                    <a:pt x="1775012" y="0"/>
                  </a:moveTo>
                  <a:lnTo>
                    <a:pt x="2498165" y="0"/>
                  </a:lnTo>
                  <a:lnTo>
                    <a:pt x="0" y="3442447"/>
                  </a:lnTo>
                  <a:lnTo>
                    <a:pt x="1775012" y="0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77" name="Rectangle 260">
              <a:extLst>
                <a:ext uri="{FF2B5EF4-FFF2-40B4-BE49-F238E27FC236}">
                  <a16:creationId xmlns:a16="http://schemas.microsoft.com/office/drawing/2014/main" id="{6749D164-4382-59D1-CDFB-1A4814799632}"/>
                </a:ext>
              </a:extLst>
            </p:cNvPr>
            <p:cNvSpPr/>
            <p:nvPr userDrawn="1"/>
          </p:nvSpPr>
          <p:spPr>
            <a:xfrm>
              <a:off x="7129929" y="1"/>
              <a:ext cx="1176282" cy="3464900"/>
            </a:xfrm>
            <a:custGeom>
              <a:avLst/>
              <a:gdLst>
                <a:gd name="connsiteX0" fmla="*/ 0 w 644376"/>
                <a:gd name="connsiteY0" fmla="*/ 0 h 1392518"/>
                <a:gd name="connsiteX1" fmla="*/ 644376 w 644376"/>
                <a:gd name="connsiteY1" fmla="*/ 0 h 1392518"/>
                <a:gd name="connsiteX2" fmla="*/ 644376 w 644376"/>
                <a:gd name="connsiteY2" fmla="*/ 1392518 h 1392518"/>
                <a:gd name="connsiteX3" fmla="*/ 0 w 644376"/>
                <a:gd name="connsiteY3" fmla="*/ 1392518 h 1392518"/>
                <a:gd name="connsiteX4" fmla="*/ 0 w 644376"/>
                <a:gd name="connsiteY4" fmla="*/ 0 h 1392518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1392518 h 3460377"/>
                <a:gd name="connsiteX4" fmla="*/ 0 w 1176282"/>
                <a:gd name="connsiteY4" fmla="*/ 0 h 3460377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0 h 3460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6282" h="3460377">
                  <a:moveTo>
                    <a:pt x="0" y="0"/>
                  </a:moveTo>
                  <a:lnTo>
                    <a:pt x="644376" y="0"/>
                  </a:lnTo>
                  <a:lnTo>
                    <a:pt x="1176282" y="3460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78" name="Rectangle 259">
              <a:extLst>
                <a:ext uri="{FF2B5EF4-FFF2-40B4-BE49-F238E27FC236}">
                  <a16:creationId xmlns:a16="http://schemas.microsoft.com/office/drawing/2014/main" id="{5A3076DC-7053-CB86-4071-FF3196AA0A6D}"/>
                </a:ext>
              </a:extLst>
            </p:cNvPr>
            <p:cNvSpPr/>
            <p:nvPr userDrawn="1"/>
          </p:nvSpPr>
          <p:spPr>
            <a:xfrm>
              <a:off x="8331201" y="3535753"/>
              <a:ext cx="3762468" cy="3331212"/>
            </a:xfrm>
            <a:custGeom>
              <a:avLst/>
              <a:gdLst>
                <a:gd name="connsiteX0" fmla="*/ 0 w 792163"/>
                <a:gd name="connsiteY0" fmla="*/ 0 h 786864"/>
                <a:gd name="connsiteX1" fmla="*/ 792163 w 792163"/>
                <a:gd name="connsiteY1" fmla="*/ 0 h 786864"/>
                <a:gd name="connsiteX2" fmla="*/ 792163 w 792163"/>
                <a:gd name="connsiteY2" fmla="*/ 786864 h 786864"/>
                <a:gd name="connsiteX3" fmla="*/ 0 w 792163"/>
                <a:gd name="connsiteY3" fmla="*/ 786864 h 786864"/>
                <a:gd name="connsiteX4" fmla="*/ 0 w 792163"/>
                <a:gd name="connsiteY4" fmla="*/ 0 h 786864"/>
                <a:gd name="connsiteX0" fmla="*/ 0 w 3762468"/>
                <a:gd name="connsiteY0" fmla="*/ 0 h 3326864"/>
                <a:gd name="connsiteX1" fmla="*/ 3762468 w 3762468"/>
                <a:gd name="connsiteY1" fmla="*/ 2540000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  <a:gd name="connsiteX0" fmla="*/ 0 w 3762468"/>
                <a:gd name="connsiteY0" fmla="*/ 0 h 3326864"/>
                <a:gd name="connsiteX1" fmla="*/ 3744539 w 3762468"/>
                <a:gd name="connsiteY1" fmla="*/ 3036047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2468" h="3326864">
                  <a:moveTo>
                    <a:pt x="0" y="0"/>
                  </a:moveTo>
                  <a:lnTo>
                    <a:pt x="3744539" y="3036047"/>
                  </a:lnTo>
                  <a:lnTo>
                    <a:pt x="3762468" y="3326864"/>
                  </a:lnTo>
                  <a:lnTo>
                    <a:pt x="2970305" y="3326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39393E7F-EEFF-2046-BE27-690A502DE54A}"/>
                </a:ext>
              </a:extLst>
            </p:cNvPr>
            <p:cNvSpPr/>
            <p:nvPr userDrawn="1"/>
          </p:nvSpPr>
          <p:spPr>
            <a:xfrm>
              <a:off x="8189844" y="3527033"/>
              <a:ext cx="747423" cy="3339931"/>
            </a:xfrm>
            <a:custGeom>
              <a:avLst/>
              <a:gdLst>
                <a:gd name="connsiteX0" fmla="*/ 115294 w 747423"/>
                <a:gd name="connsiteY0" fmla="*/ 0 h 3319669"/>
                <a:gd name="connsiteX1" fmla="*/ 0 w 747423"/>
                <a:gd name="connsiteY1" fmla="*/ 3319669 h 3319669"/>
                <a:gd name="connsiteX2" fmla="*/ 747423 w 747423"/>
                <a:gd name="connsiteY2" fmla="*/ 3319669 h 3319669"/>
                <a:gd name="connsiteX3" fmla="*/ 115294 w 747423"/>
                <a:gd name="connsiteY3" fmla="*/ 0 h 331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423" h="3319669">
                  <a:moveTo>
                    <a:pt x="115294" y="0"/>
                  </a:moveTo>
                  <a:lnTo>
                    <a:pt x="0" y="3319669"/>
                  </a:lnTo>
                  <a:lnTo>
                    <a:pt x="747423" y="3319669"/>
                  </a:lnTo>
                  <a:lnTo>
                    <a:pt x="115294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81" name="Isosceles Triangle 724">
              <a:extLst>
                <a:ext uri="{FF2B5EF4-FFF2-40B4-BE49-F238E27FC236}">
                  <a16:creationId xmlns:a16="http://schemas.microsoft.com/office/drawing/2014/main" id="{B19082AB-A446-A73A-4836-1CA3BBEB1AD6}"/>
                </a:ext>
              </a:extLst>
            </p:cNvPr>
            <p:cNvSpPr/>
            <p:nvPr userDrawn="1"/>
          </p:nvSpPr>
          <p:spPr>
            <a:xfrm>
              <a:off x="8300084" y="3532015"/>
              <a:ext cx="126740" cy="3334947"/>
            </a:xfrm>
            <a:custGeom>
              <a:avLst/>
              <a:gdLst>
                <a:gd name="connsiteX0" fmla="*/ 0 w 126740"/>
                <a:gd name="connsiteY0" fmla="*/ 3361690 h 3361690"/>
                <a:gd name="connsiteX1" fmla="*/ 63370 w 126740"/>
                <a:gd name="connsiteY1" fmla="*/ 0 h 3361690"/>
                <a:gd name="connsiteX2" fmla="*/ 126740 w 126740"/>
                <a:gd name="connsiteY2" fmla="*/ 3361690 h 3361690"/>
                <a:gd name="connsiteX3" fmla="*/ 0 w 126740"/>
                <a:gd name="connsiteY3" fmla="*/ 3361690 h 3361690"/>
                <a:gd name="connsiteX0" fmla="*/ 0 w 126740"/>
                <a:gd name="connsiteY0" fmla="*/ 3325831 h 3325831"/>
                <a:gd name="connsiteX1" fmla="*/ 27511 w 126740"/>
                <a:gd name="connsiteY1" fmla="*/ 0 h 3325831"/>
                <a:gd name="connsiteX2" fmla="*/ 126740 w 126740"/>
                <a:gd name="connsiteY2" fmla="*/ 3325831 h 3325831"/>
                <a:gd name="connsiteX3" fmla="*/ 0 w 126740"/>
                <a:gd name="connsiteY3" fmla="*/ 3325831 h 3325831"/>
                <a:gd name="connsiteX0" fmla="*/ 0 w 126740"/>
                <a:gd name="connsiteY0" fmla="*/ 3330594 h 3330594"/>
                <a:gd name="connsiteX1" fmla="*/ 1318 w 126740"/>
                <a:gd name="connsiteY1" fmla="*/ 0 h 3330594"/>
                <a:gd name="connsiteX2" fmla="*/ 126740 w 126740"/>
                <a:gd name="connsiteY2" fmla="*/ 3330594 h 3330594"/>
                <a:gd name="connsiteX3" fmla="*/ 0 w 126740"/>
                <a:gd name="connsiteY3" fmla="*/ 3330594 h 333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740" h="3330594">
                  <a:moveTo>
                    <a:pt x="0" y="3330594"/>
                  </a:moveTo>
                  <a:cubicBezTo>
                    <a:pt x="439" y="2220396"/>
                    <a:pt x="879" y="1110198"/>
                    <a:pt x="1318" y="0"/>
                  </a:cubicBezTo>
                  <a:lnTo>
                    <a:pt x="126740" y="3330594"/>
                  </a:lnTo>
                  <a:lnTo>
                    <a:pt x="0" y="3330594"/>
                  </a:lnTo>
                  <a:close/>
                </a:path>
              </a:pathLst>
            </a:custGeom>
            <a:solidFill>
              <a:srgbClr val="F8AC1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83" name="Isosceles Triangle 721">
              <a:extLst>
                <a:ext uri="{FF2B5EF4-FFF2-40B4-BE49-F238E27FC236}">
                  <a16:creationId xmlns:a16="http://schemas.microsoft.com/office/drawing/2014/main" id="{F4DB61AD-8D81-DE49-E7CD-9E7F56144347}"/>
                </a:ext>
              </a:extLst>
            </p:cNvPr>
            <p:cNvSpPr/>
            <p:nvPr userDrawn="1"/>
          </p:nvSpPr>
          <p:spPr>
            <a:xfrm rot="10800000">
              <a:off x="8326958" y="2"/>
              <a:ext cx="1112912" cy="3452931"/>
            </a:xfrm>
            <a:custGeom>
              <a:avLst/>
              <a:gdLst>
                <a:gd name="connsiteX0" fmla="*/ 0 w 659990"/>
                <a:gd name="connsiteY0" fmla="*/ 2946400 h 2946400"/>
                <a:gd name="connsiteX1" fmla="*/ 329995 w 659990"/>
                <a:gd name="connsiteY1" fmla="*/ 0 h 2946400"/>
                <a:gd name="connsiteX2" fmla="*/ 659990 w 659990"/>
                <a:gd name="connsiteY2" fmla="*/ 2946400 h 2946400"/>
                <a:gd name="connsiteX3" fmla="*/ 0 w 659990"/>
                <a:gd name="connsiteY3" fmla="*/ 2946400 h 2946400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659990 w 682606"/>
                <a:gd name="connsiteY2" fmla="*/ 3442447 h 3442447"/>
                <a:gd name="connsiteX3" fmla="*/ 0 w 682606"/>
                <a:gd name="connsiteY3" fmla="*/ 3442447 h 3442447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361166 w 682606"/>
                <a:gd name="connsiteY2" fmla="*/ 3442447 h 3442447"/>
                <a:gd name="connsiteX3" fmla="*/ 0 w 682606"/>
                <a:gd name="connsiteY3" fmla="*/ 3442447 h 3442447"/>
                <a:gd name="connsiteX0" fmla="*/ 0 w 1112912"/>
                <a:gd name="connsiteY0" fmla="*/ 3448424 h 3448424"/>
                <a:gd name="connsiteX1" fmla="*/ 1112912 w 1112912"/>
                <a:gd name="connsiteY1" fmla="*/ 0 h 3448424"/>
                <a:gd name="connsiteX2" fmla="*/ 361166 w 1112912"/>
                <a:gd name="connsiteY2" fmla="*/ 3448424 h 3448424"/>
                <a:gd name="connsiteX3" fmla="*/ 0 w 1112912"/>
                <a:gd name="connsiteY3" fmla="*/ 3448424 h 3448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912" h="3448424">
                  <a:moveTo>
                    <a:pt x="0" y="3448424"/>
                  </a:moveTo>
                  <a:lnTo>
                    <a:pt x="1112912" y="0"/>
                  </a:lnTo>
                  <a:lnTo>
                    <a:pt x="361166" y="3448424"/>
                  </a:lnTo>
                  <a:lnTo>
                    <a:pt x="0" y="3448424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grpSp>
          <p:nvGrpSpPr>
            <p:cNvPr id="784" name="Group 783">
              <a:extLst>
                <a:ext uri="{FF2B5EF4-FFF2-40B4-BE49-F238E27FC236}">
                  <a16:creationId xmlns:a16="http://schemas.microsoft.com/office/drawing/2014/main" id="{03CF74F4-6972-60A6-9520-42555F63C955}"/>
                </a:ext>
              </a:extLst>
            </p:cNvPr>
            <p:cNvGrpSpPr/>
            <p:nvPr userDrawn="1"/>
          </p:nvGrpSpPr>
          <p:grpSpPr>
            <a:xfrm>
              <a:off x="6473825" y="1"/>
              <a:ext cx="5818893" cy="6866963"/>
              <a:chOff x="6473825" y="0"/>
              <a:chExt cx="5818893" cy="6858000"/>
            </a:xfrm>
          </p:grpSpPr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636CED33-C4BF-5A22-2516-CB49C11EAE5D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1438592" cy="3361690"/>
              </a:xfrm>
              <a:custGeom>
                <a:avLst/>
                <a:gdLst>
                  <a:gd name="connsiteX0" fmla="*/ 1438593 w 1438592"/>
                  <a:gd name="connsiteY0" fmla="*/ 3361690 h 3361690"/>
                  <a:gd name="connsiteX1" fmla="*/ 0 w 1438592"/>
                  <a:gd name="connsiteY1" fmla="*/ 0 h 3361690"/>
                  <a:gd name="connsiteX2" fmla="*/ 530543 w 1438592"/>
                  <a:gd name="connsiteY2" fmla="*/ 3361690 h 3361690"/>
                  <a:gd name="connsiteX3" fmla="*/ 1438593 w 143859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592" h="3361690">
                    <a:moveTo>
                      <a:pt x="1438593" y="3361690"/>
                    </a:moveTo>
                    <a:lnTo>
                      <a:pt x="0" y="0"/>
                    </a:lnTo>
                    <a:lnTo>
                      <a:pt x="530543" y="3361690"/>
                    </a:lnTo>
                    <a:lnTo>
                      <a:pt x="1438593" y="3361690"/>
                    </a:lnTo>
                    <a:close/>
                  </a:path>
                </a:pathLst>
              </a:custGeom>
              <a:solidFill>
                <a:srgbClr val="FF9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F0CCCF85-7D93-8CDB-B2C4-DDD8AA9D0B89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2147570" cy="3361690"/>
              </a:xfrm>
              <a:custGeom>
                <a:avLst/>
                <a:gdLst>
                  <a:gd name="connsiteX0" fmla="*/ 2147571 w 2147570"/>
                  <a:gd name="connsiteY0" fmla="*/ 3361690 h 3361690"/>
                  <a:gd name="connsiteX1" fmla="*/ 0 w 2147570"/>
                  <a:gd name="connsiteY1" fmla="*/ 0 h 3361690"/>
                  <a:gd name="connsiteX2" fmla="*/ 1438593 w 2147570"/>
                  <a:gd name="connsiteY2" fmla="*/ 3361690 h 3361690"/>
                  <a:gd name="connsiteX3" fmla="*/ 2147571 w 2147570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7570" h="3361690">
                    <a:moveTo>
                      <a:pt x="2147571" y="3361690"/>
                    </a:moveTo>
                    <a:lnTo>
                      <a:pt x="0" y="0"/>
                    </a:lnTo>
                    <a:lnTo>
                      <a:pt x="1438593" y="3361690"/>
                    </a:lnTo>
                    <a:lnTo>
                      <a:pt x="2147571" y="3361690"/>
                    </a:lnTo>
                    <a:close/>
                  </a:path>
                </a:pathLst>
              </a:custGeom>
              <a:solidFill>
                <a:srgbClr val="FFDD1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12EA42A1-D5A2-9A8A-D79B-DB21CED44CF5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530542" cy="3361690"/>
              </a:xfrm>
              <a:custGeom>
                <a:avLst/>
                <a:gdLst>
                  <a:gd name="connsiteX0" fmla="*/ 530543 w 530542"/>
                  <a:gd name="connsiteY0" fmla="*/ 3361690 h 3361690"/>
                  <a:gd name="connsiteX1" fmla="*/ 0 w 530542"/>
                  <a:gd name="connsiteY1" fmla="*/ 0 h 3361690"/>
                  <a:gd name="connsiteX2" fmla="*/ 240983 w 530542"/>
                  <a:gd name="connsiteY2" fmla="*/ 3361690 h 3361690"/>
                  <a:gd name="connsiteX3" fmla="*/ 530543 w 53054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42" h="3361690">
                    <a:moveTo>
                      <a:pt x="530543" y="3361690"/>
                    </a:moveTo>
                    <a:lnTo>
                      <a:pt x="0" y="0"/>
                    </a:lnTo>
                    <a:lnTo>
                      <a:pt x="240983" y="3361690"/>
                    </a:lnTo>
                    <a:lnTo>
                      <a:pt x="530543" y="3361690"/>
                    </a:lnTo>
                    <a:close/>
                  </a:path>
                </a:pathLst>
              </a:custGeom>
              <a:solidFill>
                <a:srgbClr val="FFB0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8CA20B0B-15D4-3C73-5A6E-5DF71E3FC371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240982" cy="3361690"/>
              </a:xfrm>
              <a:custGeom>
                <a:avLst/>
                <a:gdLst>
                  <a:gd name="connsiteX0" fmla="*/ 240983 w 240982"/>
                  <a:gd name="connsiteY0" fmla="*/ 3361690 h 3361690"/>
                  <a:gd name="connsiteX1" fmla="*/ 0 w 240982"/>
                  <a:gd name="connsiteY1" fmla="*/ 0 h 3361690"/>
                  <a:gd name="connsiteX2" fmla="*/ 58420 w 240982"/>
                  <a:gd name="connsiteY2" fmla="*/ 3361690 h 3361690"/>
                  <a:gd name="connsiteX3" fmla="*/ 240983 w 24098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0982" h="3361690">
                    <a:moveTo>
                      <a:pt x="240983" y="3361690"/>
                    </a:moveTo>
                    <a:lnTo>
                      <a:pt x="0" y="0"/>
                    </a:lnTo>
                    <a:lnTo>
                      <a:pt x="58420" y="3361690"/>
                    </a:lnTo>
                    <a:lnTo>
                      <a:pt x="240983" y="3361690"/>
                    </a:lnTo>
                    <a:close/>
                  </a:path>
                </a:pathLst>
              </a:custGeom>
              <a:solidFill>
                <a:srgbClr val="FF91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9" name="Freeform: Shape 788">
                <a:extLst>
                  <a:ext uri="{FF2B5EF4-FFF2-40B4-BE49-F238E27FC236}">
                    <a16:creationId xmlns:a16="http://schemas.microsoft.com/office/drawing/2014/main" id="{5633E76A-B1B5-CAC2-F7EB-8BD9415C8132}"/>
                  </a:ext>
                </a:extLst>
              </p:cNvPr>
              <p:cNvSpPr/>
              <p:nvPr/>
            </p:nvSpPr>
            <p:spPr>
              <a:xfrm>
                <a:off x="7504747" y="3496309"/>
                <a:ext cx="853757" cy="3361690"/>
              </a:xfrm>
              <a:custGeom>
                <a:avLst/>
                <a:gdLst>
                  <a:gd name="connsiteX0" fmla="*/ 853758 w 853757"/>
                  <a:gd name="connsiteY0" fmla="*/ 3361690 h 3361690"/>
                  <a:gd name="connsiteX1" fmla="*/ 795338 w 853757"/>
                  <a:gd name="connsiteY1" fmla="*/ 0 h 3361690"/>
                  <a:gd name="connsiteX2" fmla="*/ 0 w 853757"/>
                  <a:gd name="connsiteY2" fmla="*/ 3361690 h 3361690"/>
                  <a:gd name="connsiteX3" fmla="*/ 853758 w 853757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3757" h="3361690">
                    <a:moveTo>
                      <a:pt x="853758" y="3361690"/>
                    </a:moveTo>
                    <a:lnTo>
                      <a:pt x="795338" y="0"/>
                    </a:lnTo>
                    <a:lnTo>
                      <a:pt x="0" y="3361690"/>
                    </a:lnTo>
                    <a:lnTo>
                      <a:pt x="853758" y="3361690"/>
                    </a:lnTo>
                    <a:close/>
                  </a:path>
                </a:pathLst>
              </a:custGeom>
              <a:gradFill>
                <a:gsLst>
                  <a:gs pos="0">
                    <a:srgbClr val="FF7400">
                      <a:alpha val="89804"/>
                    </a:srgbClr>
                  </a:gs>
                  <a:gs pos="20000">
                    <a:srgbClr val="FD7F04">
                      <a:alpha val="89804"/>
                    </a:srgbClr>
                  </a:gs>
                  <a:gs pos="70000">
                    <a:srgbClr val="F99E0F"/>
                  </a:gs>
                  <a:gs pos="100000">
                    <a:srgbClr val="F7B518"/>
                  </a:gs>
                </a:gsLst>
                <a:lin ang="0" scaled="1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0" name="Freeform: Shape 789">
                <a:extLst>
                  <a:ext uri="{FF2B5EF4-FFF2-40B4-BE49-F238E27FC236}">
                    <a16:creationId xmlns:a16="http://schemas.microsoft.com/office/drawing/2014/main" id="{2FE245B1-340D-6060-01F3-7E27D0BF5E2B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3891915" cy="3361690"/>
              </a:xfrm>
              <a:custGeom>
                <a:avLst/>
                <a:gdLst>
                  <a:gd name="connsiteX0" fmla="*/ 3891915 w 3891915"/>
                  <a:gd name="connsiteY0" fmla="*/ 3361690 h 3361690"/>
                  <a:gd name="connsiteX1" fmla="*/ 3306763 w 3891915"/>
                  <a:gd name="connsiteY1" fmla="*/ 3361690 h 3361690"/>
                  <a:gd name="connsiteX2" fmla="*/ 0 w 3891915"/>
                  <a:gd name="connsiteY2" fmla="*/ 0 h 3361690"/>
                  <a:gd name="connsiteX3" fmla="*/ 3891915 w 3891915"/>
                  <a:gd name="connsiteY3" fmla="*/ 2713990 h 3361690"/>
                  <a:gd name="connsiteX4" fmla="*/ 3891915 w 3891915"/>
                  <a:gd name="connsiteY4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361690">
                    <a:moveTo>
                      <a:pt x="3891915" y="3361690"/>
                    </a:moveTo>
                    <a:lnTo>
                      <a:pt x="3306763" y="3361690"/>
                    </a:lnTo>
                    <a:lnTo>
                      <a:pt x="0" y="0"/>
                    </a:lnTo>
                    <a:lnTo>
                      <a:pt x="3891915" y="2713990"/>
                    </a:lnTo>
                    <a:lnTo>
                      <a:pt x="3891915" y="3361690"/>
                    </a:lnTo>
                    <a:close/>
                  </a:path>
                </a:pathLst>
              </a:custGeom>
              <a:solidFill>
                <a:srgbClr val="FF9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1" name="Freeform: Shape 790">
                <a:extLst>
                  <a:ext uri="{FF2B5EF4-FFF2-40B4-BE49-F238E27FC236}">
                    <a16:creationId xmlns:a16="http://schemas.microsoft.com/office/drawing/2014/main" id="{49213B0F-2D2B-E1B8-A223-88CC785CEE46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3306762" cy="3361690"/>
              </a:xfrm>
              <a:custGeom>
                <a:avLst/>
                <a:gdLst>
                  <a:gd name="connsiteX0" fmla="*/ 3306763 w 3306762"/>
                  <a:gd name="connsiteY0" fmla="*/ 3361690 h 3361690"/>
                  <a:gd name="connsiteX1" fmla="*/ 3012440 w 3306762"/>
                  <a:gd name="connsiteY1" fmla="*/ 3361690 h 3361690"/>
                  <a:gd name="connsiteX2" fmla="*/ 0 w 3306762"/>
                  <a:gd name="connsiteY2" fmla="*/ 0 h 3361690"/>
                  <a:gd name="connsiteX3" fmla="*/ 3306763 w 330676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6762" h="3361690">
                    <a:moveTo>
                      <a:pt x="3306763" y="3361690"/>
                    </a:moveTo>
                    <a:lnTo>
                      <a:pt x="3012440" y="3361690"/>
                    </a:lnTo>
                    <a:lnTo>
                      <a:pt x="0" y="0"/>
                    </a:lnTo>
                    <a:lnTo>
                      <a:pt x="3306763" y="3361690"/>
                    </a:lnTo>
                    <a:close/>
                  </a:path>
                </a:pathLst>
              </a:custGeom>
              <a:solidFill>
                <a:srgbClr val="FF80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2" name="Freeform: Shape 791">
                <a:extLst>
                  <a:ext uri="{FF2B5EF4-FFF2-40B4-BE49-F238E27FC236}">
                    <a16:creationId xmlns:a16="http://schemas.microsoft.com/office/drawing/2014/main" id="{9AD414FA-E2AA-BD1F-124D-871FF73D28FF}"/>
                  </a:ext>
                </a:extLst>
              </p:cNvPr>
              <p:cNvSpPr/>
              <p:nvPr/>
            </p:nvSpPr>
            <p:spPr>
              <a:xfrm>
                <a:off x="7310119" y="0"/>
                <a:ext cx="989965" cy="3496309"/>
              </a:xfrm>
              <a:custGeom>
                <a:avLst/>
                <a:gdLst>
                  <a:gd name="connsiteX0" fmla="*/ 0 w 989965"/>
                  <a:gd name="connsiteY0" fmla="*/ 0 h 3496309"/>
                  <a:gd name="connsiteX1" fmla="*/ 989965 w 989965"/>
                  <a:gd name="connsiteY1" fmla="*/ 3496310 h 3496309"/>
                  <a:gd name="connsiteX2" fmla="*/ 464186 w 989965"/>
                  <a:gd name="connsiteY2" fmla="*/ 0 h 3496309"/>
                  <a:gd name="connsiteX3" fmla="*/ 0 w 98996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965" h="3496309">
                    <a:moveTo>
                      <a:pt x="0" y="0"/>
                    </a:moveTo>
                    <a:lnTo>
                      <a:pt x="989965" y="3496310"/>
                    </a:lnTo>
                    <a:lnTo>
                      <a:pt x="4641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93" name="Graphic 613">
                <a:extLst>
                  <a:ext uri="{FF2B5EF4-FFF2-40B4-BE49-F238E27FC236}">
                    <a16:creationId xmlns:a16="http://schemas.microsoft.com/office/drawing/2014/main" id="{F4E7E71B-0CE4-C91F-23E8-68B21BAFF2F1}"/>
                  </a:ext>
                </a:extLst>
              </p:cNvPr>
              <p:cNvGrpSpPr/>
              <p:nvPr/>
            </p:nvGrpSpPr>
            <p:grpSpPr>
              <a:xfrm>
                <a:off x="6473825" y="0"/>
                <a:ext cx="1826259" cy="3496309"/>
                <a:chOff x="6473825" y="0"/>
                <a:chExt cx="1826259" cy="3496309"/>
              </a:xfrm>
            </p:grpSpPr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47A66535-2B81-C8B1-FD40-24A3BA83DA85}"/>
                    </a:ext>
                  </a:extLst>
                </p:cNvPr>
                <p:cNvSpPr/>
                <p:nvPr/>
              </p:nvSpPr>
              <p:spPr>
                <a:xfrm>
                  <a:off x="6473825" y="0"/>
                  <a:ext cx="1826259" cy="3496309"/>
                </a:xfrm>
                <a:custGeom>
                  <a:avLst/>
                  <a:gdLst>
                    <a:gd name="connsiteX0" fmla="*/ 0 w 1826259"/>
                    <a:gd name="connsiteY0" fmla="*/ 0 h 3496309"/>
                    <a:gd name="connsiteX1" fmla="*/ 1826260 w 1826259"/>
                    <a:gd name="connsiteY1" fmla="*/ 3496310 h 3496309"/>
                    <a:gd name="connsiteX2" fmla="*/ 180340 w 1826259"/>
                    <a:gd name="connsiteY2" fmla="*/ 0 h 3496309"/>
                    <a:gd name="connsiteX3" fmla="*/ 0 w 182625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6259" h="3496309">
                      <a:moveTo>
                        <a:pt x="0" y="0"/>
                      </a:moveTo>
                      <a:lnTo>
                        <a:pt x="1826260" y="3496310"/>
                      </a:lnTo>
                      <a:lnTo>
                        <a:pt x="1803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CA0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7C470C26-0D1B-2EFD-1EB5-10FB343DC91D}"/>
                    </a:ext>
                  </a:extLst>
                </p:cNvPr>
                <p:cNvSpPr/>
                <p:nvPr/>
              </p:nvSpPr>
              <p:spPr>
                <a:xfrm>
                  <a:off x="6473825" y="0"/>
                  <a:ext cx="1826259" cy="3496309"/>
                </a:xfrm>
                <a:custGeom>
                  <a:avLst/>
                  <a:gdLst>
                    <a:gd name="connsiteX0" fmla="*/ 0 w 1826259"/>
                    <a:gd name="connsiteY0" fmla="*/ 0 h 3496309"/>
                    <a:gd name="connsiteX1" fmla="*/ 1826260 w 1826259"/>
                    <a:gd name="connsiteY1" fmla="*/ 3496310 h 3496309"/>
                    <a:gd name="connsiteX2" fmla="*/ 180340 w 1826259"/>
                    <a:gd name="connsiteY2" fmla="*/ 0 h 3496309"/>
                    <a:gd name="connsiteX3" fmla="*/ 0 w 182625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6259" h="3496309">
                      <a:moveTo>
                        <a:pt x="0" y="0"/>
                      </a:moveTo>
                      <a:lnTo>
                        <a:pt x="1826260" y="3496310"/>
                      </a:lnTo>
                      <a:lnTo>
                        <a:pt x="1803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B221">
                    <a:alpha val="60000"/>
                  </a:srgbClr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613">
                <a:extLst>
                  <a:ext uri="{FF2B5EF4-FFF2-40B4-BE49-F238E27FC236}">
                    <a16:creationId xmlns:a16="http://schemas.microsoft.com/office/drawing/2014/main" id="{260CCB6D-46FF-BADB-DA68-067865FD0C00}"/>
                  </a:ext>
                </a:extLst>
              </p:cNvPr>
              <p:cNvGrpSpPr/>
              <p:nvPr/>
            </p:nvGrpSpPr>
            <p:grpSpPr>
              <a:xfrm>
                <a:off x="6654165" y="0"/>
                <a:ext cx="1645919" cy="3496309"/>
                <a:chOff x="6654165" y="0"/>
                <a:chExt cx="1645919" cy="3496309"/>
              </a:xfrm>
            </p:grpSpPr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513573F0-D33B-1A24-732D-301B8889DBBE}"/>
                    </a:ext>
                  </a:extLst>
                </p:cNvPr>
                <p:cNvSpPr/>
                <p:nvPr/>
              </p:nvSpPr>
              <p:spPr>
                <a:xfrm>
                  <a:off x="6654165" y="0"/>
                  <a:ext cx="1645919" cy="3496309"/>
                </a:xfrm>
                <a:custGeom>
                  <a:avLst/>
                  <a:gdLst>
                    <a:gd name="connsiteX0" fmla="*/ 655955 w 1645919"/>
                    <a:gd name="connsiteY0" fmla="*/ 0 h 3496309"/>
                    <a:gd name="connsiteX1" fmla="*/ 1645920 w 1645919"/>
                    <a:gd name="connsiteY1" fmla="*/ 3496310 h 3496309"/>
                    <a:gd name="connsiteX2" fmla="*/ 0 w 1645919"/>
                    <a:gd name="connsiteY2" fmla="*/ 0 h 3496309"/>
                    <a:gd name="connsiteX3" fmla="*/ 655955 w 164591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45919" h="3496309">
                      <a:moveTo>
                        <a:pt x="655955" y="0"/>
                      </a:moveTo>
                      <a:lnTo>
                        <a:pt x="1645920" y="3496310"/>
                      </a:lnTo>
                      <a:lnTo>
                        <a:pt x="0" y="0"/>
                      </a:lnTo>
                      <a:lnTo>
                        <a:pt x="655955" y="0"/>
                      </a:lnTo>
                      <a:close/>
                    </a:path>
                  </a:pathLst>
                </a:custGeom>
                <a:solidFill>
                  <a:srgbClr val="80D226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03C67307-4DB6-FBCD-83BD-50E9E5984D2D}"/>
                    </a:ext>
                  </a:extLst>
                </p:cNvPr>
                <p:cNvSpPr/>
                <p:nvPr/>
              </p:nvSpPr>
              <p:spPr>
                <a:xfrm>
                  <a:off x="6654165" y="0"/>
                  <a:ext cx="1645919" cy="3496309"/>
                </a:xfrm>
                <a:custGeom>
                  <a:avLst/>
                  <a:gdLst>
                    <a:gd name="connsiteX0" fmla="*/ 655955 w 1645919"/>
                    <a:gd name="connsiteY0" fmla="*/ 0 h 3496309"/>
                    <a:gd name="connsiteX1" fmla="*/ 1645920 w 1645919"/>
                    <a:gd name="connsiteY1" fmla="*/ 3496310 h 3496309"/>
                    <a:gd name="connsiteX2" fmla="*/ 0 w 1645919"/>
                    <a:gd name="connsiteY2" fmla="*/ 0 h 3496309"/>
                    <a:gd name="connsiteX3" fmla="*/ 655955 w 164591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45919" h="3496309">
                      <a:moveTo>
                        <a:pt x="655955" y="0"/>
                      </a:moveTo>
                      <a:lnTo>
                        <a:pt x="1645920" y="3496310"/>
                      </a:lnTo>
                      <a:lnTo>
                        <a:pt x="0" y="0"/>
                      </a:lnTo>
                      <a:lnTo>
                        <a:pt x="655955" y="0"/>
                      </a:lnTo>
                      <a:close/>
                    </a:path>
                  </a:pathLst>
                </a:custGeom>
                <a:gradFill>
                  <a:gsLst>
                    <a:gs pos="10000">
                      <a:srgbClr val="C6EB00"/>
                    </a:gs>
                    <a:gs pos="41000">
                      <a:srgbClr val="C6EB00"/>
                    </a:gs>
                    <a:gs pos="67000">
                      <a:srgbClr val="00A700">
                        <a:alpha val="49804"/>
                      </a:srgbClr>
                    </a:gs>
                    <a:gs pos="83000">
                      <a:schemeClr val="accent6"/>
                    </a:gs>
                  </a:gsLst>
                  <a:lin ang="2046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613">
                <a:extLst>
                  <a:ext uri="{FF2B5EF4-FFF2-40B4-BE49-F238E27FC236}">
                    <a16:creationId xmlns:a16="http://schemas.microsoft.com/office/drawing/2014/main" id="{15C431FD-5666-9A75-1DE8-A01BA40A38E1}"/>
                  </a:ext>
                </a:extLst>
              </p:cNvPr>
              <p:cNvGrpSpPr/>
              <p:nvPr/>
            </p:nvGrpSpPr>
            <p:grpSpPr>
              <a:xfrm>
                <a:off x="7774305" y="0"/>
                <a:ext cx="960437" cy="3496309"/>
                <a:chOff x="7774305" y="0"/>
                <a:chExt cx="960437" cy="3496309"/>
              </a:xfrm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11CDCF6B-0A03-3C47-FE91-39C26D9402CD}"/>
                    </a:ext>
                  </a:extLst>
                </p:cNvPr>
                <p:cNvSpPr/>
                <p:nvPr/>
              </p:nvSpPr>
              <p:spPr>
                <a:xfrm>
                  <a:off x="7774305" y="0"/>
                  <a:ext cx="960437" cy="3496309"/>
                </a:xfrm>
                <a:custGeom>
                  <a:avLst/>
                  <a:gdLst>
                    <a:gd name="connsiteX0" fmla="*/ 960438 w 960437"/>
                    <a:gd name="connsiteY0" fmla="*/ 0 h 3496309"/>
                    <a:gd name="connsiteX1" fmla="*/ 525780 w 960437"/>
                    <a:gd name="connsiteY1" fmla="*/ 3496310 h 3496309"/>
                    <a:gd name="connsiteX2" fmla="*/ 0 w 960437"/>
                    <a:gd name="connsiteY2" fmla="*/ 0 h 3496309"/>
                    <a:gd name="connsiteX3" fmla="*/ 960438 w 960437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0437" h="3496309">
                      <a:moveTo>
                        <a:pt x="960438" y="0"/>
                      </a:moveTo>
                      <a:lnTo>
                        <a:pt x="525780" y="3496310"/>
                      </a:lnTo>
                      <a:lnTo>
                        <a:pt x="0" y="0"/>
                      </a:lnTo>
                      <a:lnTo>
                        <a:pt x="960438" y="0"/>
                      </a:lnTo>
                      <a:close/>
                    </a:path>
                  </a:pathLst>
                </a:custGeom>
                <a:solidFill>
                  <a:srgbClr val="69CA0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551D080F-00B2-5704-CEE4-169585AF0AB4}"/>
                    </a:ext>
                  </a:extLst>
                </p:cNvPr>
                <p:cNvSpPr/>
                <p:nvPr/>
              </p:nvSpPr>
              <p:spPr>
                <a:xfrm>
                  <a:off x="7774305" y="0"/>
                  <a:ext cx="960437" cy="3496309"/>
                </a:xfrm>
                <a:custGeom>
                  <a:avLst/>
                  <a:gdLst>
                    <a:gd name="connsiteX0" fmla="*/ 960438 w 960437"/>
                    <a:gd name="connsiteY0" fmla="*/ 0 h 3496309"/>
                    <a:gd name="connsiteX1" fmla="*/ 525780 w 960437"/>
                    <a:gd name="connsiteY1" fmla="*/ 3496310 h 3496309"/>
                    <a:gd name="connsiteX2" fmla="*/ 0 w 960437"/>
                    <a:gd name="connsiteY2" fmla="*/ 0 h 3496309"/>
                    <a:gd name="connsiteX3" fmla="*/ 960438 w 960437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0437" h="3496309">
                      <a:moveTo>
                        <a:pt x="960438" y="0"/>
                      </a:moveTo>
                      <a:lnTo>
                        <a:pt x="525780" y="3496310"/>
                      </a:lnTo>
                      <a:lnTo>
                        <a:pt x="0" y="0"/>
                      </a:lnTo>
                      <a:lnTo>
                        <a:pt x="960438" y="0"/>
                      </a:lnTo>
                      <a:close/>
                    </a:path>
                  </a:pathLst>
                </a:custGeom>
                <a:gradFill>
                  <a:gsLst>
                    <a:gs pos="22000">
                      <a:srgbClr val="C6EB00">
                        <a:alpha val="89804"/>
                      </a:srgbClr>
                    </a:gs>
                    <a:gs pos="35000">
                      <a:srgbClr val="C6EB00">
                        <a:alpha val="69804"/>
                      </a:srgbClr>
                    </a:gs>
                    <a:gs pos="60000">
                      <a:srgbClr val="C6EB00">
                        <a:alpha val="29804"/>
                      </a:srgbClr>
                    </a:gs>
                    <a:gs pos="90000">
                      <a:srgbClr val="C6EB00">
                        <a:alpha val="0"/>
                      </a:srgbClr>
                    </a:gs>
                  </a:gsLst>
                  <a:lin ang="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96" name="Freeform: Shape 795">
                <a:extLst>
                  <a:ext uri="{FF2B5EF4-FFF2-40B4-BE49-F238E27FC236}">
                    <a16:creationId xmlns:a16="http://schemas.microsoft.com/office/drawing/2014/main" id="{B695130A-F28F-2A4C-E6F6-27886BFC7067}"/>
                  </a:ext>
                </a:extLst>
              </p:cNvPr>
              <p:cNvSpPr/>
              <p:nvPr/>
            </p:nvSpPr>
            <p:spPr>
              <a:xfrm>
                <a:off x="8300084" y="0"/>
                <a:ext cx="2220595" cy="3496309"/>
              </a:xfrm>
              <a:custGeom>
                <a:avLst/>
                <a:gdLst>
                  <a:gd name="connsiteX0" fmla="*/ 2220596 w 2220595"/>
                  <a:gd name="connsiteY0" fmla="*/ 0 h 3496309"/>
                  <a:gd name="connsiteX1" fmla="*/ 0 w 2220595"/>
                  <a:gd name="connsiteY1" fmla="*/ 3496310 h 3496309"/>
                  <a:gd name="connsiteX2" fmla="*/ 1883093 w 2220595"/>
                  <a:gd name="connsiteY2" fmla="*/ 0 h 3496309"/>
                  <a:gd name="connsiteX3" fmla="*/ 2220596 w 222059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0595" h="3496309">
                    <a:moveTo>
                      <a:pt x="2220596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2220596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7" name="Freeform: Shape 796">
                <a:extLst>
                  <a:ext uri="{FF2B5EF4-FFF2-40B4-BE49-F238E27FC236}">
                    <a16:creationId xmlns:a16="http://schemas.microsoft.com/office/drawing/2014/main" id="{DBE114AE-29C9-448A-6626-1D17A2F5DDF4}"/>
                  </a:ext>
                </a:extLst>
              </p:cNvPr>
              <p:cNvSpPr/>
              <p:nvPr/>
            </p:nvSpPr>
            <p:spPr>
              <a:xfrm>
                <a:off x="8300084" y="0"/>
                <a:ext cx="1398587" cy="3496309"/>
              </a:xfrm>
              <a:custGeom>
                <a:avLst/>
                <a:gdLst>
                  <a:gd name="connsiteX0" fmla="*/ 1046163 w 1398587"/>
                  <a:gd name="connsiteY0" fmla="*/ 0 h 3496309"/>
                  <a:gd name="connsiteX1" fmla="*/ 0 w 1398587"/>
                  <a:gd name="connsiteY1" fmla="*/ 3496310 h 3496309"/>
                  <a:gd name="connsiteX2" fmla="*/ 1398588 w 1398587"/>
                  <a:gd name="connsiteY2" fmla="*/ 0 h 3496309"/>
                  <a:gd name="connsiteX3" fmla="*/ 1046163 w 139858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8587" h="3496309">
                    <a:moveTo>
                      <a:pt x="1046163" y="0"/>
                    </a:moveTo>
                    <a:lnTo>
                      <a:pt x="0" y="3496310"/>
                    </a:lnTo>
                    <a:lnTo>
                      <a:pt x="1398588" y="0"/>
                    </a:lnTo>
                    <a:lnTo>
                      <a:pt x="1046163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8" name="Freeform: Shape 797">
                <a:extLst>
                  <a:ext uri="{FF2B5EF4-FFF2-40B4-BE49-F238E27FC236}">
                    <a16:creationId xmlns:a16="http://schemas.microsoft.com/office/drawing/2014/main" id="{8FBC2B82-C25D-6E8E-6D4C-0ACA4FF2955E}"/>
                  </a:ext>
                </a:extLst>
              </p:cNvPr>
              <p:cNvSpPr/>
              <p:nvPr/>
            </p:nvSpPr>
            <p:spPr>
              <a:xfrm>
                <a:off x="8300084" y="0"/>
                <a:ext cx="1046162" cy="3496309"/>
              </a:xfrm>
              <a:custGeom>
                <a:avLst/>
                <a:gdLst>
                  <a:gd name="connsiteX0" fmla="*/ 434658 w 1046162"/>
                  <a:gd name="connsiteY0" fmla="*/ 0 h 3496309"/>
                  <a:gd name="connsiteX1" fmla="*/ 0 w 1046162"/>
                  <a:gd name="connsiteY1" fmla="*/ 3496310 h 3496309"/>
                  <a:gd name="connsiteX2" fmla="*/ 1046163 w 1046162"/>
                  <a:gd name="connsiteY2" fmla="*/ 0 h 3496309"/>
                  <a:gd name="connsiteX3" fmla="*/ 434658 w 104616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6162" h="3496309">
                    <a:moveTo>
                      <a:pt x="434658" y="0"/>
                    </a:moveTo>
                    <a:lnTo>
                      <a:pt x="0" y="3496310"/>
                    </a:lnTo>
                    <a:lnTo>
                      <a:pt x="1046163" y="0"/>
                    </a:lnTo>
                    <a:lnTo>
                      <a:pt x="434658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9" name="Freeform: Shape 798">
                <a:extLst>
                  <a:ext uri="{FF2B5EF4-FFF2-40B4-BE49-F238E27FC236}">
                    <a16:creationId xmlns:a16="http://schemas.microsoft.com/office/drawing/2014/main" id="{ED6AC41A-4356-5348-377D-86E13FA649DC}"/>
                  </a:ext>
                </a:extLst>
              </p:cNvPr>
              <p:cNvSpPr/>
              <p:nvPr/>
            </p:nvSpPr>
            <p:spPr>
              <a:xfrm>
                <a:off x="8300084" y="0"/>
                <a:ext cx="1046162" cy="3496309"/>
              </a:xfrm>
              <a:custGeom>
                <a:avLst/>
                <a:gdLst>
                  <a:gd name="connsiteX0" fmla="*/ 434658 w 1046162"/>
                  <a:gd name="connsiteY0" fmla="*/ 0 h 3496309"/>
                  <a:gd name="connsiteX1" fmla="*/ 0 w 1046162"/>
                  <a:gd name="connsiteY1" fmla="*/ 3496310 h 3496309"/>
                  <a:gd name="connsiteX2" fmla="*/ 1046163 w 1046162"/>
                  <a:gd name="connsiteY2" fmla="*/ 0 h 3496309"/>
                  <a:gd name="connsiteX3" fmla="*/ 434658 w 104616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6162" h="3496309">
                    <a:moveTo>
                      <a:pt x="434658" y="0"/>
                    </a:moveTo>
                    <a:lnTo>
                      <a:pt x="0" y="3496310"/>
                    </a:lnTo>
                    <a:lnTo>
                      <a:pt x="1046163" y="0"/>
                    </a:lnTo>
                    <a:lnTo>
                      <a:pt x="434658" y="0"/>
                    </a:lnTo>
                    <a:close/>
                  </a:path>
                </a:pathLst>
              </a:custGeom>
              <a:gradFill>
                <a:gsLst>
                  <a:gs pos="36000">
                    <a:srgbClr val="C6EB00"/>
                  </a:gs>
                  <a:gs pos="43000">
                    <a:srgbClr val="9EE545">
                      <a:alpha val="69804"/>
                    </a:srgbClr>
                  </a:gs>
                  <a:gs pos="100000">
                    <a:schemeClr val="accent1"/>
                  </a:gs>
                  <a:gs pos="53000">
                    <a:srgbClr val="4EDAD3">
                      <a:alpha val="0"/>
                    </a:srgbClr>
                  </a:gs>
                </a:gsLst>
                <a:lin ang="78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0" name="Freeform: Shape 799">
                <a:extLst>
                  <a:ext uri="{FF2B5EF4-FFF2-40B4-BE49-F238E27FC236}">
                    <a16:creationId xmlns:a16="http://schemas.microsoft.com/office/drawing/2014/main" id="{574816AE-4872-BB0E-96CB-267FC3E1853B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1" name="Freeform: Shape 800">
                <a:extLst>
                  <a:ext uri="{FF2B5EF4-FFF2-40B4-BE49-F238E27FC236}">
                    <a16:creationId xmlns:a16="http://schemas.microsoft.com/office/drawing/2014/main" id="{8C02FB2F-5C8D-C4A4-10CF-0E187E786895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solidFill>
                <a:srgbClr val="1F7AE3">
                  <a:alpha val="60000"/>
                </a:srgbClr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2" name="Freeform: Shape 801">
                <a:extLst>
                  <a:ext uri="{FF2B5EF4-FFF2-40B4-BE49-F238E27FC236}">
                    <a16:creationId xmlns:a16="http://schemas.microsoft.com/office/drawing/2014/main" id="{5AFB6568-4F88-7CF5-DBC6-AAFE600AFB0E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no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3" name="Freeform: Shape 802">
                <a:extLst>
                  <a:ext uri="{FF2B5EF4-FFF2-40B4-BE49-F238E27FC236}">
                    <a16:creationId xmlns:a16="http://schemas.microsoft.com/office/drawing/2014/main" id="{E099B10D-5619-3007-F507-4EC592A34066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4" name="Freeform: Shape 803">
                <a:extLst>
                  <a:ext uri="{FF2B5EF4-FFF2-40B4-BE49-F238E27FC236}">
                    <a16:creationId xmlns:a16="http://schemas.microsoft.com/office/drawing/2014/main" id="{FD1B00BE-5046-28D6-CE08-9E1758EE00A2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5" name="Freeform: Shape 804">
                <a:extLst>
                  <a:ext uri="{FF2B5EF4-FFF2-40B4-BE49-F238E27FC236}">
                    <a16:creationId xmlns:a16="http://schemas.microsoft.com/office/drawing/2014/main" id="{CFF44045-7D37-F463-3A26-C91F9A481AC8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gradFill>
                <a:gsLst>
                  <a:gs pos="0">
                    <a:srgbClr val="3ECAFB">
                      <a:alpha val="0"/>
                    </a:srgbClr>
                  </a:gs>
                  <a:gs pos="40000">
                    <a:srgbClr val="3CC7FA">
                      <a:alpha val="52000"/>
                    </a:srgbClr>
                  </a:gs>
                  <a:gs pos="54000">
                    <a:srgbClr val="0068DF"/>
                  </a:gs>
                </a:gsLst>
                <a:lin ang="240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6" name="Freeform: Shape 805">
                <a:extLst>
                  <a:ext uri="{FF2B5EF4-FFF2-40B4-BE49-F238E27FC236}">
                    <a16:creationId xmlns:a16="http://schemas.microsoft.com/office/drawing/2014/main" id="{3DE82C00-348A-85AC-6440-F75CFF93245E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no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07" name="Graphic 613">
                <a:extLst>
                  <a:ext uri="{FF2B5EF4-FFF2-40B4-BE49-F238E27FC236}">
                    <a16:creationId xmlns:a16="http://schemas.microsoft.com/office/drawing/2014/main" id="{C507D0A6-1C72-9B81-D04F-07A1EF82DCEE}"/>
                  </a:ext>
                </a:extLst>
              </p:cNvPr>
              <p:cNvGrpSpPr/>
              <p:nvPr/>
            </p:nvGrpSpPr>
            <p:grpSpPr>
              <a:xfrm>
                <a:off x="8300084" y="0"/>
                <a:ext cx="3891915" cy="3496309"/>
                <a:chOff x="8300084" y="0"/>
                <a:chExt cx="3891915" cy="3496309"/>
              </a:xfrm>
            </p:grpSpPr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id="{1DD2FE8D-6799-D71A-CA01-EC291DA393FA}"/>
                    </a:ext>
                  </a:extLst>
                </p:cNvPr>
                <p:cNvSpPr/>
                <p:nvPr/>
              </p:nvSpPr>
              <p:spPr>
                <a:xfrm>
                  <a:off x="8300084" y="0"/>
                  <a:ext cx="3891915" cy="3496309"/>
                </a:xfrm>
                <a:custGeom>
                  <a:avLst/>
                  <a:gdLst>
                    <a:gd name="connsiteX0" fmla="*/ 3891915 w 3891915"/>
                    <a:gd name="connsiteY0" fmla="*/ 683895 h 3496309"/>
                    <a:gd name="connsiteX1" fmla="*/ 0 w 3891915"/>
                    <a:gd name="connsiteY1" fmla="*/ 3496310 h 3496309"/>
                    <a:gd name="connsiteX2" fmla="*/ 3284855 w 3891915"/>
                    <a:gd name="connsiteY2" fmla="*/ 0 h 3496309"/>
                    <a:gd name="connsiteX3" fmla="*/ 3891915 w 3891915"/>
                    <a:gd name="connsiteY3" fmla="*/ 0 h 3496309"/>
                    <a:gd name="connsiteX4" fmla="*/ 3891915 w 3891915"/>
                    <a:gd name="connsiteY4" fmla="*/ 683895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91915" h="3496309">
                      <a:moveTo>
                        <a:pt x="3891915" y="683895"/>
                      </a:moveTo>
                      <a:lnTo>
                        <a:pt x="0" y="3496310"/>
                      </a:lnTo>
                      <a:lnTo>
                        <a:pt x="3284855" y="0"/>
                      </a:lnTo>
                      <a:lnTo>
                        <a:pt x="3891915" y="0"/>
                      </a:lnTo>
                      <a:lnTo>
                        <a:pt x="3891915" y="683895"/>
                      </a:lnTo>
                      <a:close/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id="{2BE8CBBA-3ABB-08CB-618D-7BAD90A67548}"/>
                    </a:ext>
                  </a:extLst>
                </p:cNvPr>
                <p:cNvSpPr/>
                <p:nvPr/>
              </p:nvSpPr>
              <p:spPr>
                <a:xfrm>
                  <a:off x="8300084" y="0"/>
                  <a:ext cx="3891915" cy="3496309"/>
                </a:xfrm>
                <a:custGeom>
                  <a:avLst/>
                  <a:gdLst>
                    <a:gd name="connsiteX0" fmla="*/ 3891915 w 3891915"/>
                    <a:gd name="connsiteY0" fmla="*/ 683895 h 3496309"/>
                    <a:gd name="connsiteX1" fmla="*/ 0 w 3891915"/>
                    <a:gd name="connsiteY1" fmla="*/ 3496310 h 3496309"/>
                    <a:gd name="connsiteX2" fmla="*/ 3284855 w 3891915"/>
                    <a:gd name="connsiteY2" fmla="*/ 0 h 3496309"/>
                    <a:gd name="connsiteX3" fmla="*/ 3891915 w 3891915"/>
                    <a:gd name="connsiteY3" fmla="*/ 0 h 3496309"/>
                    <a:gd name="connsiteX4" fmla="*/ 3891915 w 3891915"/>
                    <a:gd name="connsiteY4" fmla="*/ 683895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91915" h="3496309">
                      <a:moveTo>
                        <a:pt x="3891915" y="683895"/>
                      </a:moveTo>
                      <a:lnTo>
                        <a:pt x="0" y="3496310"/>
                      </a:lnTo>
                      <a:lnTo>
                        <a:pt x="3284855" y="0"/>
                      </a:lnTo>
                      <a:lnTo>
                        <a:pt x="3891915" y="0"/>
                      </a:lnTo>
                      <a:lnTo>
                        <a:pt x="3891915" y="683895"/>
                      </a:lnTo>
                      <a:close/>
                    </a:path>
                  </a:pathLst>
                </a:custGeom>
                <a:gradFill>
                  <a:gsLst>
                    <a:gs pos="46000">
                      <a:srgbClr val="0068DF"/>
                    </a:gs>
                    <a:gs pos="100000">
                      <a:srgbClr val="39C7F8"/>
                    </a:gs>
                    <a:gs pos="53000">
                      <a:srgbClr val="3ECAFB">
                        <a:alpha val="89804"/>
                      </a:srgbClr>
                    </a:gs>
                  </a:gsLst>
                  <a:lin ang="276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8" name="Graphic 613">
                <a:extLst>
                  <a:ext uri="{FF2B5EF4-FFF2-40B4-BE49-F238E27FC236}">
                    <a16:creationId xmlns:a16="http://schemas.microsoft.com/office/drawing/2014/main" id="{1F051D73-72BD-9C74-92C3-B3DBD7C1765E}"/>
                  </a:ext>
                </a:extLst>
              </p:cNvPr>
              <p:cNvGrpSpPr/>
              <p:nvPr/>
            </p:nvGrpSpPr>
            <p:grpSpPr>
              <a:xfrm>
                <a:off x="8300084" y="683894"/>
                <a:ext cx="3930650" cy="2812414"/>
                <a:chOff x="8300084" y="683894"/>
                <a:chExt cx="3930650" cy="2812414"/>
              </a:xfrm>
            </p:grpSpPr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id="{5C3FA0E3-5CB3-C626-2F49-C4138EB0FD47}"/>
                    </a:ext>
                  </a:extLst>
                </p:cNvPr>
                <p:cNvSpPr/>
                <p:nvPr/>
              </p:nvSpPr>
              <p:spPr>
                <a:xfrm>
                  <a:off x="8300084" y="683894"/>
                  <a:ext cx="3930650" cy="2812414"/>
                </a:xfrm>
                <a:custGeom>
                  <a:avLst/>
                  <a:gdLst>
                    <a:gd name="connsiteX0" fmla="*/ 3891915 w 3930650"/>
                    <a:gd name="connsiteY0" fmla="*/ 0 h 2812414"/>
                    <a:gd name="connsiteX1" fmla="*/ 0 w 3930650"/>
                    <a:gd name="connsiteY1" fmla="*/ 2812415 h 2812414"/>
                    <a:gd name="connsiteX2" fmla="*/ 3930650 w 3930650"/>
                    <a:gd name="connsiteY2" fmla="*/ 1133158 h 2812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30650" h="2812414">
                      <a:moveTo>
                        <a:pt x="3891915" y="0"/>
                      </a:moveTo>
                      <a:lnTo>
                        <a:pt x="0" y="2812415"/>
                      </a:lnTo>
                      <a:lnTo>
                        <a:pt x="3930650" y="1133158"/>
                      </a:lnTo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id="{4DCD25AA-C4D3-4092-17FA-5FB3F8D8027E}"/>
                    </a:ext>
                  </a:extLst>
                </p:cNvPr>
                <p:cNvSpPr/>
                <p:nvPr/>
              </p:nvSpPr>
              <p:spPr>
                <a:xfrm>
                  <a:off x="8300084" y="683894"/>
                  <a:ext cx="3930650" cy="2812414"/>
                </a:xfrm>
                <a:custGeom>
                  <a:avLst/>
                  <a:gdLst>
                    <a:gd name="connsiteX0" fmla="*/ 3891915 w 3930650"/>
                    <a:gd name="connsiteY0" fmla="*/ 0 h 2812414"/>
                    <a:gd name="connsiteX1" fmla="*/ 0 w 3930650"/>
                    <a:gd name="connsiteY1" fmla="*/ 2812415 h 2812414"/>
                    <a:gd name="connsiteX2" fmla="*/ 3930650 w 3930650"/>
                    <a:gd name="connsiteY2" fmla="*/ 1133158 h 2812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30650" h="2812414">
                      <a:moveTo>
                        <a:pt x="3891915" y="0"/>
                      </a:moveTo>
                      <a:lnTo>
                        <a:pt x="0" y="2812415"/>
                      </a:lnTo>
                      <a:lnTo>
                        <a:pt x="3930650" y="1133158"/>
                      </a:lnTo>
                    </a:path>
                  </a:pathLst>
                </a:custGeom>
                <a:gradFill>
                  <a:gsLst>
                    <a:gs pos="47000">
                      <a:srgbClr val="0068DF">
                        <a:alpha val="89804"/>
                      </a:srgbClr>
                    </a:gs>
                    <a:gs pos="34000">
                      <a:srgbClr val="0068DF">
                        <a:alpha val="89804"/>
                      </a:srgbClr>
                    </a:gs>
                    <a:gs pos="58000">
                      <a:srgbClr val="0EAFE0"/>
                    </a:gs>
                  </a:gsLst>
                  <a:lin ang="360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9" name="Graphic 613">
                <a:extLst>
                  <a:ext uri="{FF2B5EF4-FFF2-40B4-BE49-F238E27FC236}">
                    <a16:creationId xmlns:a16="http://schemas.microsoft.com/office/drawing/2014/main" id="{F86DF028-5FB0-942A-E7F2-8AA9C98D8144}"/>
                  </a:ext>
                </a:extLst>
              </p:cNvPr>
              <p:cNvGrpSpPr/>
              <p:nvPr/>
            </p:nvGrpSpPr>
            <p:grpSpPr>
              <a:xfrm>
                <a:off x="8300084" y="1817052"/>
                <a:ext cx="3930650" cy="1679257"/>
                <a:chOff x="8300084" y="1817052"/>
                <a:chExt cx="3930650" cy="1679257"/>
              </a:xfrm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id="{BC93CCD2-D0D8-C6EE-4B82-B5ADC35A6BFE}"/>
                    </a:ext>
                  </a:extLst>
                </p:cNvPr>
                <p:cNvSpPr/>
                <p:nvPr/>
              </p:nvSpPr>
              <p:spPr>
                <a:xfrm>
                  <a:off x="8300084" y="1817052"/>
                  <a:ext cx="3930650" cy="1679257"/>
                </a:xfrm>
                <a:custGeom>
                  <a:avLst/>
                  <a:gdLst>
                    <a:gd name="connsiteX0" fmla="*/ 3930650 w 3930650"/>
                    <a:gd name="connsiteY0" fmla="*/ 0 h 1679257"/>
                    <a:gd name="connsiteX1" fmla="*/ 0 w 3930650"/>
                    <a:gd name="connsiteY1" fmla="*/ 1679257 h 1679257"/>
                    <a:gd name="connsiteX2" fmla="*/ 3928746 w 3930650"/>
                    <a:gd name="connsiteY2" fmla="*/ 279400 h 1679257"/>
                    <a:gd name="connsiteX3" fmla="*/ 3930650 w 3930650"/>
                    <a:gd name="connsiteY3" fmla="*/ 0 h 1679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30650" h="1679257">
                      <a:moveTo>
                        <a:pt x="3930650" y="0"/>
                      </a:moveTo>
                      <a:lnTo>
                        <a:pt x="0" y="1679257"/>
                      </a:lnTo>
                      <a:lnTo>
                        <a:pt x="3928746" y="279400"/>
                      </a:lnTo>
                      <a:lnTo>
                        <a:pt x="3930650" y="0"/>
                      </a:lnTo>
                      <a:close/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id="{11412ACA-0D40-4A13-54E9-1FF967ECAE3B}"/>
                    </a:ext>
                  </a:extLst>
                </p:cNvPr>
                <p:cNvSpPr/>
                <p:nvPr/>
              </p:nvSpPr>
              <p:spPr>
                <a:xfrm>
                  <a:off x="8300084" y="1817052"/>
                  <a:ext cx="3930650" cy="1679257"/>
                </a:xfrm>
                <a:custGeom>
                  <a:avLst/>
                  <a:gdLst>
                    <a:gd name="connsiteX0" fmla="*/ 3930650 w 3930650"/>
                    <a:gd name="connsiteY0" fmla="*/ 0 h 1679257"/>
                    <a:gd name="connsiteX1" fmla="*/ 0 w 3930650"/>
                    <a:gd name="connsiteY1" fmla="*/ 1679257 h 1679257"/>
                    <a:gd name="connsiteX2" fmla="*/ 3928746 w 3930650"/>
                    <a:gd name="connsiteY2" fmla="*/ 279400 h 1679257"/>
                    <a:gd name="connsiteX3" fmla="*/ 3930650 w 3930650"/>
                    <a:gd name="connsiteY3" fmla="*/ 0 h 1679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30650" h="1679257">
                      <a:moveTo>
                        <a:pt x="3930650" y="0"/>
                      </a:moveTo>
                      <a:lnTo>
                        <a:pt x="0" y="1679257"/>
                      </a:lnTo>
                      <a:lnTo>
                        <a:pt x="3928746" y="279400"/>
                      </a:lnTo>
                      <a:lnTo>
                        <a:pt x="3930650" y="0"/>
                      </a:lnTo>
                      <a:close/>
                    </a:path>
                  </a:pathLst>
                </a:custGeom>
                <a:solidFill>
                  <a:srgbClr val="26BCED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10" name="Rectangle 809">
                <a:extLst>
                  <a:ext uri="{FF2B5EF4-FFF2-40B4-BE49-F238E27FC236}">
                    <a16:creationId xmlns:a16="http://schemas.microsoft.com/office/drawing/2014/main" id="{64620E3A-B676-25BB-B8B2-720BE7C665CF}"/>
                  </a:ext>
                </a:extLst>
              </p:cNvPr>
              <p:cNvSpPr/>
              <p:nvPr userDrawn="1"/>
            </p:nvSpPr>
            <p:spPr>
              <a:xfrm>
                <a:off x="12200310" y="0"/>
                <a:ext cx="92408" cy="6858000"/>
              </a:xfrm>
              <a:prstGeom prst="rect">
                <a:avLst/>
              </a:prstGeom>
              <a:solidFill>
                <a:srgbClr val="E9ED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64008" bIns="64008" rtlCol="0" anchor="t"/>
              <a:lstStyle/>
              <a:p>
                <a:pPr algn="l"/>
                <a:endParaRPr lang="en-US" dirty="0">
                  <a:latin typeface="Poppins SemiBold" panose="00000700000000000000" pitchFamily="2" charset="0"/>
                  <a:cs typeface="Poppins SemiBold" panose="000007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918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F7DBDFB-B1CE-5E8E-F55C-5F56AF0CE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First line title of slide goes here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6D04279-28E6-3CA1-3456-666F8629C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79782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405218"/>
            <a:ext cx="11433175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A751461-EDE6-6A69-28E3-7DE3B1F289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51A046-90B1-093D-5147-C0959CBAD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318491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A751461-EDE6-6A69-28E3-7DE3B1F289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51A046-90B1-093D-5147-C0959CBAD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BF11EB8-7A1F-80B9-D1A1-0AC5F98473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413" y="1405218"/>
            <a:ext cx="5513653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962A772-2113-8339-BB9E-94B3A2D1B6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8894" y="1405218"/>
            <a:ext cx="5513653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8822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9A005E92-D3AC-C136-D88B-4E4CAFF29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4125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78025A-AB06-6766-72ED-7AB54A2FC637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734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A2CF2C2A-6861-B755-0D80-9B629CD0F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204" y="1786952"/>
            <a:ext cx="5040860" cy="4839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A3FDDD5-8639-18E9-8B3B-8437AADE2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6543" y="2667156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171450" indent="0">
              <a:lnSpc>
                <a:spcPct val="110000"/>
              </a:lnSpc>
              <a:spcBef>
                <a:spcPts val="1200"/>
              </a:spcBef>
              <a:buFontTx/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10000"/>
              </a:lnSpc>
              <a:spcBef>
                <a:spcPts val="1200"/>
              </a:spcBef>
              <a:buFontTx/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515937" indent="0">
              <a:lnSpc>
                <a:spcPct val="110000"/>
              </a:lnSpc>
              <a:spcBef>
                <a:spcPts val="1200"/>
              </a:spcBef>
              <a:buFontTx/>
              <a:buNone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688975" indent="0">
              <a:lnSpc>
                <a:spcPct val="110000"/>
              </a:lnSpc>
              <a:spcBef>
                <a:spcPts val="1200"/>
              </a:spcBef>
              <a:buFontTx/>
              <a:buNone/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r>
              <a:rPr lang="en-US" dirty="0"/>
              <a:t>First line item here</a:t>
            </a:r>
          </a:p>
          <a:p>
            <a:r>
              <a:rPr lang="en-US" dirty="0"/>
              <a:t>Second line item here</a:t>
            </a:r>
          </a:p>
          <a:p>
            <a:r>
              <a:rPr lang="en-US" dirty="0"/>
              <a:t>Third line item here</a:t>
            </a:r>
          </a:p>
          <a:p>
            <a:r>
              <a:rPr lang="en-US" dirty="0"/>
              <a:t>Fourth line item here</a:t>
            </a:r>
          </a:p>
          <a:p>
            <a:r>
              <a:rPr lang="en-US" dirty="0"/>
              <a:t>Fifth line item here</a:t>
            </a:r>
          </a:p>
          <a:p>
            <a:r>
              <a:rPr lang="en-US" dirty="0"/>
              <a:t>Sixth line item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BB48F6D-14A5-635A-DC4D-89D0AA382D13}"/>
              </a:ext>
            </a:extLst>
          </p:cNvPr>
          <p:cNvSpPr txBox="1">
            <a:spLocks/>
          </p:cNvSpPr>
          <p:nvPr userDrawn="1"/>
        </p:nvSpPr>
        <p:spPr>
          <a:xfrm>
            <a:off x="6917179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F97677-1386-DB8B-8AD4-E3A78A867485}"/>
              </a:ext>
            </a:extLst>
          </p:cNvPr>
          <p:cNvSpPr txBox="1">
            <a:spLocks/>
          </p:cNvSpPr>
          <p:nvPr userDrawn="1"/>
        </p:nvSpPr>
        <p:spPr>
          <a:xfrm>
            <a:off x="6696543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9FA02D-A203-27C1-0EC4-1A02C504CC4F}"/>
              </a:ext>
            </a:extLst>
          </p:cNvPr>
          <p:cNvSpPr/>
          <p:nvPr userDrawn="1"/>
        </p:nvSpPr>
        <p:spPr>
          <a:xfrm rot="5400000" flipH="1">
            <a:off x="9191467" y="-51409"/>
            <a:ext cx="47869" cy="50408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50000">
                <a:schemeClr val="accent3"/>
              </a:gs>
              <a:gs pos="85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50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1330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0" y="1121135"/>
            <a:ext cx="3748695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9F3BE122-47AE-F619-8C18-8F09842C51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9890" y="1121135"/>
            <a:ext cx="3748695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A4932F7-4E15-7A95-6A37-BE437ADFA3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0369" y="1121135"/>
            <a:ext cx="3751526" cy="707666"/>
          </a:xfrm>
          <a:prstGeom prst="rect">
            <a:avLst/>
          </a:prstGeom>
          <a:solidFill>
            <a:srgbClr val="E9E9E9"/>
          </a:solidFill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7183DBA-C322-F521-0FEA-D0705826F7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0178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6454434-B42A-EA15-7566-94C00AAC2C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1097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39469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74848F8-E106-DDD2-2B4E-1E83F71E40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88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FB6DB77-125E-F4A2-A6C8-9D929889E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88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12" name="Chart Placeholder 6">
            <a:extLst>
              <a:ext uri="{FF2B5EF4-FFF2-40B4-BE49-F238E27FC236}">
                <a16:creationId xmlns:a16="http://schemas.microsoft.com/office/drawing/2014/main" id="{47E510F8-1884-7FDB-123C-B6CCC93CB216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41152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681EBB6-02C5-DD23-3611-D1D30645F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413" y="1562669"/>
            <a:ext cx="5513653" cy="43698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84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2BCE720A-1CBF-7914-8A98-19F701E50756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379413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74848F8-E106-DDD2-2B4E-1E83F71E40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88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FB6DB77-125E-F4A2-A6C8-9D929889E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88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12" name="Chart Placeholder 6">
            <a:extLst>
              <a:ext uri="{FF2B5EF4-FFF2-40B4-BE49-F238E27FC236}">
                <a16:creationId xmlns:a16="http://schemas.microsoft.com/office/drawing/2014/main" id="{47E510F8-1884-7FDB-123C-B6CCC93CB216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41152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00967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4283" y="5213445"/>
            <a:ext cx="9481095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14283" y="1046073"/>
            <a:ext cx="9481095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2BCE720A-1CBF-7914-8A98-19F701E50756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1314284" y="1753739"/>
            <a:ext cx="9480635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</p:spTree>
    <p:extLst>
      <p:ext uri="{BB962C8B-B14F-4D97-AF65-F5344CB8AC3E}">
        <p14:creationId xmlns:p14="http://schemas.microsoft.com/office/powerpoint/2010/main" val="1287137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83E2-ADB0-033C-1F39-22DCD3B522CC}"/>
              </a:ext>
            </a:extLst>
          </p:cNvPr>
          <p:cNvSpPr/>
          <p:nvPr userDrawn="1"/>
        </p:nvSpPr>
        <p:spPr>
          <a:xfrm>
            <a:off x="5751676" y="0"/>
            <a:ext cx="644032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3E693C-3D79-A935-FDC8-22E5D73369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AF2B029-0503-D969-EAF9-C0904EE5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749925" y="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749925" y="342900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674" y="0"/>
            <a:ext cx="321932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72674" y="3429000"/>
            <a:ext cx="3219326" cy="3429000"/>
          </a:xfrm>
          <a:prstGeom prst="rect">
            <a:avLst/>
          </a:prstGeom>
          <a:solidFill>
            <a:srgbClr val="EAEAEA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B9CC07D-4BCD-9854-9272-3F05092B4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3" y="1682705"/>
            <a:ext cx="5059927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28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lvl="0"/>
            <a:r>
              <a:rPr lang="en-GB" dirty="0"/>
              <a:t>Slide title goes here over multiple lines if required</a:t>
            </a:r>
          </a:p>
        </p:txBody>
      </p:sp>
      <p:sp>
        <p:nvSpPr>
          <p:cNvPr id="3" name="Footer Placeholder 10">
            <a:extLst>
              <a:ext uri="{FF2B5EF4-FFF2-40B4-BE49-F238E27FC236}">
                <a16:creationId xmlns:a16="http://schemas.microsoft.com/office/drawing/2014/main" id="{E2F10693-95DC-E116-617D-95CC7605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92866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B2404B-61EC-F3F7-AAAA-6B9C2AF8CB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351951"/>
            <a:ext cx="1509927" cy="305544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BD66F51-07B2-8F1A-36BF-9A36550A0381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AD22C40A-025C-3A65-C23E-81F44AD3D9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2650" y="2122688"/>
            <a:ext cx="5122863" cy="1593836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4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Get in touch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AF13F-9AC9-D9C7-4132-82EBF52AEA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2650" y="4184148"/>
            <a:ext cx="5122863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507C134-47D6-3A51-C496-34B2B2CFCF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42650" y="4685635"/>
            <a:ext cx="5122863" cy="5318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300"/>
              </a:spcBef>
              <a:buNone/>
              <a:defRPr sz="1400" b="0"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email@nxp.com</a:t>
            </a:r>
          </a:p>
          <a:p>
            <a:pPr lvl="0"/>
            <a:r>
              <a:rPr lang="en-US" dirty="0"/>
              <a:t>+00 000 000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EC22B7-AC50-3533-ED12-C2CA0A67E113}"/>
              </a:ext>
            </a:extLst>
          </p:cNvPr>
          <p:cNvGrpSpPr/>
          <p:nvPr userDrawn="1"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F54202B-6604-81FD-EFD4-BD64CAFE0D1D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1BFDC21-8E21-AA5D-658E-54E8B310028F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209123-D416-9ED3-EDB4-22B8716724A4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EA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6A53357D-FBFD-3576-4D82-C43A46D6F22E}"/>
              </a:ext>
            </a:extLst>
          </p:cNvPr>
          <p:cNvGrpSpPr/>
          <p:nvPr userDrawn="1"/>
        </p:nvGrpSpPr>
        <p:grpSpPr>
          <a:xfrm>
            <a:off x="6473825" y="1"/>
            <a:ext cx="5818893" cy="6866964"/>
            <a:chOff x="6473825" y="1"/>
            <a:chExt cx="5818893" cy="6866964"/>
          </a:xfrm>
        </p:grpSpPr>
        <p:sp>
          <p:nvSpPr>
            <p:cNvPr id="543" name="Rectangle 261">
              <a:extLst>
                <a:ext uri="{FF2B5EF4-FFF2-40B4-BE49-F238E27FC236}">
                  <a16:creationId xmlns:a16="http://schemas.microsoft.com/office/drawing/2014/main" id="{B26EC4DC-8AD7-D9F6-2780-F2AE60E035FE}"/>
                </a:ext>
              </a:extLst>
            </p:cNvPr>
            <p:cNvSpPr/>
            <p:nvPr userDrawn="1"/>
          </p:nvSpPr>
          <p:spPr>
            <a:xfrm>
              <a:off x="8319247" y="1"/>
              <a:ext cx="2498165" cy="3446946"/>
            </a:xfrm>
            <a:custGeom>
              <a:avLst/>
              <a:gdLst>
                <a:gd name="connsiteX0" fmla="*/ 0 w 723153"/>
                <a:gd name="connsiteY0" fmla="*/ 0 h 328706"/>
                <a:gd name="connsiteX1" fmla="*/ 723153 w 723153"/>
                <a:gd name="connsiteY1" fmla="*/ 0 h 328706"/>
                <a:gd name="connsiteX2" fmla="*/ 723153 w 723153"/>
                <a:gd name="connsiteY2" fmla="*/ 328706 h 328706"/>
                <a:gd name="connsiteX3" fmla="*/ 0 w 723153"/>
                <a:gd name="connsiteY3" fmla="*/ 328706 h 328706"/>
                <a:gd name="connsiteX4" fmla="*/ 0 w 723153"/>
                <a:gd name="connsiteY4" fmla="*/ 0 h 328706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2498165 w 2498165"/>
                <a:gd name="connsiteY2" fmla="*/ 328706 h 3442447"/>
                <a:gd name="connsiteX3" fmla="*/ 0 w 2498165"/>
                <a:gd name="connsiteY3" fmla="*/ 3442447 h 3442447"/>
                <a:gd name="connsiteX4" fmla="*/ 1775012 w 2498165"/>
                <a:gd name="connsiteY4" fmla="*/ 0 h 3442447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0 w 2498165"/>
                <a:gd name="connsiteY2" fmla="*/ 3442447 h 3442447"/>
                <a:gd name="connsiteX3" fmla="*/ 1775012 w 2498165"/>
                <a:gd name="connsiteY3" fmla="*/ 0 h 344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8165" h="3442447">
                  <a:moveTo>
                    <a:pt x="1775012" y="0"/>
                  </a:moveTo>
                  <a:lnTo>
                    <a:pt x="2498165" y="0"/>
                  </a:lnTo>
                  <a:lnTo>
                    <a:pt x="0" y="3442447"/>
                  </a:lnTo>
                  <a:lnTo>
                    <a:pt x="1775012" y="0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544" name="Rectangle 260">
              <a:extLst>
                <a:ext uri="{FF2B5EF4-FFF2-40B4-BE49-F238E27FC236}">
                  <a16:creationId xmlns:a16="http://schemas.microsoft.com/office/drawing/2014/main" id="{DDF80EDE-CC24-05E3-6B51-3E37E4FDEE86}"/>
                </a:ext>
              </a:extLst>
            </p:cNvPr>
            <p:cNvSpPr/>
            <p:nvPr userDrawn="1"/>
          </p:nvSpPr>
          <p:spPr>
            <a:xfrm>
              <a:off x="7129929" y="1"/>
              <a:ext cx="1176282" cy="3464900"/>
            </a:xfrm>
            <a:custGeom>
              <a:avLst/>
              <a:gdLst>
                <a:gd name="connsiteX0" fmla="*/ 0 w 644376"/>
                <a:gd name="connsiteY0" fmla="*/ 0 h 1392518"/>
                <a:gd name="connsiteX1" fmla="*/ 644376 w 644376"/>
                <a:gd name="connsiteY1" fmla="*/ 0 h 1392518"/>
                <a:gd name="connsiteX2" fmla="*/ 644376 w 644376"/>
                <a:gd name="connsiteY2" fmla="*/ 1392518 h 1392518"/>
                <a:gd name="connsiteX3" fmla="*/ 0 w 644376"/>
                <a:gd name="connsiteY3" fmla="*/ 1392518 h 1392518"/>
                <a:gd name="connsiteX4" fmla="*/ 0 w 644376"/>
                <a:gd name="connsiteY4" fmla="*/ 0 h 1392518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1392518 h 3460377"/>
                <a:gd name="connsiteX4" fmla="*/ 0 w 1176282"/>
                <a:gd name="connsiteY4" fmla="*/ 0 h 3460377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0 h 3460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6282" h="3460377">
                  <a:moveTo>
                    <a:pt x="0" y="0"/>
                  </a:moveTo>
                  <a:lnTo>
                    <a:pt x="644376" y="0"/>
                  </a:lnTo>
                  <a:lnTo>
                    <a:pt x="1176282" y="3460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545" name="Rectangle 259">
              <a:extLst>
                <a:ext uri="{FF2B5EF4-FFF2-40B4-BE49-F238E27FC236}">
                  <a16:creationId xmlns:a16="http://schemas.microsoft.com/office/drawing/2014/main" id="{55A4D127-B57F-7E40-EE1F-DFC12FC49113}"/>
                </a:ext>
              </a:extLst>
            </p:cNvPr>
            <p:cNvSpPr/>
            <p:nvPr userDrawn="1"/>
          </p:nvSpPr>
          <p:spPr>
            <a:xfrm>
              <a:off x="8331201" y="3535753"/>
              <a:ext cx="3762468" cy="3331212"/>
            </a:xfrm>
            <a:custGeom>
              <a:avLst/>
              <a:gdLst>
                <a:gd name="connsiteX0" fmla="*/ 0 w 792163"/>
                <a:gd name="connsiteY0" fmla="*/ 0 h 786864"/>
                <a:gd name="connsiteX1" fmla="*/ 792163 w 792163"/>
                <a:gd name="connsiteY1" fmla="*/ 0 h 786864"/>
                <a:gd name="connsiteX2" fmla="*/ 792163 w 792163"/>
                <a:gd name="connsiteY2" fmla="*/ 786864 h 786864"/>
                <a:gd name="connsiteX3" fmla="*/ 0 w 792163"/>
                <a:gd name="connsiteY3" fmla="*/ 786864 h 786864"/>
                <a:gd name="connsiteX4" fmla="*/ 0 w 792163"/>
                <a:gd name="connsiteY4" fmla="*/ 0 h 786864"/>
                <a:gd name="connsiteX0" fmla="*/ 0 w 3762468"/>
                <a:gd name="connsiteY0" fmla="*/ 0 h 3326864"/>
                <a:gd name="connsiteX1" fmla="*/ 3762468 w 3762468"/>
                <a:gd name="connsiteY1" fmla="*/ 2540000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  <a:gd name="connsiteX0" fmla="*/ 0 w 3762468"/>
                <a:gd name="connsiteY0" fmla="*/ 0 h 3326864"/>
                <a:gd name="connsiteX1" fmla="*/ 3744539 w 3762468"/>
                <a:gd name="connsiteY1" fmla="*/ 3036047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2468" h="3326864">
                  <a:moveTo>
                    <a:pt x="0" y="0"/>
                  </a:moveTo>
                  <a:lnTo>
                    <a:pt x="3744539" y="3036047"/>
                  </a:lnTo>
                  <a:lnTo>
                    <a:pt x="3762468" y="3326864"/>
                  </a:lnTo>
                  <a:lnTo>
                    <a:pt x="2970305" y="3326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6FA44955-B0B9-6561-885D-7FAC1CB018FE}"/>
                </a:ext>
              </a:extLst>
            </p:cNvPr>
            <p:cNvSpPr/>
            <p:nvPr userDrawn="1"/>
          </p:nvSpPr>
          <p:spPr>
            <a:xfrm>
              <a:off x="8189844" y="3527033"/>
              <a:ext cx="747423" cy="3339931"/>
            </a:xfrm>
            <a:custGeom>
              <a:avLst/>
              <a:gdLst>
                <a:gd name="connsiteX0" fmla="*/ 115294 w 747423"/>
                <a:gd name="connsiteY0" fmla="*/ 0 h 3319669"/>
                <a:gd name="connsiteX1" fmla="*/ 0 w 747423"/>
                <a:gd name="connsiteY1" fmla="*/ 3319669 h 3319669"/>
                <a:gd name="connsiteX2" fmla="*/ 747423 w 747423"/>
                <a:gd name="connsiteY2" fmla="*/ 3319669 h 3319669"/>
                <a:gd name="connsiteX3" fmla="*/ 115294 w 747423"/>
                <a:gd name="connsiteY3" fmla="*/ 0 h 331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423" h="3319669">
                  <a:moveTo>
                    <a:pt x="115294" y="0"/>
                  </a:moveTo>
                  <a:lnTo>
                    <a:pt x="0" y="3319669"/>
                  </a:lnTo>
                  <a:lnTo>
                    <a:pt x="747423" y="3319669"/>
                  </a:lnTo>
                  <a:lnTo>
                    <a:pt x="115294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547" name="Isosceles Triangle 724">
              <a:extLst>
                <a:ext uri="{FF2B5EF4-FFF2-40B4-BE49-F238E27FC236}">
                  <a16:creationId xmlns:a16="http://schemas.microsoft.com/office/drawing/2014/main" id="{72F55682-DBB6-D123-D1F7-14B8CF7BEE83}"/>
                </a:ext>
              </a:extLst>
            </p:cNvPr>
            <p:cNvSpPr/>
            <p:nvPr userDrawn="1"/>
          </p:nvSpPr>
          <p:spPr>
            <a:xfrm>
              <a:off x="8300084" y="3532015"/>
              <a:ext cx="126740" cy="3334947"/>
            </a:xfrm>
            <a:custGeom>
              <a:avLst/>
              <a:gdLst>
                <a:gd name="connsiteX0" fmla="*/ 0 w 126740"/>
                <a:gd name="connsiteY0" fmla="*/ 3361690 h 3361690"/>
                <a:gd name="connsiteX1" fmla="*/ 63370 w 126740"/>
                <a:gd name="connsiteY1" fmla="*/ 0 h 3361690"/>
                <a:gd name="connsiteX2" fmla="*/ 126740 w 126740"/>
                <a:gd name="connsiteY2" fmla="*/ 3361690 h 3361690"/>
                <a:gd name="connsiteX3" fmla="*/ 0 w 126740"/>
                <a:gd name="connsiteY3" fmla="*/ 3361690 h 3361690"/>
                <a:gd name="connsiteX0" fmla="*/ 0 w 126740"/>
                <a:gd name="connsiteY0" fmla="*/ 3325831 h 3325831"/>
                <a:gd name="connsiteX1" fmla="*/ 27511 w 126740"/>
                <a:gd name="connsiteY1" fmla="*/ 0 h 3325831"/>
                <a:gd name="connsiteX2" fmla="*/ 126740 w 126740"/>
                <a:gd name="connsiteY2" fmla="*/ 3325831 h 3325831"/>
                <a:gd name="connsiteX3" fmla="*/ 0 w 126740"/>
                <a:gd name="connsiteY3" fmla="*/ 3325831 h 3325831"/>
                <a:gd name="connsiteX0" fmla="*/ 0 w 126740"/>
                <a:gd name="connsiteY0" fmla="*/ 3330594 h 3330594"/>
                <a:gd name="connsiteX1" fmla="*/ 1318 w 126740"/>
                <a:gd name="connsiteY1" fmla="*/ 0 h 3330594"/>
                <a:gd name="connsiteX2" fmla="*/ 126740 w 126740"/>
                <a:gd name="connsiteY2" fmla="*/ 3330594 h 3330594"/>
                <a:gd name="connsiteX3" fmla="*/ 0 w 126740"/>
                <a:gd name="connsiteY3" fmla="*/ 3330594 h 333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740" h="3330594">
                  <a:moveTo>
                    <a:pt x="0" y="3330594"/>
                  </a:moveTo>
                  <a:cubicBezTo>
                    <a:pt x="439" y="2220396"/>
                    <a:pt x="879" y="1110198"/>
                    <a:pt x="1318" y="0"/>
                  </a:cubicBezTo>
                  <a:lnTo>
                    <a:pt x="126740" y="3330594"/>
                  </a:lnTo>
                  <a:lnTo>
                    <a:pt x="0" y="3330594"/>
                  </a:lnTo>
                  <a:close/>
                </a:path>
              </a:pathLst>
            </a:custGeom>
            <a:solidFill>
              <a:srgbClr val="F8AC1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548" name="Isosceles Triangle 721">
              <a:extLst>
                <a:ext uri="{FF2B5EF4-FFF2-40B4-BE49-F238E27FC236}">
                  <a16:creationId xmlns:a16="http://schemas.microsoft.com/office/drawing/2014/main" id="{5AF07073-E310-EB88-3C43-97465922C8EA}"/>
                </a:ext>
              </a:extLst>
            </p:cNvPr>
            <p:cNvSpPr/>
            <p:nvPr userDrawn="1"/>
          </p:nvSpPr>
          <p:spPr>
            <a:xfrm rot="10800000">
              <a:off x="8326958" y="2"/>
              <a:ext cx="1112912" cy="3452931"/>
            </a:xfrm>
            <a:custGeom>
              <a:avLst/>
              <a:gdLst>
                <a:gd name="connsiteX0" fmla="*/ 0 w 659990"/>
                <a:gd name="connsiteY0" fmla="*/ 2946400 h 2946400"/>
                <a:gd name="connsiteX1" fmla="*/ 329995 w 659990"/>
                <a:gd name="connsiteY1" fmla="*/ 0 h 2946400"/>
                <a:gd name="connsiteX2" fmla="*/ 659990 w 659990"/>
                <a:gd name="connsiteY2" fmla="*/ 2946400 h 2946400"/>
                <a:gd name="connsiteX3" fmla="*/ 0 w 659990"/>
                <a:gd name="connsiteY3" fmla="*/ 2946400 h 2946400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659990 w 682606"/>
                <a:gd name="connsiteY2" fmla="*/ 3442447 h 3442447"/>
                <a:gd name="connsiteX3" fmla="*/ 0 w 682606"/>
                <a:gd name="connsiteY3" fmla="*/ 3442447 h 3442447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361166 w 682606"/>
                <a:gd name="connsiteY2" fmla="*/ 3442447 h 3442447"/>
                <a:gd name="connsiteX3" fmla="*/ 0 w 682606"/>
                <a:gd name="connsiteY3" fmla="*/ 3442447 h 3442447"/>
                <a:gd name="connsiteX0" fmla="*/ 0 w 1112912"/>
                <a:gd name="connsiteY0" fmla="*/ 3448424 h 3448424"/>
                <a:gd name="connsiteX1" fmla="*/ 1112912 w 1112912"/>
                <a:gd name="connsiteY1" fmla="*/ 0 h 3448424"/>
                <a:gd name="connsiteX2" fmla="*/ 361166 w 1112912"/>
                <a:gd name="connsiteY2" fmla="*/ 3448424 h 3448424"/>
                <a:gd name="connsiteX3" fmla="*/ 0 w 1112912"/>
                <a:gd name="connsiteY3" fmla="*/ 3448424 h 3448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912" h="3448424">
                  <a:moveTo>
                    <a:pt x="0" y="3448424"/>
                  </a:moveTo>
                  <a:lnTo>
                    <a:pt x="1112912" y="0"/>
                  </a:lnTo>
                  <a:lnTo>
                    <a:pt x="361166" y="3448424"/>
                  </a:lnTo>
                  <a:lnTo>
                    <a:pt x="0" y="3448424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09F4899F-5F33-7774-3B76-4F39365788C0}"/>
                </a:ext>
              </a:extLst>
            </p:cNvPr>
            <p:cNvGrpSpPr/>
            <p:nvPr userDrawn="1"/>
          </p:nvGrpSpPr>
          <p:grpSpPr>
            <a:xfrm>
              <a:off x="6473825" y="1"/>
              <a:ext cx="5818893" cy="6866963"/>
              <a:chOff x="6473825" y="0"/>
              <a:chExt cx="5818893" cy="6858000"/>
            </a:xfrm>
          </p:grpSpPr>
          <p:sp>
            <p:nvSpPr>
              <p:cNvPr id="550" name="Freeform: Shape 549">
                <a:extLst>
                  <a:ext uri="{FF2B5EF4-FFF2-40B4-BE49-F238E27FC236}">
                    <a16:creationId xmlns:a16="http://schemas.microsoft.com/office/drawing/2014/main" id="{0EE07984-9ADC-71CB-D91E-B039EF784B0C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1438592" cy="3361690"/>
              </a:xfrm>
              <a:custGeom>
                <a:avLst/>
                <a:gdLst>
                  <a:gd name="connsiteX0" fmla="*/ 1438593 w 1438592"/>
                  <a:gd name="connsiteY0" fmla="*/ 3361690 h 3361690"/>
                  <a:gd name="connsiteX1" fmla="*/ 0 w 1438592"/>
                  <a:gd name="connsiteY1" fmla="*/ 0 h 3361690"/>
                  <a:gd name="connsiteX2" fmla="*/ 530543 w 1438592"/>
                  <a:gd name="connsiteY2" fmla="*/ 3361690 h 3361690"/>
                  <a:gd name="connsiteX3" fmla="*/ 1438593 w 143859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592" h="3361690">
                    <a:moveTo>
                      <a:pt x="1438593" y="3361690"/>
                    </a:moveTo>
                    <a:lnTo>
                      <a:pt x="0" y="0"/>
                    </a:lnTo>
                    <a:lnTo>
                      <a:pt x="530543" y="3361690"/>
                    </a:lnTo>
                    <a:lnTo>
                      <a:pt x="1438593" y="3361690"/>
                    </a:lnTo>
                    <a:close/>
                  </a:path>
                </a:pathLst>
              </a:custGeom>
              <a:solidFill>
                <a:srgbClr val="FF9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id="{62F70EBA-43A4-43E0-B698-C8CD3A6B6E7C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2147570" cy="3361690"/>
              </a:xfrm>
              <a:custGeom>
                <a:avLst/>
                <a:gdLst>
                  <a:gd name="connsiteX0" fmla="*/ 2147571 w 2147570"/>
                  <a:gd name="connsiteY0" fmla="*/ 3361690 h 3361690"/>
                  <a:gd name="connsiteX1" fmla="*/ 0 w 2147570"/>
                  <a:gd name="connsiteY1" fmla="*/ 0 h 3361690"/>
                  <a:gd name="connsiteX2" fmla="*/ 1438593 w 2147570"/>
                  <a:gd name="connsiteY2" fmla="*/ 3361690 h 3361690"/>
                  <a:gd name="connsiteX3" fmla="*/ 2147571 w 2147570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7570" h="3361690">
                    <a:moveTo>
                      <a:pt x="2147571" y="3361690"/>
                    </a:moveTo>
                    <a:lnTo>
                      <a:pt x="0" y="0"/>
                    </a:lnTo>
                    <a:lnTo>
                      <a:pt x="1438593" y="3361690"/>
                    </a:lnTo>
                    <a:lnTo>
                      <a:pt x="2147571" y="3361690"/>
                    </a:lnTo>
                    <a:close/>
                  </a:path>
                </a:pathLst>
              </a:custGeom>
              <a:solidFill>
                <a:srgbClr val="FFDD1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2" name="Freeform: Shape 551">
                <a:extLst>
                  <a:ext uri="{FF2B5EF4-FFF2-40B4-BE49-F238E27FC236}">
                    <a16:creationId xmlns:a16="http://schemas.microsoft.com/office/drawing/2014/main" id="{12BBE7EB-1A2D-94D4-69C9-2959A1FA99F2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530542" cy="3361690"/>
              </a:xfrm>
              <a:custGeom>
                <a:avLst/>
                <a:gdLst>
                  <a:gd name="connsiteX0" fmla="*/ 530543 w 530542"/>
                  <a:gd name="connsiteY0" fmla="*/ 3361690 h 3361690"/>
                  <a:gd name="connsiteX1" fmla="*/ 0 w 530542"/>
                  <a:gd name="connsiteY1" fmla="*/ 0 h 3361690"/>
                  <a:gd name="connsiteX2" fmla="*/ 240983 w 530542"/>
                  <a:gd name="connsiteY2" fmla="*/ 3361690 h 3361690"/>
                  <a:gd name="connsiteX3" fmla="*/ 530543 w 53054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42" h="3361690">
                    <a:moveTo>
                      <a:pt x="530543" y="3361690"/>
                    </a:moveTo>
                    <a:lnTo>
                      <a:pt x="0" y="0"/>
                    </a:lnTo>
                    <a:lnTo>
                      <a:pt x="240983" y="3361690"/>
                    </a:lnTo>
                    <a:lnTo>
                      <a:pt x="530543" y="3361690"/>
                    </a:lnTo>
                    <a:close/>
                  </a:path>
                </a:pathLst>
              </a:custGeom>
              <a:solidFill>
                <a:srgbClr val="FFB0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3" name="Freeform: Shape 552">
                <a:extLst>
                  <a:ext uri="{FF2B5EF4-FFF2-40B4-BE49-F238E27FC236}">
                    <a16:creationId xmlns:a16="http://schemas.microsoft.com/office/drawing/2014/main" id="{289BA457-E500-D870-9DD0-DC56A9775A15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240982" cy="3361690"/>
              </a:xfrm>
              <a:custGeom>
                <a:avLst/>
                <a:gdLst>
                  <a:gd name="connsiteX0" fmla="*/ 240983 w 240982"/>
                  <a:gd name="connsiteY0" fmla="*/ 3361690 h 3361690"/>
                  <a:gd name="connsiteX1" fmla="*/ 0 w 240982"/>
                  <a:gd name="connsiteY1" fmla="*/ 0 h 3361690"/>
                  <a:gd name="connsiteX2" fmla="*/ 58420 w 240982"/>
                  <a:gd name="connsiteY2" fmla="*/ 3361690 h 3361690"/>
                  <a:gd name="connsiteX3" fmla="*/ 240983 w 24098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0982" h="3361690">
                    <a:moveTo>
                      <a:pt x="240983" y="3361690"/>
                    </a:moveTo>
                    <a:lnTo>
                      <a:pt x="0" y="0"/>
                    </a:lnTo>
                    <a:lnTo>
                      <a:pt x="58420" y="3361690"/>
                    </a:lnTo>
                    <a:lnTo>
                      <a:pt x="240983" y="3361690"/>
                    </a:lnTo>
                    <a:close/>
                  </a:path>
                </a:pathLst>
              </a:custGeom>
              <a:solidFill>
                <a:srgbClr val="FF91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4" name="Freeform: Shape 553">
                <a:extLst>
                  <a:ext uri="{FF2B5EF4-FFF2-40B4-BE49-F238E27FC236}">
                    <a16:creationId xmlns:a16="http://schemas.microsoft.com/office/drawing/2014/main" id="{6FF0E3EE-7DBC-057D-8F9B-2F9805BE146C}"/>
                  </a:ext>
                </a:extLst>
              </p:cNvPr>
              <p:cNvSpPr/>
              <p:nvPr/>
            </p:nvSpPr>
            <p:spPr>
              <a:xfrm>
                <a:off x="7504747" y="3496309"/>
                <a:ext cx="853757" cy="3361690"/>
              </a:xfrm>
              <a:custGeom>
                <a:avLst/>
                <a:gdLst>
                  <a:gd name="connsiteX0" fmla="*/ 853758 w 853757"/>
                  <a:gd name="connsiteY0" fmla="*/ 3361690 h 3361690"/>
                  <a:gd name="connsiteX1" fmla="*/ 795338 w 853757"/>
                  <a:gd name="connsiteY1" fmla="*/ 0 h 3361690"/>
                  <a:gd name="connsiteX2" fmla="*/ 0 w 853757"/>
                  <a:gd name="connsiteY2" fmla="*/ 3361690 h 3361690"/>
                  <a:gd name="connsiteX3" fmla="*/ 853758 w 853757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3757" h="3361690">
                    <a:moveTo>
                      <a:pt x="853758" y="3361690"/>
                    </a:moveTo>
                    <a:lnTo>
                      <a:pt x="795338" y="0"/>
                    </a:lnTo>
                    <a:lnTo>
                      <a:pt x="0" y="3361690"/>
                    </a:lnTo>
                    <a:lnTo>
                      <a:pt x="853758" y="3361690"/>
                    </a:lnTo>
                    <a:close/>
                  </a:path>
                </a:pathLst>
              </a:custGeom>
              <a:gradFill>
                <a:gsLst>
                  <a:gs pos="0">
                    <a:srgbClr val="FF7400">
                      <a:alpha val="89804"/>
                    </a:srgbClr>
                  </a:gs>
                  <a:gs pos="20000">
                    <a:srgbClr val="FD7F04">
                      <a:alpha val="89804"/>
                    </a:srgbClr>
                  </a:gs>
                  <a:gs pos="70000">
                    <a:srgbClr val="F99E0F"/>
                  </a:gs>
                  <a:gs pos="100000">
                    <a:srgbClr val="F7B518"/>
                  </a:gs>
                </a:gsLst>
                <a:lin ang="0" scaled="1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5" name="Freeform: Shape 554">
                <a:extLst>
                  <a:ext uri="{FF2B5EF4-FFF2-40B4-BE49-F238E27FC236}">
                    <a16:creationId xmlns:a16="http://schemas.microsoft.com/office/drawing/2014/main" id="{C0D4900B-AB30-6342-0B9F-803B896C8A3B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3891915" cy="3361690"/>
              </a:xfrm>
              <a:custGeom>
                <a:avLst/>
                <a:gdLst>
                  <a:gd name="connsiteX0" fmla="*/ 3891915 w 3891915"/>
                  <a:gd name="connsiteY0" fmla="*/ 3361690 h 3361690"/>
                  <a:gd name="connsiteX1" fmla="*/ 3306763 w 3891915"/>
                  <a:gd name="connsiteY1" fmla="*/ 3361690 h 3361690"/>
                  <a:gd name="connsiteX2" fmla="*/ 0 w 3891915"/>
                  <a:gd name="connsiteY2" fmla="*/ 0 h 3361690"/>
                  <a:gd name="connsiteX3" fmla="*/ 3891915 w 3891915"/>
                  <a:gd name="connsiteY3" fmla="*/ 2713990 h 3361690"/>
                  <a:gd name="connsiteX4" fmla="*/ 3891915 w 3891915"/>
                  <a:gd name="connsiteY4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361690">
                    <a:moveTo>
                      <a:pt x="3891915" y="3361690"/>
                    </a:moveTo>
                    <a:lnTo>
                      <a:pt x="3306763" y="3361690"/>
                    </a:lnTo>
                    <a:lnTo>
                      <a:pt x="0" y="0"/>
                    </a:lnTo>
                    <a:lnTo>
                      <a:pt x="3891915" y="2713990"/>
                    </a:lnTo>
                    <a:lnTo>
                      <a:pt x="3891915" y="3361690"/>
                    </a:lnTo>
                    <a:close/>
                  </a:path>
                </a:pathLst>
              </a:custGeom>
              <a:solidFill>
                <a:srgbClr val="FF9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6" name="Freeform: Shape 555">
                <a:extLst>
                  <a:ext uri="{FF2B5EF4-FFF2-40B4-BE49-F238E27FC236}">
                    <a16:creationId xmlns:a16="http://schemas.microsoft.com/office/drawing/2014/main" id="{73A586D3-FF0C-2472-C777-A07221EFCE10}"/>
                  </a:ext>
                </a:extLst>
              </p:cNvPr>
              <p:cNvSpPr/>
              <p:nvPr/>
            </p:nvSpPr>
            <p:spPr>
              <a:xfrm>
                <a:off x="8300084" y="3496309"/>
                <a:ext cx="3306762" cy="3361690"/>
              </a:xfrm>
              <a:custGeom>
                <a:avLst/>
                <a:gdLst>
                  <a:gd name="connsiteX0" fmla="*/ 3306763 w 3306762"/>
                  <a:gd name="connsiteY0" fmla="*/ 3361690 h 3361690"/>
                  <a:gd name="connsiteX1" fmla="*/ 3012440 w 3306762"/>
                  <a:gd name="connsiteY1" fmla="*/ 3361690 h 3361690"/>
                  <a:gd name="connsiteX2" fmla="*/ 0 w 3306762"/>
                  <a:gd name="connsiteY2" fmla="*/ 0 h 3361690"/>
                  <a:gd name="connsiteX3" fmla="*/ 3306763 w 3306762"/>
                  <a:gd name="connsiteY3" fmla="*/ 3361690 h 336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6762" h="3361690">
                    <a:moveTo>
                      <a:pt x="3306763" y="3361690"/>
                    </a:moveTo>
                    <a:lnTo>
                      <a:pt x="3012440" y="3361690"/>
                    </a:lnTo>
                    <a:lnTo>
                      <a:pt x="0" y="0"/>
                    </a:lnTo>
                    <a:lnTo>
                      <a:pt x="3306763" y="3361690"/>
                    </a:lnTo>
                    <a:close/>
                  </a:path>
                </a:pathLst>
              </a:custGeom>
              <a:solidFill>
                <a:srgbClr val="FF80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7" name="Freeform: Shape 556">
                <a:extLst>
                  <a:ext uri="{FF2B5EF4-FFF2-40B4-BE49-F238E27FC236}">
                    <a16:creationId xmlns:a16="http://schemas.microsoft.com/office/drawing/2014/main" id="{D6773414-47F2-DABD-61D5-E6ED06DD05D9}"/>
                  </a:ext>
                </a:extLst>
              </p:cNvPr>
              <p:cNvSpPr/>
              <p:nvPr/>
            </p:nvSpPr>
            <p:spPr>
              <a:xfrm>
                <a:off x="7310119" y="0"/>
                <a:ext cx="989965" cy="3496309"/>
              </a:xfrm>
              <a:custGeom>
                <a:avLst/>
                <a:gdLst>
                  <a:gd name="connsiteX0" fmla="*/ 0 w 989965"/>
                  <a:gd name="connsiteY0" fmla="*/ 0 h 3496309"/>
                  <a:gd name="connsiteX1" fmla="*/ 989965 w 989965"/>
                  <a:gd name="connsiteY1" fmla="*/ 3496310 h 3496309"/>
                  <a:gd name="connsiteX2" fmla="*/ 464186 w 989965"/>
                  <a:gd name="connsiteY2" fmla="*/ 0 h 3496309"/>
                  <a:gd name="connsiteX3" fmla="*/ 0 w 98996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965" h="3496309">
                    <a:moveTo>
                      <a:pt x="0" y="0"/>
                    </a:moveTo>
                    <a:lnTo>
                      <a:pt x="989965" y="3496310"/>
                    </a:lnTo>
                    <a:lnTo>
                      <a:pt x="4641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58" name="Graphic 613">
                <a:extLst>
                  <a:ext uri="{FF2B5EF4-FFF2-40B4-BE49-F238E27FC236}">
                    <a16:creationId xmlns:a16="http://schemas.microsoft.com/office/drawing/2014/main" id="{376AE789-A4A9-C82A-FF1B-28206395134E}"/>
                  </a:ext>
                </a:extLst>
              </p:cNvPr>
              <p:cNvGrpSpPr/>
              <p:nvPr/>
            </p:nvGrpSpPr>
            <p:grpSpPr>
              <a:xfrm>
                <a:off x="6473825" y="0"/>
                <a:ext cx="1826259" cy="3496309"/>
                <a:chOff x="6473825" y="0"/>
                <a:chExt cx="1826259" cy="3496309"/>
              </a:xfrm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id="{EEBD9E5A-599F-B6EC-311B-4DEA4B23AE73}"/>
                    </a:ext>
                  </a:extLst>
                </p:cNvPr>
                <p:cNvSpPr/>
                <p:nvPr/>
              </p:nvSpPr>
              <p:spPr>
                <a:xfrm>
                  <a:off x="6473825" y="0"/>
                  <a:ext cx="1826259" cy="3496309"/>
                </a:xfrm>
                <a:custGeom>
                  <a:avLst/>
                  <a:gdLst>
                    <a:gd name="connsiteX0" fmla="*/ 0 w 1826259"/>
                    <a:gd name="connsiteY0" fmla="*/ 0 h 3496309"/>
                    <a:gd name="connsiteX1" fmla="*/ 1826260 w 1826259"/>
                    <a:gd name="connsiteY1" fmla="*/ 3496310 h 3496309"/>
                    <a:gd name="connsiteX2" fmla="*/ 180340 w 1826259"/>
                    <a:gd name="connsiteY2" fmla="*/ 0 h 3496309"/>
                    <a:gd name="connsiteX3" fmla="*/ 0 w 182625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6259" h="3496309">
                      <a:moveTo>
                        <a:pt x="0" y="0"/>
                      </a:moveTo>
                      <a:lnTo>
                        <a:pt x="1826260" y="3496310"/>
                      </a:lnTo>
                      <a:lnTo>
                        <a:pt x="1803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CA0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id="{9DF72B13-3207-BE92-6FD0-D41D43CE8F2E}"/>
                    </a:ext>
                  </a:extLst>
                </p:cNvPr>
                <p:cNvSpPr/>
                <p:nvPr/>
              </p:nvSpPr>
              <p:spPr>
                <a:xfrm>
                  <a:off x="6473825" y="0"/>
                  <a:ext cx="1826259" cy="3496309"/>
                </a:xfrm>
                <a:custGeom>
                  <a:avLst/>
                  <a:gdLst>
                    <a:gd name="connsiteX0" fmla="*/ 0 w 1826259"/>
                    <a:gd name="connsiteY0" fmla="*/ 0 h 3496309"/>
                    <a:gd name="connsiteX1" fmla="*/ 1826260 w 1826259"/>
                    <a:gd name="connsiteY1" fmla="*/ 3496310 h 3496309"/>
                    <a:gd name="connsiteX2" fmla="*/ 180340 w 1826259"/>
                    <a:gd name="connsiteY2" fmla="*/ 0 h 3496309"/>
                    <a:gd name="connsiteX3" fmla="*/ 0 w 182625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6259" h="3496309">
                      <a:moveTo>
                        <a:pt x="0" y="0"/>
                      </a:moveTo>
                      <a:lnTo>
                        <a:pt x="1826260" y="3496310"/>
                      </a:lnTo>
                      <a:lnTo>
                        <a:pt x="1803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B221">
                    <a:alpha val="60000"/>
                  </a:srgbClr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59" name="Graphic 613">
                <a:extLst>
                  <a:ext uri="{FF2B5EF4-FFF2-40B4-BE49-F238E27FC236}">
                    <a16:creationId xmlns:a16="http://schemas.microsoft.com/office/drawing/2014/main" id="{AEE842FF-5A1B-65D2-6276-E4D41C58D86B}"/>
                  </a:ext>
                </a:extLst>
              </p:cNvPr>
              <p:cNvGrpSpPr/>
              <p:nvPr/>
            </p:nvGrpSpPr>
            <p:grpSpPr>
              <a:xfrm>
                <a:off x="6654165" y="0"/>
                <a:ext cx="1645919" cy="3496309"/>
                <a:chOff x="6654165" y="0"/>
                <a:chExt cx="1645919" cy="3496309"/>
              </a:xfrm>
            </p:grpSpPr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id="{13CE096A-0EA6-6C28-8D39-B6A423BFA9D7}"/>
                    </a:ext>
                  </a:extLst>
                </p:cNvPr>
                <p:cNvSpPr/>
                <p:nvPr/>
              </p:nvSpPr>
              <p:spPr>
                <a:xfrm>
                  <a:off x="6654165" y="0"/>
                  <a:ext cx="1645919" cy="3496309"/>
                </a:xfrm>
                <a:custGeom>
                  <a:avLst/>
                  <a:gdLst>
                    <a:gd name="connsiteX0" fmla="*/ 655955 w 1645919"/>
                    <a:gd name="connsiteY0" fmla="*/ 0 h 3496309"/>
                    <a:gd name="connsiteX1" fmla="*/ 1645920 w 1645919"/>
                    <a:gd name="connsiteY1" fmla="*/ 3496310 h 3496309"/>
                    <a:gd name="connsiteX2" fmla="*/ 0 w 1645919"/>
                    <a:gd name="connsiteY2" fmla="*/ 0 h 3496309"/>
                    <a:gd name="connsiteX3" fmla="*/ 655955 w 164591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45919" h="3496309">
                      <a:moveTo>
                        <a:pt x="655955" y="0"/>
                      </a:moveTo>
                      <a:lnTo>
                        <a:pt x="1645920" y="3496310"/>
                      </a:lnTo>
                      <a:lnTo>
                        <a:pt x="0" y="0"/>
                      </a:lnTo>
                      <a:lnTo>
                        <a:pt x="655955" y="0"/>
                      </a:lnTo>
                      <a:close/>
                    </a:path>
                  </a:pathLst>
                </a:custGeom>
                <a:solidFill>
                  <a:srgbClr val="80D226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id="{4BC33E0A-1A5C-540C-15B9-9808AA0C6F4D}"/>
                    </a:ext>
                  </a:extLst>
                </p:cNvPr>
                <p:cNvSpPr/>
                <p:nvPr/>
              </p:nvSpPr>
              <p:spPr>
                <a:xfrm>
                  <a:off x="6654165" y="0"/>
                  <a:ext cx="1645919" cy="3496309"/>
                </a:xfrm>
                <a:custGeom>
                  <a:avLst/>
                  <a:gdLst>
                    <a:gd name="connsiteX0" fmla="*/ 655955 w 1645919"/>
                    <a:gd name="connsiteY0" fmla="*/ 0 h 3496309"/>
                    <a:gd name="connsiteX1" fmla="*/ 1645920 w 1645919"/>
                    <a:gd name="connsiteY1" fmla="*/ 3496310 h 3496309"/>
                    <a:gd name="connsiteX2" fmla="*/ 0 w 1645919"/>
                    <a:gd name="connsiteY2" fmla="*/ 0 h 3496309"/>
                    <a:gd name="connsiteX3" fmla="*/ 655955 w 1645919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45919" h="3496309">
                      <a:moveTo>
                        <a:pt x="655955" y="0"/>
                      </a:moveTo>
                      <a:lnTo>
                        <a:pt x="1645920" y="3496310"/>
                      </a:lnTo>
                      <a:lnTo>
                        <a:pt x="0" y="0"/>
                      </a:lnTo>
                      <a:lnTo>
                        <a:pt x="655955" y="0"/>
                      </a:lnTo>
                      <a:close/>
                    </a:path>
                  </a:pathLst>
                </a:custGeom>
                <a:gradFill>
                  <a:gsLst>
                    <a:gs pos="10000">
                      <a:srgbClr val="C6EB00"/>
                    </a:gs>
                    <a:gs pos="41000">
                      <a:srgbClr val="C6EB00"/>
                    </a:gs>
                    <a:gs pos="67000">
                      <a:srgbClr val="00A700">
                        <a:alpha val="49804"/>
                      </a:srgbClr>
                    </a:gs>
                    <a:gs pos="83000">
                      <a:schemeClr val="accent6"/>
                    </a:gs>
                  </a:gsLst>
                  <a:lin ang="2046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60" name="Graphic 613">
                <a:extLst>
                  <a:ext uri="{FF2B5EF4-FFF2-40B4-BE49-F238E27FC236}">
                    <a16:creationId xmlns:a16="http://schemas.microsoft.com/office/drawing/2014/main" id="{F188C402-C54C-A8C2-D898-0B11DBA3C367}"/>
                  </a:ext>
                </a:extLst>
              </p:cNvPr>
              <p:cNvGrpSpPr/>
              <p:nvPr/>
            </p:nvGrpSpPr>
            <p:grpSpPr>
              <a:xfrm>
                <a:off x="7774305" y="0"/>
                <a:ext cx="960437" cy="3496309"/>
                <a:chOff x="7774305" y="0"/>
                <a:chExt cx="960437" cy="3496309"/>
              </a:xfrm>
            </p:grpSpPr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id="{2737D7C4-310C-16B8-DD2D-18B6A9958E83}"/>
                    </a:ext>
                  </a:extLst>
                </p:cNvPr>
                <p:cNvSpPr/>
                <p:nvPr/>
              </p:nvSpPr>
              <p:spPr>
                <a:xfrm>
                  <a:off x="7774305" y="0"/>
                  <a:ext cx="960437" cy="3496309"/>
                </a:xfrm>
                <a:custGeom>
                  <a:avLst/>
                  <a:gdLst>
                    <a:gd name="connsiteX0" fmla="*/ 960438 w 960437"/>
                    <a:gd name="connsiteY0" fmla="*/ 0 h 3496309"/>
                    <a:gd name="connsiteX1" fmla="*/ 525780 w 960437"/>
                    <a:gd name="connsiteY1" fmla="*/ 3496310 h 3496309"/>
                    <a:gd name="connsiteX2" fmla="*/ 0 w 960437"/>
                    <a:gd name="connsiteY2" fmla="*/ 0 h 3496309"/>
                    <a:gd name="connsiteX3" fmla="*/ 960438 w 960437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0437" h="3496309">
                      <a:moveTo>
                        <a:pt x="960438" y="0"/>
                      </a:moveTo>
                      <a:lnTo>
                        <a:pt x="525780" y="3496310"/>
                      </a:lnTo>
                      <a:lnTo>
                        <a:pt x="0" y="0"/>
                      </a:lnTo>
                      <a:lnTo>
                        <a:pt x="960438" y="0"/>
                      </a:lnTo>
                      <a:close/>
                    </a:path>
                  </a:pathLst>
                </a:custGeom>
                <a:solidFill>
                  <a:srgbClr val="69CA0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id="{43D83EF8-E53E-A4FE-1E44-486DFD3CDAFD}"/>
                    </a:ext>
                  </a:extLst>
                </p:cNvPr>
                <p:cNvSpPr/>
                <p:nvPr/>
              </p:nvSpPr>
              <p:spPr>
                <a:xfrm>
                  <a:off x="7774305" y="0"/>
                  <a:ext cx="960437" cy="3496309"/>
                </a:xfrm>
                <a:custGeom>
                  <a:avLst/>
                  <a:gdLst>
                    <a:gd name="connsiteX0" fmla="*/ 960438 w 960437"/>
                    <a:gd name="connsiteY0" fmla="*/ 0 h 3496309"/>
                    <a:gd name="connsiteX1" fmla="*/ 525780 w 960437"/>
                    <a:gd name="connsiteY1" fmla="*/ 3496310 h 3496309"/>
                    <a:gd name="connsiteX2" fmla="*/ 0 w 960437"/>
                    <a:gd name="connsiteY2" fmla="*/ 0 h 3496309"/>
                    <a:gd name="connsiteX3" fmla="*/ 960438 w 960437"/>
                    <a:gd name="connsiteY3" fmla="*/ 0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0437" h="3496309">
                      <a:moveTo>
                        <a:pt x="960438" y="0"/>
                      </a:moveTo>
                      <a:lnTo>
                        <a:pt x="525780" y="3496310"/>
                      </a:lnTo>
                      <a:lnTo>
                        <a:pt x="0" y="0"/>
                      </a:lnTo>
                      <a:lnTo>
                        <a:pt x="960438" y="0"/>
                      </a:lnTo>
                      <a:close/>
                    </a:path>
                  </a:pathLst>
                </a:custGeom>
                <a:gradFill>
                  <a:gsLst>
                    <a:gs pos="22000">
                      <a:srgbClr val="C6EB00">
                        <a:alpha val="89804"/>
                      </a:srgbClr>
                    </a:gs>
                    <a:gs pos="35000">
                      <a:srgbClr val="C6EB00">
                        <a:alpha val="69804"/>
                      </a:srgbClr>
                    </a:gs>
                    <a:gs pos="60000">
                      <a:srgbClr val="C6EB00">
                        <a:alpha val="29804"/>
                      </a:srgbClr>
                    </a:gs>
                    <a:gs pos="90000">
                      <a:srgbClr val="C6EB00">
                        <a:alpha val="0"/>
                      </a:srgbClr>
                    </a:gs>
                  </a:gsLst>
                  <a:lin ang="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61" name="Freeform: Shape 560">
                <a:extLst>
                  <a:ext uri="{FF2B5EF4-FFF2-40B4-BE49-F238E27FC236}">
                    <a16:creationId xmlns:a16="http://schemas.microsoft.com/office/drawing/2014/main" id="{7B5068F8-DEDD-1F3E-6761-C7A2D37011DC}"/>
                  </a:ext>
                </a:extLst>
              </p:cNvPr>
              <p:cNvSpPr/>
              <p:nvPr/>
            </p:nvSpPr>
            <p:spPr>
              <a:xfrm>
                <a:off x="8300084" y="0"/>
                <a:ext cx="2220595" cy="3496309"/>
              </a:xfrm>
              <a:custGeom>
                <a:avLst/>
                <a:gdLst>
                  <a:gd name="connsiteX0" fmla="*/ 2220596 w 2220595"/>
                  <a:gd name="connsiteY0" fmla="*/ 0 h 3496309"/>
                  <a:gd name="connsiteX1" fmla="*/ 0 w 2220595"/>
                  <a:gd name="connsiteY1" fmla="*/ 3496310 h 3496309"/>
                  <a:gd name="connsiteX2" fmla="*/ 1883093 w 2220595"/>
                  <a:gd name="connsiteY2" fmla="*/ 0 h 3496309"/>
                  <a:gd name="connsiteX3" fmla="*/ 2220596 w 222059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0595" h="3496309">
                    <a:moveTo>
                      <a:pt x="2220596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2220596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2" name="Freeform: Shape 561">
                <a:extLst>
                  <a:ext uri="{FF2B5EF4-FFF2-40B4-BE49-F238E27FC236}">
                    <a16:creationId xmlns:a16="http://schemas.microsoft.com/office/drawing/2014/main" id="{D61AA6BA-4AF6-1388-6BDD-24007C34E660}"/>
                  </a:ext>
                </a:extLst>
              </p:cNvPr>
              <p:cNvSpPr/>
              <p:nvPr/>
            </p:nvSpPr>
            <p:spPr>
              <a:xfrm>
                <a:off x="8300084" y="0"/>
                <a:ext cx="1398587" cy="3496309"/>
              </a:xfrm>
              <a:custGeom>
                <a:avLst/>
                <a:gdLst>
                  <a:gd name="connsiteX0" fmla="*/ 1046163 w 1398587"/>
                  <a:gd name="connsiteY0" fmla="*/ 0 h 3496309"/>
                  <a:gd name="connsiteX1" fmla="*/ 0 w 1398587"/>
                  <a:gd name="connsiteY1" fmla="*/ 3496310 h 3496309"/>
                  <a:gd name="connsiteX2" fmla="*/ 1398588 w 1398587"/>
                  <a:gd name="connsiteY2" fmla="*/ 0 h 3496309"/>
                  <a:gd name="connsiteX3" fmla="*/ 1046163 w 139858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8587" h="3496309">
                    <a:moveTo>
                      <a:pt x="1046163" y="0"/>
                    </a:moveTo>
                    <a:lnTo>
                      <a:pt x="0" y="3496310"/>
                    </a:lnTo>
                    <a:lnTo>
                      <a:pt x="1398588" y="0"/>
                    </a:lnTo>
                    <a:lnTo>
                      <a:pt x="1046163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3" name="Freeform: Shape 562">
                <a:extLst>
                  <a:ext uri="{FF2B5EF4-FFF2-40B4-BE49-F238E27FC236}">
                    <a16:creationId xmlns:a16="http://schemas.microsoft.com/office/drawing/2014/main" id="{86CBF267-D079-8CF7-381F-5B2DF7E426B2}"/>
                  </a:ext>
                </a:extLst>
              </p:cNvPr>
              <p:cNvSpPr/>
              <p:nvPr/>
            </p:nvSpPr>
            <p:spPr>
              <a:xfrm>
                <a:off x="8300084" y="0"/>
                <a:ext cx="1046162" cy="3496309"/>
              </a:xfrm>
              <a:custGeom>
                <a:avLst/>
                <a:gdLst>
                  <a:gd name="connsiteX0" fmla="*/ 434658 w 1046162"/>
                  <a:gd name="connsiteY0" fmla="*/ 0 h 3496309"/>
                  <a:gd name="connsiteX1" fmla="*/ 0 w 1046162"/>
                  <a:gd name="connsiteY1" fmla="*/ 3496310 h 3496309"/>
                  <a:gd name="connsiteX2" fmla="*/ 1046163 w 1046162"/>
                  <a:gd name="connsiteY2" fmla="*/ 0 h 3496309"/>
                  <a:gd name="connsiteX3" fmla="*/ 434658 w 104616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6162" h="3496309">
                    <a:moveTo>
                      <a:pt x="434658" y="0"/>
                    </a:moveTo>
                    <a:lnTo>
                      <a:pt x="0" y="3496310"/>
                    </a:lnTo>
                    <a:lnTo>
                      <a:pt x="1046163" y="0"/>
                    </a:lnTo>
                    <a:lnTo>
                      <a:pt x="434658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4" name="Freeform: Shape 563">
                <a:extLst>
                  <a:ext uri="{FF2B5EF4-FFF2-40B4-BE49-F238E27FC236}">
                    <a16:creationId xmlns:a16="http://schemas.microsoft.com/office/drawing/2014/main" id="{33867109-A07A-77BE-8263-A9EDCC2AC995}"/>
                  </a:ext>
                </a:extLst>
              </p:cNvPr>
              <p:cNvSpPr/>
              <p:nvPr/>
            </p:nvSpPr>
            <p:spPr>
              <a:xfrm>
                <a:off x="8300084" y="0"/>
                <a:ext cx="1046162" cy="3496309"/>
              </a:xfrm>
              <a:custGeom>
                <a:avLst/>
                <a:gdLst>
                  <a:gd name="connsiteX0" fmla="*/ 434658 w 1046162"/>
                  <a:gd name="connsiteY0" fmla="*/ 0 h 3496309"/>
                  <a:gd name="connsiteX1" fmla="*/ 0 w 1046162"/>
                  <a:gd name="connsiteY1" fmla="*/ 3496310 h 3496309"/>
                  <a:gd name="connsiteX2" fmla="*/ 1046163 w 1046162"/>
                  <a:gd name="connsiteY2" fmla="*/ 0 h 3496309"/>
                  <a:gd name="connsiteX3" fmla="*/ 434658 w 104616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6162" h="3496309">
                    <a:moveTo>
                      <a:pt x="434658" y="0"/>
                    </a:moveTo>
                    <a:lnTo>
                      <a:pt x="0" y="3496310"/>
                    </a:lnTo>
                    <a:lnTo>
                      <a:pt x="1046163" y="0"/>
                    </a:lnTo>
                    <a:lnTo>
                      <a:pt x="434658" y="0"/>
                    </a:lnTo>
                    <a:close/>
                  </a:path>
                </a:pathLst>
              </a:custGeom>
              <a:gradFill>
                <a:gsLst>
                  <a:gs pos="36000">
                    <a:srgbClr val="C6EB00"/>
                  </a:gs>
                  <a:gs pos="43000">
                    <a:srgbClr val="9EE545">
                      <a:alpha val="69804"/>
                    </a:srgbClr>
                  </a:gs>
                  <a:gs pos="100000">
                    <a:schemeClr val="accent1"/>
                  </a:gs>
                  <a:gs pos="53000">
                    <a:srgbClr val="4EDAD3">
                      <a:alpha val="0"/>
                    </a:srgbClr>
                  </a:gs>
                </a:gsLst>
                <a:lin ang="78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5" name="Freeform: Shape 564">
                <a:extLst>
                  <a:ext uri="{FF2B5EF4-FFF2-40B4-BE49-F238E27FC236}">
                    <a16:creationId xmlns:a16="http://schemas.microsoft.com/office/drawing/2014/main" id="{913924CB-A31F-3DAF-FBF0-6297B2026BF3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6" name="Freeform: Shape 565">
                <a:extLst>
                  <a:ext uri="{FF2B5EF4-FFF2-40B4-BE49-F238E27FC236}">
                    <a16:creationId xmlns:a16="http://schemas.microsoft.com/office/drawing/2014/main" id="{08DE9BCB-26FF-D132-E6FE-A2B0C55C6DFE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solidFill>
                <a:srgbClr val="1F7AE3">
                  <a:alpha val="60000"/>
                </a:srgbClr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7" name="Freeform: Shape 566">
                <a:extLst>
                  <a:ext uri="{FF2B5EF4-FFF2-40B4-BE49-F238E27FC236}">
                    <a16:creationId xmlns:a16="http://schemas.microsoft.com/office/drawing/2014/main" id="{DA557349-E83A-AE87-617D-15870485DEF0}"/>
                  </a:ext>
                </a:extLst>
              </p:cNvPr>
              <p:cNvSpPr/>
              <p:nvPr/>
            </p:nvSpPr>
            <p:spPr>
              <a:xfrm>
                <a:off x="8300084" y="0"/>
                <a:ext cx="1883092" cy="3496309"/>
              </a:xfrm>
              <a:custGeom>
                <a:avLst/>
                <a:gdLst>
                  <a:gd name="connsiteX0" fmla="*/ 1398588 w 1883092"/>
                  <a:gd name="connsiteY0" fmla="*/ 0 h 3496309"/>
                  <a:gd name="connsiteX1" fmla="*/ 0 w 1883092"/>
                  <a:gd name="connsiteY1" fmla="*/ 3496310 h 3496309"/>
                  <a:gd name="connsiteX2" fmla="*/ 1883093 w 1883092"/>
                  <a:gd name="connsiteY2" fmla="*/ 0 h 3496309"/>
                  <a:gd name="connsiteX3" fmla="*/ 1398588 w 1883092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3092" h="3496309">
                    <a:moveTo>
                      <a:pt x="1398588" y="0"/>
                    </a:moveTo>
                    <a:lnTo>
                      <a:pt x="0" y="3496310"/>
                    </a:lnTo>
                    <a:lnTo>
                      <a:pt x="1883093" y="0"/>
                    </a:lnTo>
                    <a:lnTo>
                      <a:pt x="1398588" y="0"/>
                    </a:lnTo>
                    <a:close/>
                  </a:path>
                </a:pathLst>
              </a:custGeom>
              <a:no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8" name="Freeform: Shape 567">
                <a:extLst>
                  <a:ext uri="{FF2B5EF4-FFF2-40B4-BE49-F238E27FC236}">
                    <a16:creationId xmlns:a16="http://schemas.microsoft.com/office/drawing/2014/main" id="{7588C8A7-A8D4-4C3C-09CF-B33E8114E142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9" name="Freeform: Shape 568">
                <a:extLst>
                  <a:ext uri="{FF2B5EF4-FFF2-40B4-BE49-F238E27FC236}">
                    <a16:creationId xmlns:a16="http://schemas.microsoft.com/office/drawing/2014/main" id="{29C46CB8-3174-E785-A530-66805B72FD11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solidFill>
                <a:srgbClr val="3ECA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0" name="Freeform: Shape 569">
                <a:extLst>
                  <a:ext uri="{FF2B5EF4-FFF2-40B4-BE49-F238E27FC236}">
                    <a16:creationId xmlns:a16="http://schemas.microsoft.com/office/drawing/2014/main" id="{312C16AC-9215-F844-0FB7-6DB28D3A6308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gradFill>
                <a:gsLst>
                  <a:gs pos="0">
                    <a:srgbClr val="3ECAFB">
                      <a:alpha val="0"/>
                    </a:srgbClr>
                  </a:gs>
                  <a:gs pos="40000">
                    <a:srgbClr val="3CC7FA">
                      <a:alpha val="52000"/>
                    </a:srgbClr>
                  </a:gs>
                  <a:gs pos="54000">
                    <a:srgbClr val="0068DF"/>
                  </a:gs>
                </a:gsLst>
                <a:lin ang="240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727F0B40-57ED-F61E-025E-CA220D24904E}"/>
                  </a:ext>
                </a:extLst>
              </p:cNvPr>
              <p:cNvSpPr/>
              <p:nvPr/>
            </p:nvSpPr>
            <p:spPr>
              <a:xfrm>
                <a:off x="8300084" y="0"/>
                <a:ext cx="3284855" cy="3496309"/>
              </a:xfrm>
              <a:custGeom>
                <a:avLst/>
                <a:gdLst>
                  <a:gd name="connsiteX0" fmla="*/ 3284855 w 3284855"/>
                  <a:gd name="connsiteY0" fmla="*/ 0 h 3496309"/>
                  <a:gd name="connsiteX1" fmla="*/ 0 w 3284855"/>
                  <a:gd name="connsiteY1" fmla="*/ 3496310 h 3496309"/>
                  <a:gd name="connsiteX2" fmla="*/ 2220596 w 3284855"/>
                  <a:gd name="connsiteY2" fmla="*/ 0 h 3496309"/>
                  <a:gd name="connsiteX3" fmla="*/ 3284855 w 3284855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855" h="3496309">
                    <a:moveTo>
                      <a:pt x="3284855" y="0"/>
                    </a:moveTo>
                    <a:lnTo>
                      <a:pt x="0" y="3496310"/>
                    </a:lnTo>
                    <a:lnTo>
                      <a:pt x="2220596" y="0"/>
                    </a:lnTo>
                    <a:lnTo>
                      <a:pt x="3284855" y="0"/>
                    </a:lnTo>
                    <a:close/>
                  </a:path>
                </a:pathLst>
              </a:custGeom>
              <a:noFill/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72" name="Graphic 613">
                <a:extLst>
                  <a:ext uri="{FF2B5EF4-FFF2-40B4-BE49-F238E27FC236}">
                    <a16:creationId xmlns:a16="http://schemas.microsoft.com/office/drawing/2014/main" id="{AAC0A093-AC47-9AA2-282E-D4EDB4145CC7}"/>
                  </a:ext>
                </a:extLst>
              </p:cNvPr>
              <p:cNvGrpSpPr/>
              <p:nvPr/>
            </p:nvGrpSpPr>
            <p:grpSpPr>
              <a:xfrm>
                <a:off x="8300084" y="0"/>
                <a:ext cx="3891915" cy="3496309"/>
                <a:chOff x="8300084" y="0"/>
                <a:chExt cx="3891915" cy="3496309"/>
              </a:xfrm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id="{C7960140-9961-AE28-A4C0-5BCE303CFE73}"/>
                    </a:ext>
                  </a:extLst>
                </p:cNvPr>
                <p:cNvSpPr/>
                <p:nvPr/>
              </p:nvSpPr>
              <p:spPr>
                <a:xfrm>
                  <a:off x="8300084" y="0"/>
                  <a:ext cx="3891915" cy="3496309"/>
                </a:xfrm>
                <a:custGeom>
                  <a:avLst/>
                  <a:gdLst>
                    <a:gd name="connsiteX0" fmla="*/ 3891915 w 3891915"/>
                    <a:gd name="connsiteY0" fmla="*/ 683895 h 3496309"/>
                    <a:gd name="connsiteX1" fmla="*/ 0 w 3891915"/>
                    <a:gd name="connsiteY1" fmla="*/ 3496310 h 3496309"/>
                    <a:gd name="connsiteX2" fmla="*/ 3284855 w 3891915"/>
                    <a:gd name="connsiteY2" fmla="*/ 0 h 3496309"/>
                    <a:gd name="connsiteX3" fmla="*/ 3891915 w 3891915"/>
                    <a:gd name="connsiteY3" fmla="*/ 0 h 3496309"/>
                    <a:gd name="connsiteX4" fmla="*/ 3891915 w 3891915"/>
                    <a:gd name="connsiteY4" fmla="*/ 683895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91915" h="3496309">
                      <a:moveTo>
                        <a:pt x="3891915" y="683895"/>
                      </a:moveTo>
                      <a:lnTo>
                        <a:pt x="0" y="3496310"/>
                      </a:lnTo>
                      <a:lnTo>
                        <a:pt x="3284855" y="0"/>
                      </a:lnTo>
                      <a:lnTo>
                        <a:pt x="3891915" y="0"/>
                      </a:lnTo>
                      <a:lnTo>
                        <a:pt x="3891915" y="683895"/>
                      </a:lnTo>
                      <a:close/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id="{CB7EE95B-82F4-5438-4F8E-5CCAB1B0ED77}"/>
                    </a:ext>
                  </a:extLst>
                </p:cNvPr>
                <p:cNvSpPr/>
                <p:nvPr/>
              </p:nvSpPr>
              <p:spPr>
                <a:xfrm>
                  <a:off x="8300084" y="0"/>
                  <a:ext cx="3891915" cy="3496309"/>
                </a:xfrm>
                <a:custGeom>
                  <a:avLst/>
                  <a:gdLst>
                    <a:gd name="connsiteX0" fmla="*/ 3891915 w 3891915"/>
                    <a:gd name="connsiteY0" fmla="*/ 683895 h 3496309"/>
                    <a:gd name="connsiteX1" fmla="*/ 0 w 3891915"/>
                    <a:gd name="connsiteY1" fmla="*/ 3496310 h 3496309"/>
                    <a:gd name="connsiteX2" fmla="*/ 3284855 w 3891915"/>
                    <a:gd name="connsiteY2" fmla="*/ 0 h 3496309"/>
                    <a:gd name="connsiteX3" fmla="*/ 3891915 w 3891915"/>
                    <a:gd name="connsiteY3" fmla="*/ 0 h 3496309"/>
                    <a:gd name="connsiteX4" fmla="*/ 3891915 w 3891915"/>
                    <a:gd name="connsiteY4" fmla="*/ 683895 h 3496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91915" h="3496309">
                      <a:moveTo>
                        <a:pt x="3891915" y="683895"/>
                      </a:moveTo>
                      <a:lnTo>
                        <a:pt x="0" y="3496310"/>
                      </a:lnTo>
                      <a:lnTo>
                        <a:pt x="3284855" y="0"/>
                      </a:lnTo>
                      <a:lnTo>
                        <a:pt x="3891915" y="0"/>
                      </a:lnTo>
                      <a:lnTo>
                        <a:pt x="3891915" y="683895"/>
                      </a:lnTo>
                      <a:close/>
                    </a:path>
                  </a:pathLst>
                </a:custGeom>
                <a:gradFill>
                  <a:gsLst>
                    <a:gs pos="46000">
                      <a:srgbClr val="0068DF"/>
                    </a:gs>
                    <a:gs pos="100000">
                      <a:srgbClr val="39C7F8"/>
                    </a:gs>
                    <a:gs pos="53000">
                      <a:srgbClr val="3ECAFB">
                        <a:alpha val="89804"/>
                      </a:srgbClr>
                    </a:gs>
                  </a:gsLst>
                  <a:lin ang="276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73" name="Graphic 613">
                <a:extLst>
                  <a:ext uri="{FF2B5EF4-FFF2-40B4-BE49-F238E27FC236}">
                    <a16:creationId xmlns:a16="http://schemas.microsoft.com/office/drawing/2014/main" id="{DB9493C0-9509-654C-3FED-CC28DD2F6DAE}"/>
                  </a:ext>
                </a:extLst>
              </p:cNvPr>
              <p:cNvGrpSpPr/>
              <p:nvPr/>
            </p:nvGrpSpPr>
            <p:grpSpPr>
              <a:xfrm>
                <a:off x="8300084" y="683894"/>
                <a:ext cx="3930650" cy="2812414"/>
                <a:chOff x="8300084" y="683894"/>
                <a:chExt cx="3930650" cy="2812414"/>
              </a:xfrm>
            </p:grpSpPr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id="{4D301E49-C924-436F-4D11-E6EDF4A99E63}"/>
                    </a:ext>
                  </a:extLst>
                </p:cNvPr>
                <p:cNvSpPr/>
                <p:nvPr/>
              </p:nvSpPr>
              <p:spPr>
                <a:xfrm>
                  <a:off x="8300084" y="683894"/>
                  <a:ext cx="3930650" cy="2812414"/>
                </a:xfrm>
                <a:custGeom>
                  <a:avLst/>
                  <a:gdLst>
                    <a:gd name="connsiteX0" fmla="*/ 3891915 w 3930650"/>
                    <a:gd name="connsiteY0" fmla="*/ 0 h 2812414"/>
                    <a:gd name="connsiteX1" fmla="*/ 0 w 3930650"/>
                    <a:gd name="connsiteY1" fmla="*/ 2812415 h 2812414"/>
                    <a:gd name="connsiteX2" fmla="*/ 3930650 w 3930650"/>
                    <a:gd name="connsiteY2" fmla="*/ 1133158 h 2812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30650" h="2812414">
                      <a:moveTo>
                        <a:pt x="3891915" y="0"/>
                      </a:moveTo>
                      <a:lnTo>
                        <a:pt x="0" y="2812415"/>
                      </a:lnTo>
                      <a:lnTo>
                        <a:pt x="3930650" y="1133158"/>
                      </a:lnTo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id="{300F5E3D-4670-8DBB-BC89-9E4B1BFFE7B4}"/>
                    </a:ext>
                  </a:extLst>
                </p:cNvPr>
                <p:cNvSpPr/>
                <p:nvPr/>
              </p:nvSpPr>
              <p:spPr>
                <a:xfrm>
                  <a:off x="8300084" y="683894"/>
                  <a:ext cx="3930650" cy="2812414"/>
                </a:xfrm>
                <a:custGeom>
                  <a:avLst/>
                  <a:gdLst>
                    <a:gd name="connsiteX0" fmla="*/ 3891915 w 3930650"/>
                    <a:gd name="connsiteY0" fmla="*/ 0 h 2812414"/>
                    <a:gd name="connsiteX1" fmla="*/ 0 w 3930650"/>
                    <a:gd name="connsiteY1" fmla="*/ 2812415 h 2812414"/>
                    <a:gd name="connsiteX2" fmla="*/ 3930650 w 3930650"/>
                    <a:gd name="connsiteY2" fmla="*/ 1133158 h 2812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930650" h="2812414">
                      <a:moveTo>
                        <a:pt x="3891915" y="0"/>
                      </a:moveTo>
                      <a:lnTo>
                        <a:pt x="0" y="2812415"/>
                      </a:lnTo>
                      <a:lnTo>
                        <a:pt x="3930650" y="1133158"/>
                      </a:lnTo>
                    </a:path>
                  </a:pathLst>
                </a:custGeom>
                <a:gradFill>
                  <a:gsLst>
                    <a:gs pos="47000">
                      <a:srgbClr val="0068DF">
                        <a:alpha val="89804"/>
                      </a:srgbClr>
                    </a:gs>
                    <a:gs pos="34000">
                      <a:srgbClr val="0068DF">
                        <a:alpha val="89804"/>
                      </a:srgbClr>
                    </a:gs>
                    <a:gs pos="58000">
                      <a:srgbClr val="0EAFE0"/>
                    </a:gs>
                  </a:gsLst>
                  <a:lin ang="3600000" scaled="0"/>
                </a:gra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74" name="Graphic 613">
                <a:extLst>
                  <a:ext uri="{FF2B5EF4-FFF2-40B4-BE49-F238E27FC236}">
                    <a16:creationId xmlns:a16="http://schemas.microsoft.com/office/drawing/2014/main" id="{66B9EF31-F4DA-0968-A2C0-4DA2F48D72F6}"/>
                  </a:ext>
                </a:extLst>
              </p:cNvPr>
              <p:cNvGrpSpPr/>
              <p:nvPr/>
            </p:nvGrpSpPr>
            <p:grpSpPr>
              <a:xfrm>
                <a:off x="8300084" y="1817052"/>
                <a:ext cx="3930650" cy="1679257"/>
                <a:chOff x="8300084" y="1817052"/>
                <a:chExt cx="3930650" cy="1679257"/>
              </a:xfrm>
            </p:grpSpPr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id="{75CB0E3C-E019-2D4E-C972-AAF5484CA661}"/>
                    </a:ext>
                  </a:extLst>
                </p:cNvPr>
                <p:cNvSpPr/>
                <p:nvPr/>
              </p:nvSpPr>
              <p:spPr>
                <a:xfrm>
                  <a:off x="8300084" y="1817052"/>
                  <a:ext cx="3930650" cy="1679257"/>
                </a:xfrm>
                <a:custGeom>
                  <a:avLst/>
                  <a:gdLst>
                    <a:gd name="connsiteX0" fmla="*/ 3930650 w 3930650"/>
                    <a:gd name="connsiteY0" fmla="*/ 0 h 1679257"/>
                    <a:gd name="connsiteX1" fmla="*/ 0 w 3930650"/>
                    <a:gd name="connsiteY1" fmla="*/ 1679257 h 1679257"/>
                    <a:gd name="connsiteX2" fmla="*/ 3928746 w 3930650"/>
                    <a:gd name="connsiteY2" fmla="*/ 279400 h 1679257"/>
                    <a:gd name="connsiteX3" fmla="*/ 3930650 w 3930650"/>
                    <a:gd name="connsiteY3" fmla="*/ 0 h 1679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30650" h="1679257">
                      <a:moveTo>
                        <a:pt x="3930650" y="0"/>
                      </a:moveTo>
                      <a:lnTo>
                        <a:pt x="0" y="1679257"/>
                      </a:lnTo>
                      <a:lnTo>
                        <a:pt x="3928746" y="279400"/>
                      </a:lnTo>
                      <a:lnTo>
                        <a:pt x="3930650" y="0"/>
                      </a:lnTo>
                      <a:close/>
                    </a:path>
                  </a:pathLst>
                </a:custGeom>
                <a:solidFill>
                  <a:srgbClr val="0EAFE0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id="{07065F56-579E-7E54-D8D1-0F2A8FD85266}"/>
                    </a:ext>
                  </a:extLst>
                </p:cNvPr>
                <p:cNvSpPr/>
                <p:nvPr/>
              </p:nvSpPr>
              <p:spPr>
                <a:xfrm>
                  <a:off x="8300084" y="1817052"/>
                  <a:ext cx="3930650" cy="1679257"/>
                </a:xfrm>
                <a:custGeom>
                  <a:avLst/>
                  <a:gdLst>
                    <a:gd name="connsiteX0" fmla="*/ 3930650 w 3930650"/>
                    <a:gd name="connsiteY0" fmla="*/ 0 h 1679257"/>
                    <a:gd name="connsiteX1" fmla="*/ 0 w 3930650"/>
                    <a:gd name="connsiteY1" fmla="*/ 1679257 h 1679257"/>
                    <a:gd name="connsiteX2" fmla="*/ 3928746 w 3930650"/>
                    <a:gd name="connsiteY2" fmla="*/ 279400 h 1679257"/>
                    <a:gd name="connsiteX3" fmla="*/ 3930650 w 3930650"/>
                    <a:gd name="connsiteY3" fmla="*/ 0 h 1679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30650" h="1679257">
                      <a:moveTo>
                        <a:pt x="3930650" y="0"/>
                      </a:moveTo>
                      <a:lnTo>
                        <a:pt x="0" y="1679257"/>
                      </a:lnTo>
                      <a:lnTo>
                        <a:pt x="3928746" y="279400"/>
                      </a:lnTo>
                      <a:lnTo>
                        <a:pt x="3930650" y="0"/>
                      </a:lnTo>
                      <a:close/>
                    </a:path>
                  </a:pathLst>
                </a:custGeom>
                <a:solidFill>
                  <a:srgbClr val="26BCED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F59E1798-679A-ACCE-B23E-3DA9B1034F53}"/>
                  </a:ext>
                </a:extLst>
              </p:cNvPr>
              <p:cNvSpPr/>
              <p:nvPr userDrawn="1"/>
            </p:nvSpPr>
            <p:spPr>
              <a:xfrm>
                <a:off x="12200310" y="0"/>
                <a:ext cx="92408" cy="6858000"/>
              </a:xfrm>
              <a:prstGeom prst="rect">
                <a:avLst/>
              </a:prstGeom>
              <a:solidFill>
                <a:srgbClr val="E9ED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64008" bIns="64008" rtlCol="0" anchor="t"/>
              <a:lstStyle/>
              <a:p>
                <a:pPr algn="l"/>
                <a:endParaRPr lang="en-US" dirty="0">
                  <a:latin typeface="Poppins SemiBold" panose="00000700000000000000" pitchFamily="2" charset="0"/>
                  <a:cs typeface="Poppins SemiBold" panose="000007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8066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91347789-91DD-8BAB-C965-15B9AD2380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6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71126BC0-ACDB-A63C-30FF-060BBADFC2A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82905" y="3428999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BB5538B8-D304-A6FE-E229-6BA4E24C2C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288030" y="3428999"/>
            <a:ext cx="2903970" cy="3429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66E0F71D-367D-EF12-86F9-A9181132A9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76626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1BA72DF4-89E9-84A2-C2CB-42ACD6DB794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82905" y="1"/>
            <a:ext cx="2903970" cy="3429002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9" name="Picture Placeholder 13">
            <a:extLst>
              <a:ext uri="{FF2B5EF4-FFF2-40B4-BE49-F238E27FC236}">
                <a16:creationId xmlns:a16="http://schemas.microsoft.com/office/drawing/2014/main" id="{81113856-26A5-94C8-0833-80FD9616F2D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288030" y="1"/>
            <a:ext cx="2903970" cy="342900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0F94516-D36C-2727-50A5-CF74F2E8E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 b="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661897CC-AACF-2829-F832-0A49122D14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111943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2DF415B5-BC03-D284-0472-96078327D7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 b="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1A6108F-688D-00CE-1F0C-96CC714BBE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2085673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ark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02CEB-949E-C60C-92EC-3436B6B3CC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2DF415B5-BC03-D284-0472-96078327D7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61A6108F-688D-00CE-1F0C-96CC714BBE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2356825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 +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D6636-D6A0-C337-4A05-2425732FF2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68D833D0-D1EA-0453-7C67-5B1CE3BAD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264E6B0-F9AE-B1F9-93AC-8A519A4A5E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516C67-2149-579A-F47C-55BEB51847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3440" y="35221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1A826A35-5634-6413-36C2-AEB0FFCA2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3439" y="1605035"/>
            <a:ext cx="5040860" cy="1461431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A5B9995-81AD-8AA9-683A-78DBE91BF8D1}"/>
              </a:ext>
            </a:extLst>
          </p:cNvPr>
          <p:cNvSpPr txBox="1">
            <a:spLocks/>
          </p:cNvSpPr>
          <p:nvPr userDrawn="1"/>
        </p:nvSpPr>
        <p:spPr>
          <a:xfrm>
            <a:off x="6724075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CDFBD57-209D-51C7-4616-FF4C6F00C443}"/>
              </a:ext>
            </a:extLst>
          </p:cNvPr>
          <p:cNvSpPr txBox="1">
            <a:spLocks/>
          </p:cNvSpPr>
          <p:nvPr userDrawn="1"/>
        </p:nvSpPr>
        <p:spPr>
          <a:xfrm>
            <a:off x="6503439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98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FF3C8D76-C793-E670-BDE5-146FB59F9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3239642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93ABC-DF5B-7122-E497-8DAC3BDA3DF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3237A92-0813-4C72-03F2-E999D7F7C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A93FC714-6301-1455-CB53-C288494837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F90636A-148D-D1E5-3FF5-12C46A7F7B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9028FE14-75D2-C23C-6FE7-530C1FD73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2855406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D7682D-4DE4-4B99-3A29-AED2B60445F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21245394-80EC-F0AD-009D-284FEEB2B0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91300" y="1652127"/>
            <a:ext cx="5048250" cy="474812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D70F547-8B83-B174-3270-794B37206E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2BFD391-315F-7AC1-72E9-50EF2689B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6218B57-AD97-875E-74F8-922F32AFF7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BA229B9-D9CA-C3D4-0C1C-230403082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2732383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  <p15:guide id="5" orient="horz" pos="1865">
          <p15:clr>
            <a:srgbClr val="FBAE40"/>
          </p15:clr>
        </p15:guide>
        <p15:guide id="6" orient="horz" pos="159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195DF01-9D0D-7532-1195-7E763F0CDE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AE905AA-AFA2-0B96-B385-D32652EF1B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A2CF2C2A-6861-B755-0D80-9B629CD0F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A3FDDD5-8639-18E9-8B3B-8437AADE2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2894274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12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1200"/>
              </a:spcBef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13626" y="0"/>
            <a:ext cx="6078373" cy="2282024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F4C96FE9-C037-14C3-012B-B741623D23D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13626" y="2287988"/>
            <a:ext cx="6078373" cy="22820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DF25DC-1055-D2B2-98AF-5F29BBD47E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113626" y="4575977"/>
            <a:ext cx="6078373" cy="2282024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537342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E9953E-1F03-B222-CC62-12EAF44E2EC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D952218D-93A7-0B20-45B9-5277563E2A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4924678-329C-366B-4CA0-9F35F6C04F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5E9CC677-B687-DC73-8B66-FBAC46F9B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5C9E828-1F1C-47CB-0CA6-96FD8BB6A5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7988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931AB8-713E-C852-8385-691C99CC07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0094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0BA635FC-A312-CDFD-CEE2-71AE69C703C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00050" y="4014788"/>
            <a:ext cx="5027613" cy="1963737"/>
          </a:xfrm>
          <a:prstGeom prst="rect">
            <a:avLst/>
          </a:prstGeom>
          <a:solidFill>
            <a:srgbClr val="E9E9E9"/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7CDDFA3-A77C-84F6-C805-0F704B7EA5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13341" y="4014788"/>
            <a:ext cx="5027613" cy="19637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3334838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F8A78F56-3208-0B1B-F4D6-5D837A040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8539C609-7056-CF23-8C8B-48A01C532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185018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71BEE4-760E-ACDE-C810-291B26FBC1F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CB21D0-309A-8549-2E95-F4ECA7D6198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E7A7B9D-0596-435F-260E-F986AD70309C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5F03E6F-5303-0DBD-3EBD-9F67494B3E0B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9FB07F-BB62-D658-9816-1E1BD86A2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F12AD3F-EA62-0DBF-75E9-F16434EAA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16805" y="6229255"/>
            <a:ext cx="517932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749198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XP +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22FC6D-3A99-72A8-37DD-B039741D48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761384"/>
            <a:ext cx="1509927" cy="305544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C26F959-7025-876F-2A7E-2AB97F839FF3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AFE7F-AEF0-56AE-7B4A-483342818015}"/>
              </a:ext>
            </a:extLst>
          </p:cNvPr>
          <p:cNvGrpSpPr/>
          <p:nvPr userDrawn="1"/>
        </p:nvGrpSpPr>
        <p:grpSpPr>
          <a:xfrm>
            <a:off x="1329004" y="2629430"/>
            <a:ext cx="2894619" cy="979228"/>
            <a:chOff x="532238" y="532263"/>
            <a:chExt cx="1522954" cy="51520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D955D61-89AD-68BF-11BE-DC3C64CA2E04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3D381AC-9A91-27C3-372C-83904DA3EC10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86545B6-1A77-CD99-D604-0CBE2C8A50BC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EA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8B3459A-8CA0-8653-BC63-848030D1104E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9A00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8ECAB471-DD36-B765-A319-2A51EA7E5DCC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7400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3A3C7847-072F-8F06-63B7-E92BC4E886C9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DD1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ED91732-4AFF-250B-862A-E31EF85BD96F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DD1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D825D5B-241C-B463-31A9-CC50DAF439D8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F1E5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F660E30-65C4-DD19-2F3D-D00BFB54CB6A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F1E5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49355F97-AAF9-11E2-5334-7FAF3A4D3D7E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7F14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5958EFF5-7C87-9E2A-94A8-2A03D995FCA9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FF9A00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E2109D5B-1C51-CEB5-2275-324D2106108D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4EDAD3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32B38B4A-3114-34EF-100B-EB8B9AEE05EA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65D5E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F9B240B-2ACB-6AAA-2472-DB6DA68F0D89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0068D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E92B4398-67A6-3F67-E3DA-B9E51F86091E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65D5E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79EAD67-10C9-603E-1EBD-D000686C1744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3ECAFB">
              <a:alpha val="50000"/>
            </a:srgbClr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C339BAC4-0B00-E89A-EC79-25E15A67A83D}"/>
              </a:ext>
            </a:extLst>
          </p:cNvPr>
          <p:cNvSpPr/>
          <p:nvPr/>
        </p:nvSpPr>
        <p:spPr>
          <a:xfrm>
            <a:off x="3657600" y="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/>
            </a:pathLst>
          </a:custGeom>
          <a:solidFill>
            <a:srgbClr val="0068DF"/>
          </a:solidFill>
          <a:ln w="22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C792D86-477E-5276-145A-CE3B4CA38385}"/>
              </a:ext>
            </a:extLst>
          </p:cNvPr>
          <p:cNvGrpSpPr/>
          <p:nvPr userDrawn="1"/>
        </p:nvGrpSpPr>
        <p:grpSpPr>
          <a:xfrm>
            <a:off x="3881118" y="0"/>
            <a:ext cx="8315959" cy="6857999"/>
            <a:chOff x="4609967" y="0"/>
            <a:chExt cx="8315959" cy="6857999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36DD5F0-C72A-F3BE-8C6B-AFB60BAD558D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5878513 w 5878512"/>
                <a:gd name="connsiteY0" fmla="*/ 3493453 h 3493452"/>
                <a:gd name="connsiteX1" fmla="*/ 5857557 w 5878512"/>
                <a:gd name="connsiteY1" fmla="*/ 0 h 3493452"/>
                <a:gd name="connsiteX2" fmla="*/ 2393315 w 5878512"/>
                <a:gd name="connsiteY2" fmla="*/ 0 h 3493452"/>
                <a:gd name="connsiteX3" fmla="*/ 0 w 5878512"/>
                <a:gd name="connsiteY3" fmla="*/ 0 h 3493452"/>
                <a:gd name="connsiteX4" fmla="*/ 5878513 w 5878512"/>
                <a:gd name="connsiteY4" fmla="*/ 3493453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5878513" y="3493453"/>
                  </a:moveTo>
                  <a:lnTo>
                    <a:pt x="5857557" y="0"/>
                  </a:lnTo>
                  <a:lnTo>
                    <a:pt x="2393315" y="0"/>
                  </a:lnTo>
                  <a:lnTo>
                    <a:pt x="0" y="0"/>
                  </a:lnTo>
                  <a:lnTo>
                    <a:pt x="5878513" y="3493453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9571F9-A6AA-F72C-84A9-F5F77C277DCD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0 w 5878512"/>
                <a:gd name="connsiteY0" fmla="*/ 0 h 3493452"/>
                <a:gd name="connsiteX1" fmla="*/ 5878513 w 5878512"/>
                <a:gd name="connsiteY1" fmla="*/ 3493453 h 3493452"/>
                <a:gd name="connsiteX2" fmla="*/ 2393315 w 5878512"/>
                <a:gd name="connsiteY2" fmla="*/ 0 h 3493452"/>
                <a:gd name="connsiteX3" fmla="*/ 2393315 w 5878512"/>
                <a:gd name="connsiteY3" fmla="*/ 0 h 3493452"/>
                <a:gd name="connsiteX4" fmla="*/ 0 w 5878512"/>
                <a:gd name="connsiteY4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0" y="0"/>
                  </a:moveTo>
                  <a:lnTo>
                    <a:pt x="5878513" y="3493453"/>
                  </a:lnTo>
                  <a:lnTo>
                    <a:pt x="2393315" y="0"/>
                  </a:lnTo>
                  <a:lnTo>
                    <a:pt x="2393315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521">
                  <a:schemeClr val="accent6"/>
                </a:gs>
                <a:gs pos="49000">
                  <a:schemeClr val="accent3"/>
                </a:gs>
                <a:gs pos="63000">
                  <a:srgbClr val="C6EB00"/>
                </a:gs>
                <a:gs pos="94000">
                  <a:srgbClr val="C6EB00"/>
                </a:gs>
              </a:gsLst>
              <a:lin ang="184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CCC7286-8BDB-26DD-B782-CA454A627D91}"/>
                </a:ext>
              </a:extLst>
            </p:cNvPr>
            <p:cNvSpPr/>
            <p:nvPr/>
          </p:nvSpPr>
          <p:spPr>
            <a:xfrm>
              <a:off x="7003281" y="0"/>
              <a:ext cx="3485197" cy="3493452"/>
            </a:xfrm>
            <a:custGeom>
              <a:avLst/>
              <a:gdLst>
                <a:gd name="connsiteX0" fmla="*/ 0 w 3485197"/>
                <a:gd name="connsiteY0" fmla="*/ 0 h 3493452"/>
                <a:gd name="connsiteX1" fmla="*/ 3485198 w 3485197"/>
                <a:gd name="connsiteY1" fmla="*/ 3493453 h 3493452"/>
                <a:gd name="connsiteX2" fmla="*/ 287973 w 3485197"/>
                <a:gd name="connsiteY2" fmla="*/ 0 h 3493452"/>
                <a:gd name="connsiteX3" fmla="*/ 0 w 348519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5197" h="3493452">
                  <a:moveTo>
                    <a:pt x="0" y="0"/>
                  </a:moveTo>
                  <a:lnTo>
                    <a:pt x="3485198" y="3493453"/>
                  </a:lnTo>
                  <a:lnTo>
                    <a:pt x="2879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B972">
                <a:alpha val="4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C96A91D-2A15-E82B-B83F-9F71ECBC5D59}"/>
                </a:ext>
              </a:extLst>
            </p:cNvPr>
            <p:cNvSpPr/>
            <p:nvPr/>
          </p:nvSpPr>
          <p:spPr>
            <a:xfrm>
              <a:off x="7291254" y="0"/>
              <a:ext cx="3197225" cy="3493452"/>
            </a:xfrm>
            <a:custGeom>
              <a:avLst/>
              <a:gdLst>
                <a:gd name="connsiteX0" fmla="*/ 628650 w 3197225"/>
                <a:gd name="connsiteY0" fmla="*/ 0 h 3493452"/>
                <a:gd name="connsiteX1" fmla="*/ 3197225 w 3197225"/>
                <a:gd name="connsiteY1" fmla="*/ 3493453 h 3493452"/>
                <a:gd name="connsiteX2" fmla="*/ 0 w 3197225"/>
                <a:gd name="connsiteY2" fmla="*/ 0 h 3493452"/>
                <a:gd name="connsiteX3" fmla="*/ 628650 w 319722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7225" h="3493452">
                  <a:moveTo>
                    <a:pt x="628650" y="0"/>
                  </a:moveTo>
                  <a:lnTo>
                    <a:pt x="3197225" y="3493453"/>
                  </a:lnTo>
                  <a:lnTo>
                    <a:pt x="0" y="0"/>
                  </a:lnTo>
                  <a:lnTo>
                    <a:pt x="628650" y="0"/>
                  </a:lnTo>
                  <a:close/>
                </a:path>
              </a:pathLst>
            </a:custGeom>
            <a:gradFill>
              <a:gsLst>
                <a:gs pos="46000">
                  <a:schemeClr val="accent3"/>
                </a:gs>
                <a:gs pos="64000">
                  <a:srgbClr val="C6EB00"/>
                </a:gs>
              </a:gsLst>
              <a:lin ang="18810059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7BDE33A-7F5F-E171-2859-4A2944ADEB84}"/>
                </a:ext>
              </a:extLst>
            </p:cNvPr>
            <p:cNvSpPr/>
            <p:nvPr/>
          </p:nvSpPr>
          <p:spPr>
            <a:xfrm>
              <a:off x="7919904" y="0"/>
              <a:ext cx="2568575" cy="3493452"/>
            </a:xfrm>
            <a:custGeom>
              <a:avLst/>
              <a:gdLst>
                <a:gd name="connsiteX0" fmla="*/ 0 w 2568575"/>
                <a:gd name="connsiteY0" fmla="*/ 0 h 3493452"/>
                <a:gd name="connsiteX1" fmla="*/ 2568575 w 2568575"/>
                <a:gd name="connsiteY1" fmla="*/ 3493453 h 3493452"/>
                <a:gd name="connsiteX2" fmla="*/ 173672 w 2568575"/>
                <a:gd name="connsiteY2" fmla="*/ 0 h 3493452"/>
                <a:gd name="connsiteX3" fmla="*/ 0 w 256857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8575" h="3493452">
                  <a:moveTo>
                    <a:pt x="0" y="0"/>
                  </a:moveTo>
                  <a:lnTo>
                    <a:pt x="2568575" y="3493453"/>
                  </a:lnTo>
                  <a:lnTo>
                    <a:pt x="1736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4A99F4E-02ED-DC0A-C352-32D0A8001760}"/>
                </a:ext>
              </a:extLst>
            </p:cNvPr>
            <p:cNvSpPr/>
            <p:nvPr/>
          </p:nvSpPr>
          <p:spPr>
            <a:xfrm>
              <a:off x="8093577" y="0"/>
              <a:ext cx="2394902" cy="3493452"/>
            </a:xfrm>
            <a:custGeom>
              <a:avLst/>
              <a:gdLst>
                <a:gd name="connsiteX0" fmla="*/ 0 w 2394902"/>
                <a:gd name="connsiteY0" fmla="*/ 0 h 3493452"/>
                <a:gd name="connsiteX1" fmla="*/ 2394903 w 2394902"/>
                <a:gd name="connsiteY1" fmla="*/ 3493453 h 3493452"/>
                <a:gd name="connsiteX2" fmla="*/ 0 w 2394902"/>
                <a:gd name="connsiteY2" fmla="*/ 0 h 3493452"/>
                <a:gd name="connsiteX3" fmla="*/ 0 w 239490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4902" h="3493452">
                  <a:moveTo>
                    <a:pt x="0" y="0"/>
                  </a:moveTo>
                  <a:lnTo>
                    <a:pt x="2394903" y="34934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9C80E6E-26E4-17DB-0F9D-829E26937A7E}"/>
                </a:ext>
              </a:extLst>
            </p:cNvPr>
            <p:cNvSpPr/>
            <p:nvPr/>
          </p:nvSpPr>
          <p:spPr>
            <a:xfrm>
              <a:off x="8267884" y="0"/>
              <a:ext cx="2220595" cy="3493452"/>
            </a:xfrm>
            <a:custGeom>
              <a:avLst/>
              <a:gdLst>
                <a:gd name="connsiteX0" fmla="*/ 0 w 2220595"/>
                <a:gd name="connsiteY0" fmla="*/ 0 h 3493452"/>
                <a:gd name="connsiteX1" fmla="*/ 2220596 w 2220595"/>
                <a:gd name="connsiteY1" fmla="*/ 3493453 h 3493452"/>
                <a:gd name="connsiteX2" fmla="*/ 187643 w 2220595"/>
                <a:gd name="connsiteY2" fmla="*/ 0 h 3493452"/>
                <a:gd name="connsiteX3" fmla="*/ 0 w 222059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3452">
                  <a:moveTo>
                    <a:pt x="0" y="0"/>
                  </a:moveTo>
                  <a:lnTo>
                    <a:pt x="2220596" y="3493453"/>
                  </a:lnTo>
                  <a:lnTo>
                    <a:pt x="1876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B221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FCE6926-0F18-1A91-E89F-FC6A2A258C35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solidFill>
              <a:srgbClr val="80D226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9D48824-9DA0-B59C-3334-5C4EAE7F75E0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gradFill>
              <a:gsLst>
                <a:gs pos="38000">
                  <a:srgbClr val="C6EB00"/>
                </a:gs>
                <a:gs pos="52000">
                  <a:schemeClr val="accent3"/>
                </a:gs>
                <a:gs pos="74000">
                  <a:srgbClr val="00A700"/>
                </a:gs>
              </a:gsLst>
              <a:lin ang="2022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5D03C791-9A9B-877C-6C7D-323E516A7616}"/>
                </a:ext>
              </a:extLst>
            </p:cNvPr>
            <p:cNvSpPr/>
            <p:nvPr/>
          </p:nvSpPr>
          <p:spPr>
            <a:xfrm>
              <a:off x="9119419" y="0"/>
              <a:ext cx="1369059" cy="3493452"/>
            </a:xfrm>
            <a:custGeom>
              <a:avLst/>
              <a:gdLst>
                <a:gd name="connsiteX0" fmla="*/ 0 w 1369059"/>
                <a:gd name="connsiteY0" fmla="*/ 0 h 3493452"/>
                <a:gd name="connsiteX1" fmla="*/ 1369060 w 1369059"/>
                <a:gd name="connsiteY1" fmla="*/ 3493453 h 3493452"/>
                <a:gd name="connsiteX2" fmla="*/ 452755 w 1369059"/>
                <a:gd name="connsiteY2" fmla="*/ 0 h 3493452"/>
                <a:gd name="connsiteX3" fmla="*/ 0 w 1369059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059" h="3493452">
                  <a:moveTo>
                    <a:pt x="0" y="0"/>
                  </a:moveTo>
                  <a:lnTo>
                    <a:pt x="1369060" y="3493453"/>
                  </a:lnTo>
                  <a:lnTo>
                    <a:pt x="4527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EEF5257-0622-A30B-DDEF-9C166A25E883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895350 w 916305"/>
                <a:gd name="connsiteY0" fmla="*/ 0 h 3493452"/>
                <a:gd name="connsiteX1" fmla="*/ 916305 w 916305"/>
                <a:gd name="connsiteY1" fmla="*/ 3493453 h 3493452"/>
                <a:gd name="connsiteX2" fmla="*/ 0 w 916305"/>
                <a:gd name="connsiteY2" fmla="*/ 0 h 3493452"/>
                <a:gd name="connsiteX3" fmla="*/ 89535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895350" y="0"/>
                  </a:moveTo>
                  <a:lnTo>
                    <a:pt x="916305" y="3493453"/>
                  </a:lnTo>
                  <a:lnTo>
                    <a:pt x="0" y="0"/>
                  </a:lnTo>
                  <a:lnTo>
                    <a:pt x="895350" y="0"/>
                  </a:lnTo>
                  <a:close/>
                </a:path>
              </a:pathLst>
            </a:custGeom>
            <a:gradFill>
              <a:gsLst>
                <a:gs pos="20000">
                  <a:srgbClr val="C6EB00"/>
                </a:gs>
                <a:gs pos="20000">
                  <a:srgbClr val="C6EB00">
                    <a:alpha val="89804"/>
                  </a:srgbClr>
                </a:gs>
                <a:gs pos="40000">
                  <a:srgbClr val="C6EB00">
                    <a:alpha val="69804"/>
                  </a:srgbClr>
                </a:gs>
                <a:gs pos="70000">
                  <a:srgbClr val="C6EB00">
                    <a:alpha val="29804"/>
                  </a:srgbClr>
                </a:gs>
                <a:gs pos="90000">
                  <a:srgbClr val="C6EB00">
                    <a:alpha val="0"/>
                  </a:srgbClr>
                </a:gs>
              </a:gsLst>
              <a:lin ang="21210000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E935E3E-7A03-937C-4835-B1294719DF52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0 w 2343784"/>
                <a:gd name="connsiteY0" fmla="*/ 3493453 h 3493452"/>
                <a:gd name="connsiteX1" fmla="*/ 521335 w 2343784"/>
                <a:gd name="connsiteY1" fmla="*/ 0 h 3493452"/>
                <a:gd name="connsiteX2" fmla="*/ 2343785 w 2343784"/>
                <a:gd name="connsiteY2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3784" h="3493452">
                  <a:moveTo>
                    <a:pt x="0" y="3493453"/>
                  </a:moveTo>
                  <a:lnTo>
                    <a:pt x="521335" y="0"/>
                  </a:lnTo>
                  <a:lnTo>
                    <a:pt x="2343785" y="0"/>
                  </a:lnTo>
                </a:path>
              </a:pathLst>
            </a:custGeom>
            <a:solidFill>
              <a:srgbClr val="0EAFE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9F41B27-2B02-47A8-E3EA-FCD496ADFC6B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F55EB0D-C383-C3B5-34A8-96714E899719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gradFill>
              <a:gsLst>
                <a:gs pos="24000">
                  <a:srgbClr val="3ECAFB">
                    <a:alpha val="0"/>
                  </a:srgbClr>
                </a:gs>
                <a:gs pos="47000">
                  <a:srgbClr val="188EEA"/>
                </a:gs>
                <a:gs pos="57000">
                  <a:srgbClr val="0068DF"/>
                </a:gs>
              </a:gsLst>
              <a:lin ang="19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6FA0420-4F28-A03C-4C3B-B7AC80C41F02}"/>
                </a:ext>
              </a:extLst>
            </p:cNvPr>
            <p:cNvSpPr/>
            <p:nvPr/>
          </p:nvSpPr>
          <p:spPr>
            <a:xfrm>
              <a:off x="10488479" y="0"/>
              <a:ext cx="1231265" cy="3493452"/>
            </a:xfrm>
            <a:custGeom>
              <a:avLst/>
              <a:gdLst>
                <a:gd name="connsiteX0" fmla="*/ 824547 w 1231265"/>
                <a:gd name="connsiteY0" fmla="*/ 0 h 3493452"/>
                <a:gd name="connsiteX1" fmla="*/ 0 w 1231265"/>
                <a:gd name="connsiteY1" fmla="*/ 3493453 h 3493452"/>
                <a:gd name="connsiteX2" fmla="*/ 1231265 w 1231265"/>
                <a:gd name="connsiteY2" fmla="*/ 0 h 3493452"/>
                <a:gd name="connsiteX3" fmla="*/ 824547 w 123126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65" h="3493452">
                  <a:moveTo>
                    <a:pt x="824547" y="0"/>
                  </a:moveTo>
                  <a:lnTo>
                    <a:pt x="0" y="3493453"/>
                  </a:lnTo>
                  <a:lnTo>
                    <a:pt x="1231265" y="0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EB33CA9-2A58-2DF6-9DE1-14BFD9D06BBF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542290 w 542290"/>
                <a:gd name="connsiteY0" fmla="*/ 0 h 3493452"/>
                <a:gd name="connsiteX1" fmla="*/ 20955 w 542290"/>
                <a:gd name="connsiteY1" fmla="*/ 3493453 h 3493452"/>
                <a:gd name="connsiteX2" fmla="*/ 0 w 542290"/>
                <a:gd name="connsiteY2" fmla="*/ 0 h 3493452"/>
                <a:gd name="connsiteX3" fmla="*/ 54229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542290" y="0"/>
                  </a:moveTo>
                  <a:lnTo>
                    <a:pt x="20955" y="3493453"/>
                  </a:lnTo>
                  <a:lnTo>
                    <a:pt x="0" y="0"/>
                  </a:lnTo>
                  <a:lnTo>
                    <a:pt x="542290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DE86A2F-B70A-B395-A7DD-114FD7E2BE72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76DB"/>
                </a:gs>
                <a:gs pos="50000">
                  <a:srgbClr val="2A9FED"/>
                </a:gs>
                <a:gs pos="100000">
                  <a:srgbClr val="54C8FF"/>
                </a:gs>
              </a:gsLst>
              <a:lin ang="20920988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01BC16E-170D-8AAA-829D-40C1A1103560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C5AC35A-A136-E2AA-B6B6-C60AC938C068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0 w 916305"/>
                <a:gd name="connsiteY0" fmla="*/ 0 h 3493452"/>
                <a:gd name="connsiteX1" fmla="*/ 916305 w 916305"/>
                <a:gd name="connsiteY1" fmla="*/ 3493453 h 3493452"/>
                <a:gd name="connsiteX2" fmla="*/ 895350 w 916305"/>
                <a:gd name="connsiteY2" fmla="*/ 0 h 3493452"/>
                <a:gd name="connsiteX3" fmla="*/ 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0" y="0"/>
                  </a:moveTo>
                  <a:lnTo>
                    <a:pt x="916305" y="3493453"/>
                  </a:lnTo>
                  <a:lnTo>
                    <a:pt x="89535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54000">
                  <a:srgbClr val="B7D742"/>
                </a:gs>
                <a:gs pos="80000">
                  <a:srgbClr val="5DCAD3"/>
                </a:gs>
                <a:gs pos="100000">
                  <a:srgbClr val="49C8F5"/>
                </a:gs>
              </a:gsLst>
              <a:lin ang="2094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217707-250A-66D7-D5E6-B099752C419D}"/>
                </a:ext>
              </a:extLst>
            </p:cNvPr>
            <p:cNvSpPr/>
            <p:nvPr/>
          </p:nvSpPr>
          <p:spPr>
            <a:xfrm>
              <a:off x="10488479" y="0"/>
              <a:ext cx="824547" cy="3493452"/>
            </a:xfrm>
            <a:custGeom>
              <a:avLst/>
              <a:gdLst>
                <a:gd name="connsiteX0" fmla="*/ 521335 w 824547"/>
                <a:gd name="connsiteY0" fmla="*/ 0 h 3493452"/>
                <a:gd name="connsiteX1" fmla="*/ 0 w 824547"/>
                <a:gd name="connsiteY1" fmla="*/ 3493453 h 3493452"/>
                <a:gd name="connsiteX2" fmla="*/ 824547 w 824547"/>
                <a:gd name="connsiteY2" fmla="*/ 0 h 3493452"/>
                <a:gd name="connsiteX3" fmla="*/ 521335 w 82454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547" h="3493452">
                  <a:moveTo>
                    <a:pt x="521335" y="0"/>
                  </a:moveTo>
                  <a:lnTo>
                    <a:pt x="0" y="3493453"/>
                  </a:lnTo>
                  <a:lnTo>
                    <a:pt x="824547" y="0"/>
                  </a:lnTo>
                  <a:lnTo>
                    <a:pt x="52133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C26E78C-6512-18B1-5E0C-935422C011B4}"/>
                </a:ext>
              </a:extLst>
            </p:cNvPr>
            <p:cNvSpPr/>
            <p:nvPr/>
          </p:nvSpPr>
          <p:spPr>
            <a:xfrm>
              <a:off x="10488479" y="0"/>
              <a:ext cx="1507490" cy="3493452"/>
            </a:xfrm>
            <a:custGeom>
              <a:avLst/>
              <a:gdLst>
                <a:gd name="connsiteX0" fmla="*/ 1231265 w 1507490"/>
                <a:gd name="connsiteY0" fmla="*/ 0 h 3493452"/>
                <a:gd name="connsiteX1" fmla="*/ 0 w 1507490"/>
                <a:gd name="connsiteY1" fmla="*/ 3493453 h 3493452"/>
                <a:gd name="connsiteX2" fmla="*/ 1507490 w 1507490"/>
                <a:gd name="connsiteY2" fmla="*/ 0 h 3493452"/>
                <a:gd name="connsiteX3" fmla="*/ 1231265 w 15074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7490" h="3493452">
                  <a:moveTo>
                    <a:pt x="123126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123126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4" name="Graphic 57">
              <a:extLst>
                <a:ext uri="{FF2B5EF4-FFF2-40B4-BE49-F238E27FC236}">
                  <a16:creationId xmlns:a16="http://schemas.microsoft.com/office/drawing/2014/main" id="{BE5C6FCC-EE7A-91D3-DDC8-05F243C32AE5}"/>
                </a:ext>
              </a:extLst>
            </p:cNvPr>
            <p:cNvGrpSpPr/>
            <p:nvPr/>
          </p:nvGrpSpPr>
          <p:grpSpPr>
            <a:xfrm>
              <a:off x="9375642" y="3493452"/>
              <a:ext cx="3550284" cy="3364547"/>
              <a:chOff x="12299315" y="3493452"/>
              <a:chExt cx="3550284" cy="3364547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BD84F2F-6AE7-A640-9EBA-0915BC4CA0D0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3550284" cy="3364547"/>
              </a:xfrm>
              <a:custGeom>
                <a:avLst/>
                <a:gdLst>
                  <a:gd name="connsiteX0" fmla="*/ 1112838 w 3550284"/>
                  <a:gd name="connsiteY0" fmla="*/ 0 h 3364547"/>
                  <a:gd name="connsiteX1" fmla="*/ 3550285 w 3550284"/>
                  <a:gd name="connsiteY1" fmla="*/ 879475 h 3364547"/>
                  <a:gd name="connsiteX2" fmla="*/ 3550285 w 3550284"/>
                  <a:gd name="connsiteY2" fmla="*/ 3364547 h 3364547"/>
                  <a:gd name="connsiteX3" fmla="*/ 0 w 3550284"/>
                  <a:gd name="connsiteY3" fmla="*/ 3364547 h 3364547"/>
                  <a:gd name="connsiteX4" fmla="*/ 1112838 w 3550284"/>
                  <a:gd name="connsiteY4" fmla="*/ 0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0284" h="3364547">
                    <a:moveTo>
                      <a:pt x="1112838" y="0"/>
                    </a:moveTo>
                    <a:lnTo>
                      <a:pt x="3550285" y="879475"/>
                    </a:lnTo>
                    <a:lnTo>
                      <a:pt x="3550285" y="3364547"/>
                    </a:lnTo>
                    <a:lnTo>
                      <a:pt x="0" y="3364547"/>
                    </a:lnTo>
                    <a:lnTo>
                      <a:pt x="1112838" y="0"/>
                    </a:lnTo>
                    <a:close/>
                  </a:path>
                </a:pathLst>
              </a:custGeom>
              <a:solidFill>
                <a:srgbClr val="FF9A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18B11804-DF4E-0342-4589-BA391BEF82FD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solidFill>
                <a:srgbClr val="FFD8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D815B004-2378-C71A-661F-759ADBF8D407}"/>
                  </a:ext>
                </a:extLst>
              </p:cNvPr>
              <p:cNvSpPr/>
              <p:nvPr/>
            </p:nvSpPr>
            <p:spPr>
              <a:xfrm>
                <a:off x="13242607" y="3493452"/>
                <a:ext cx="1357312" cy="3364547"/>
              </a:xfrm>
              <a:custGeom>
                <a:avLst/>
                <a:gdLst>
                  <a:gd name="connsiteX0" fmla="*/ 0 w 1357312"/>
                  <a:gd name="connsiteY0" fmla="*/ 3364547 h 3364547"/>
                  <a:gd name="connsiteX1" fmla="*/ 169545 w 1357312"/>
                  <a:gd name="connsiteY1" fmla="*/ 0 h 3364547"/>
                  <a:gd name="connsiteX2" fmla="*/ 1357313 w 1357312"/>
                  <a:gd name="connsiteY2" fmla="*/ 3364547 h 3364547"/>
                  <a:gd name="connsiteX3" fmla="*/ 0 w 1357312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2" h="3364547">
                    <a:moveTo>
                      <a:pt x="0" y="3364547"/>
                    </a:moveTo>
                    <a:lnTo>
                      <a:pt x="169545" y="0"/>
                    </a:lnTo>
                    <a:lnTo>
                      <a:pt x="1357313" y="3364547"/>
                    </a:lnTo>
                    <a:lnTo>
                      <a:pt x="0" y="3364547"/>
                    </a:lnTo>
                    <a:close/>
                  </a:path>
                </a:pathLst>
              </a:custGeom>
              <a:gradFill>
                <a:gsLst>
                  <a:gs pos="20000">
                    <a:srgbClr val="FF7400"/>
                  </a:gs>
                  <a:gs pos="20000">
                    <a:srgbClr val="FF7F15">
                      <a:alpha val="89804"/>
                    </a:srgbClr>
                  </a:gs>
                  <a:gs pos="40000">
                    <a:srgbClr val="FF9E4D">
                      <a:alpha val="69804"/>
                    </a:srgbClr>
                  </a:gs>
                  <a:gs pos="70000">
                    <a:srgbClr val="FFCFA6">
                      <a:alpha val="29804"/>
                    </a:srgbClr>
                  </a:gs>
                  <a:gs pos="90000">
                    <a:srgbClr val="FFFFFF">
                      <a:alpha val="0"/>
                    </a:srgbClr>
                  </a:gs>
                </a:gsLst>
                <a:lin ang="21066000" scaled="1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0AB79BD-EAFB-1773-5787-AB9BE5EF2B2E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834707" cy="3364547"/>
              </a:xfrm>
              <a:custGeom>
                <a:avLst/>
                <a:gdLst>
                  <a:gd name="connsiteX0" fmla="*/ 834707 w 834707"/>
                  <a:gd name="connsiteY0" fmla="*/ 3364547 h 3364547"/>
                  <a:gd name="connsiteX1" fmla="*/ 0 w 834707"/>
                  <a:gd name="connsiteY1" fmla="*/ 0 h 3364547"/>
                  <a:gd name="connsiteX2" fmla="*/ 641032 w 834707"/>
                  <a:gd name="connsiteY2" fmla="*/ 3364547 h 3364547"/>
                  <a:gd name="connsiteX3" fmla="*/ 834707 w 83470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4707" h="3364547">
                    <a:moveTo>
                      <a:pt x="834707" y="3364547"/>
                    </a:moveTo>
                    <a:lnTo>
                      <a:pt x="0" y="0"/>
                    </a:lnTo>
                    <a:lnTo>
                      <a:pt x="641032" y="3364547"/>
                    </a:lnTo>
                    <a:lnTo>
                      <a:pt x="834707" y="3364547"/>
                    </a:lnTo>
                    <a:close/>
                  </a:path>
                </a:pathLst>
              </a:custGeom>
              <a:solidFill>
                <a:srgbClr val="FFD800">
                  <a:alpha val="40000"/>
                </a:srgbClr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C5C3A33-DF95-541C-DE48-B04D94E41D95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1816417" cy="3364547"/>
              </a:xfrm>
              <a:custGeom>
                <a:avLst/>
                <a:gdLst>
                  <a:gd name="connsiteX0" fmla="*/ 1816417 w 1816417"/>
                  <a:gd name="connsiteY0" fmla="*/ 3364547 h 3364547"/>
                  <a:gd name="connsiteX1" fmla="*/ 0 w 1816417"/>
                  <a:gd name="connsiteY1" fmla="*/ 0 h 3364547"/>
                  <a:gd name="connsiteX2" fmla="*/ 1187767 w 1816417"/>
                  <a:gd name="connsiteY2" fmla="*/ 3364547 h 3364547"/>
                  <a:gd name="connsiteX3" fmla="*/ 1816417 w 181641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641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118776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4B4B118-AE38-9F88-5F91-24B6F78AC099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3364547"/>
              </a:xfrm>
              <a:custGeom>
                <a:avLst/>
                <a:gdLst>
                  <a:gd name="connsiteX0" fmla="*/ 1816417 w 2437447"/>
                  <a:gd name="connsiteY0" fmla="*/ 3364547 h 3364547"/>
                  <a:gd name="connsiteX1" fmla="*/ 0 w 2437447"/>
                  <a:gd name="connsiteY1" fmla="*/ 0 h 3364547"/>
                  <a:gd name="connsiteX2" fmla="*/ 2437447 w 2437447"/>
                  <a:gd name="connsiteY2" fmla="*/ 2812732 h 3364547"/>
                  <a:gd name="connsiteX3" fmla="*/ 2437447 w 2437447"/>
                  <a:gd name="connsiteY3" fmla="*/ 3364547 h 3364547"/>
                  <a:gd name="connsiteX4" fmla="*/ 1816417 w 2437447"/>
                  <a:gd name="connsiteY4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744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gradFill>
                <a:gsLst>
                  <a:gs pos="44000">
                    <a:srgbClr val="FF9A00"/>
                  </a:gs>
                  <a:gs pos="57000">
                    <a:srgbClr val="FF7400">
                      <a:alpha val="89804"/>
                    </a:srgbClr>
                  </a:gs>
                </a:gsLst>
                <a:lin ang="1956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7411A26-EF57-DC6B-5CD5-80A1F468089C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2812732"/>
              </a:xfrm>
              <a:custGeom>
                <a:avLst/>
                <a:gdLst>
                  <a:gd name="connsiteX0" fmla="*/ 2437447 w 2437447"/>
                  <a:gd name="connsiteY0" fmla="*/ 1587182 h 2812732"/>
                  <a:gd name="connsiteX1" fmla="*/ 0 w 2437447"/>
                  <a:gd name="connsiteY1" fmla="*/ 0 h 2812732"/>
                  <a:gd name="connsiteX2" fmla="*/ 2437447 w 2437447"/>
                  <a:gd name="connsiteY2" fmla="*/ 2812732 h 2812732"/>
                  <a:gd name="connsiteX3" fmla="*/ 2437447 w 2437447"/>
                  <a:gd name="connsiteY3" fmla="*/ 1587182 h 281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2812732">
                    <a:moveTo>
                      <a:pt x="2437447" y="1587182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1587182"/>
                    </a:lnTo>
                    <a:close/>
                  </a:path>
                </a:pathLst>
              </a:custGeom>
              <a:gradFill>
                <a:gsLst>
                  <a:gs pos="54000">
                    <a:srgbClr val="FF9A00"/>
                  </a:gs>
                  <a:gs pos="64000">
                    <a:srgbClr val="FF7E00"/>
                  </a:gs>
                </a:gsLst>
                <a:lin ang="1890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1DF34A3D-0EA6-1411-1985-196E395393A8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D1F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F04F8CA5-579F-DE4C-50FD-AEEE4F2CC97D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7F15295-68C3-1577-090C-32AE392AD22E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gradFill>
                <a:gsLst>
                  <a:gs pos="0">
                    <a:srgbClr val="FF8700"/>
                  </a:gs>
                  <a:gs pos="16000">
                    <a:srgbClr val="FF7400">
                      <a:alpha val="0"/>
                    </a:srgbClr>
                  </a:gs>
                  <a:gs pos="32000">
                    <a:srgbClr val="FF7400">
                      <a:alpha val="49804"/>
                    </a:srgbClr>
                  </a:gs>
                  <a:gs pos="58000">
                    <a:srgbClr val="FF7400">
                      <a:alpha val="89804"/>
                    </a:srgbClr>
                  </a:gs>
                </a:gsLst>
                <a:lin ang="1158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1124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8267D-D61B-F75E-86C1-3337F26300D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7F4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0FB82-C8FF-91FA-02E0-EFFBDBA21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3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193D7AF-C152-458B-C821-B576A22C3EA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922529C-6040-DCAB-4A00-BEF58343F003}"/>
              </a:ext>
            </a:extLst>
          </p:cNvPr>
          <p:cNvSpPr>
            <a:spLocks noGrp="1"/>
          </p:cNvSpPr>
          <p:nvPr>
            <p:ph type="tbl" sz="quarter" idx="22" hasCustomPrompt="1"/>
          </p:nvPr>
        </p:nvSpPr>
        <p:spPr>
          <a:xfrm>
            <a:off x="347663" y="855663"/>
            <a:ext cx="5240337" cy="508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B5149C6-63EE-0A45-E5D3-310AF131E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73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Slide title here goes over multiple lines if required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40D0B0E0-4167-6A10-1CB8-CFFD4B3D3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03987" y="6229255"/>
            <a:ext cx="5040861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4060558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61CC271-180C-648D-087D-DEC613F81762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sp>
        <p:nvSpPr>
          <p:cNvPr id="19" name="Title 17">
            <a:extLst>
              <a:ext uri="{FF2B5EF4-FFF2-40B4-BE49-F238E27FC236}">
                <a16:creationId xmlns:a16="http://schemas.microsoft.com/office/drawing/2014/main" id="{7604B72C-3E22-5D39-D192-EC4666871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3025" y="1616532"/>
            <a:ext cx="5062539" cy="26109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en-US" sz="4200" dirty="0"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1000"/>
              </a:spcBef>
              <a:buFontTx/>
            </a:pPr>
            <a:r>
              <a:rPr lang="en-US" dirty="0"/>
              <a:t>The Presentation Title Goes Here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3503EB8-22AC-2652-541F-328652BFB8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2652" y="4695137"/>
            <a:ext cx="5062539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FontTx/>
              <a:buNone/>
              <a:defRPr sz="2200"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Subheading or speaker 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D8507CC8-D535-4BC6-E58E-11FA855D0C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2652" y="5223518"/>
            <a:ext cx="5062539" cy="84761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FontTx/>
              <a:buNone/>
              <a:defRPr sz="1800"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If required goes here | speaker title, </a:t>
            </a:r>
            <a:br>
              <a:rPr lang="en-US" dirty="0"/>
            </a:br>
            <a:r>
              <a:rPr lang="en-US" dirty="0"/>
              <a:t>date and /or additional information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EB20A5-EF9D-B4CD-8327-7B9564DB7690}"/>
              </a:ext>
            </a:extLst>
          </p:cNvPr>
          <p:cNvGrpSpPr/>
          <p:nvPr userDrawn="1"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B8B0E0D-A07D-CED0-324D-F6B0BD7878E5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B9C520-802F-607D-CD32-293B8F5FF939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CDBBF9-3E97-0881-79C2-B541C6F19CD2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EA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824B6165-D02C-EB96-6C2E-DD015A12BAEA}"/>
              </a:ext>
            </a:extLst>
          </p:cNvPr>
          <p:cNvGrpSpPr/>
          <p:nvPr userDrawn="1"/>
        </p:nvGrpSpPr>
        <p:grpSpPr>
          <a:xfrm>
            <a:off x="6473825" y="1"/>
            <a:ext cx="5818893" cy="6874913"/>
            <a:chOff x="6473825" y="1"/>
            <a:chExt cx="5818893" cy="6874913"/>
          </a:xfrm>
        </p:grpSpPr>
        <p:sp>
          <p:nvSpPr>
            <p:cNvPr id="265" name="Rectangle 261">
              <a:extLst>
                <a:ext uri="{FF2B5EF4-FFF2-40B4-BE49-F238E27FC236}">
                  <a16:creationId xmlns:a16="http://schemas.microsoft.com/office/drawing/2014/main" id="{03CD1AC5-6981-4E67-5263-0F100BDB77CC}"/>
                </a:ext>
              </a:extLst>
            </p:cNvPr>
            <p:cNvSpPr/>
            <p:nvPr userDrawn="1"/>
          </p:nvSpPr>
          <p:spPr>
            <a:xfrm>
              <a:off x="8319247" y="1"/>
              <a:ext cx="2498165" cy="3446946"/>
            </a:xfrm>
            <a:custGeom>
              <a:avLst/>
              <a:gdLst>
                <a:gd name="connsiteX0" fmla="*/ 0 w 723153"/>
                <a:gd name="connsiteY0" fmla="*/ 0 h 328706"/>
                <a:gd name="connsiteX1" fmla="*/ 723153 w 723153"/>
                <a:gd name="connsiteY1" fmla="*/ 0 h 328706"/>
                <a:gd name="connsiteX2" fmla="*/ 723153 w 723153"/>
                <a:gd name="connsiteY2" fmla="*/ 328706 h 328706"/>
                <a:gd name="connsiteX3" fmla="*/ 0 w 723153"/>
                <a:gd name="connsiteY3" fmla="*/ 328706 h 328706"/>
                <a:gd name="connsiteX4" fmla="*/ 0 w 723153"/>
                <a:gd name="connsiteY4" fmla="*/ 0 h 328706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2498165 w 2498165"/>
                <a:gd name="connsiteY2" fmla="*/ 328706 h 3442447"/>
                <a:gd name="connsiteX3" fmla="*/ 0 w 2498165"/>
                <a:gd name="connsiteY3" fmla="*/ 3442447 h 3442447"/>
                <a:gd name="connsiteX4" fmla="*/ 1775012 w 2498165"/>
                <a:gd name="connsiteY4" fmla="*/ 0 h 3442447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0 w 2498165"/>
                <a:gd name="connsiteY2" fmla="*/ 3442447 h 3442447"/>
                <a:gd name="connsiteX3" fmla="*/ 1775012 w 2498165"/>
                <a:gd name="connsiteY3" fmla="*/ 0 h 344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8165" h="3442447">
                  <a:moveTo>
                    <a:pt x="1775012" y="0"/>
                  </a:moveTo>
                  <a:lnTo>
                    <a:pt x="2498165" y="0"/>
                  </a:lnTo>
                  <a:lnTo>
                    <a:pt x="0" y="3442447"/>
                  </a:lnTo>
                  <a:lnTo>
                    <a:pt x="1775012" y="0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66" name="Rectangle 260">
              <a:extLst>
                <a:ext uri="{FF2B5EF4-FFF2-40B4-BE49-F238E27FC236}">
                  <a16:creationId xmlns:a16="http://schemas.microsoft.com/office/drawing/2014/main" id="{4548090A-0DE4-470D-DA9F-C5D8D30230C9}"/>
                </a:ext>
              </a:extLst>
            </p:cNvPr>
            <p:cNvSpPr/>
            <p:nvPr userDrawn="1"/>
          </p:nvSpPr>
          <p:spPr>
            <a:xfrm>
              <a:off x="7129929" y="1"/>
              <a:ext cx="1176282" cy="3464900"/>
            </a:xfrm>
            <a:custGeom>
              <a:avLst/>
              <a:gdLst>
                <a:gd name="connsiteX0" fmla="*/ 0 w 644376"/>
                <a:gd name="connsiteY0" fmla="*/ 0 h 1392518"/>
                <a:gd name="connsiteX1" fmla="*/ 644376 w 644376"/>
                <a:gd name="connsiteY1" fmla="*/ 0 h 1392518"/>
                <a:gd name="connsiteX2" fmla="*/ 644376 w 644376"/>
                <a:gd name="connsiteY2" fmla="*/ 1392518 h 1392518"/>
                <a:gd name="connsiteX3" fmla="*/ 0 w 644376"/>
                <a:gd name="connsiteY3" fmla="*/ 1392518 h 1392518"/>
                <a:gd name="connsiteX4" fmla="*/ 0 w 644376"/>
                <a:gd name="connsiteY4" fmla="*/ 0 h 1392518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1392518 h 3460377"/>
                <a:gd name="connsiteX4" fmla="*/ 0 w 1176282"/>
                <a:gd name="connsiteY4" fmla="*/ 0 h 3460377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0 h 3460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6282" h="3460377">
                  <a:moveTo>
                    <a:pt x="0" y="0"/>
                  </a:moveTo>
                  <a:lnTo>
                    <a:pt x="644376" y="0"/>
                  </a:lnTo>
                  <a:lnTo>
                    <a:pt x="1176282" y="3460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67" name="Rectangle 259">
              <a:extLst>
                <a:ext uri="{FF2B5EF4-FFF2-40B4-BE49-F238E27FC236}">
                  <a16:creationId xmlns:a16="http://schemas.microsoft.com/office/drawing/2014/main" id="{7478D6D7-9F0B-B5B9-677E-6B2B1541B11F}"/>
                </a:ext>
              </a:extLst>
            </p:cNvPr>
            <p:cNvSpPr/>
            <p:nvPr userDrawn="1"/>
          </p:nvSpPr>
          <p:spPr>
            <a:xfrm>
              <a:off x="8331201" y="3535753"/>
              <a:ext cx="3762468" cy="3331212"/>
            </a:xfrm>
            <a:custGeom>
              <a:avLst/>
              <a:gdLst>
                <a:gd name="connsiteX0" fmla="*/ 0 w 792163"/>
                <a:gd name="connsiteY0" fmla="*/ 0 h 786864"/>
                <a:gd name="connsiteX1" fmla="*/ 792163 w 792163"/>
                <a:gd name="connsiteY1" fmla="*/ 0 h 786864"/>
                <a:gd name="connsiteX2" fmla="*/ 792163 w 792163"/>
                <a:gd name="connsiteY2" fmla="*/ 786864 h 786864"/>
                <a:gd name="connsiteX3" fmla="*/ 0 w 792163"/>
                <a:gd name="connsiteY3" fmla="*/ 786864 h 786864"/>
                <a:gd name="connsiteX4" fmla="*/ 0 w 792163"/>
                <a:gd name="connsiteY4" fmla="*/ 0 h 786864"/>
                <a:gd name="connsiteX0" fmla="*/ 0 w 3762468"/>
                <a:gd name="connsiteY0" fmla="*/ 0 h 3326864"/>
                <a:gd name="connsiteX1" fmla="*/ 3762468 w 3762468"/>
                <a:gd name="connsiteY1" fmla="*/ 2540000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  <a:gd name="connsiteX0" fmla="*/ 0 w 3762468"/>
                <a:gd name="connsiteY0" fmla="*/ 0 h 3326864"/>
                <a:gd name="connsiteX1" fmla="*/ 3744539 w 3762468"/>
                <a:gd name="connsiteY1" fmla="*/ 3036047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2468" h="3326864">
                  <a:moveTo>
                    <a:pt x="0" y="0"/>
                  </a:moveTo>
                  <a:lnTo>
                    <a:pt x="3744539" y="3036047"/>
                  </a:lnTo>
                  <a:lnTo>
                    <a:pt x="3762468" y="3326864"/>
                  </a:lnTo>
                  <a:lnTo>
                    <a:pt x="2970305" y="3326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990AC88-BC87-9DE1-B30F-F338F8830281}"/>
                </a:ext>
              </a:extLst>
            </p:cNvPr>
            <p:cNvSpPr/>
            <p:nvPr userDrawn="1"/>
          </p:nvSpPr>
          <p:spPr>
            <a:xfrm>
              <a:off x="8189844" y="3527033"/>
              <a:ext cx="747423" cy="3339931"/>
            </a:xfrm>
            <a:custGeom>
              <a:avLst/>
              <a:gdLst>
                <a:gd name="connsiteX0" fmla="*/ 115294 w 747423"/>
                <a:gd name="connsiteY0" fmla="*/ 0 h 3319669"/>
                <a:gd name="connsiteX1" fmla="*/ 0 w 747423"/>
                <a:gd name="connsiteY1" fmla="*/ 3319669 h 3319669"/>
                <a:gd name="connsiteX2" fmla="*/ 747423 w 747423"/>
                <a:gd name="connsiteY2" fmla="*/ 3319669 h 3319669"/>
                <a:gd name="connsiteX3" fmla="*/ 115294 w 747423"/>
                <a:gd name="connsiteY3" fmla="*/ 0 h 331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423" h="3319669">
                  <a:moveTo>
                    <a:pt x="115294" y="0"/>
                  </a:moveTo>
                  <a:lnTo>
                    <a:pt x="0" y="3319669"/>
                  </a:lnTo>
                  <a:lnTo>
                    <a:pt x="747423" y="3319669"/>
                  </a:lnTo>
                  <a:lnTo>
                    <a:pt x="115294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69" name="Isosceles Triangle 724">
              <a:extLst>
                <a:ext uri="{FF2B5EF4-FFF2-40B4-BE49-F238E27FC236}">
                  <a16:creationId xmlns:a16="http://schemas.microsoft.com/office/drawing/2014/main" id="{DDEFEC77-5F98-B3E5-5D6B-7BF6CF41C4EC}"/>
                </a:ext>
              </a:extLst>
            </p:cNvPr>
            <p:cNvSpPr/>
            <p:nvPr userDrawn="1"/>
          </p:nvSpPr>
          <p:spPr>
            <a:xfrm>
              <a:off x="8308035" y="3532015"/>
              <a:ext cx="1605682" cy="3342899"/>
            </a:xfrm>
            <a:custGeom>
              <a:avLst/>
              <a:gdLst>
                <a:gd name="connsiteX0" fmla="*/ 0 w 126740"/>
                <a:gd name="connsiteY0" fmla="*/ 3361690 h 3361690"/>
                <a:gd name="connsiteX1" fmla="*/ 63370 w 126740"/>
                <a:gd name="connsiteY1" fmla="*/ 0 h 3361690"/>
                <a:gd name="connsiteX2" fmla="*/ 126740 w 126740"/>
                <a:gd name="connsiteY2" fmla="*/ 3361690 h 3361690"/>
                <a:gd name="connsiteX3" fmla="*/ 0 w 126740"/>
                <a:gd name="connsiteY3" fmla="*/ 3361690 h 3361690"/>
                <a:gd name="connsiteX0" fmla="*/ 0 w 126740"/>
                <a:gd name="connsiteY0" fmla="*/ 3325831 h 3325831"/>
                <a:gd name="connsiteX1" fmla="*/ 27511 w 126740"/>
                <a:gd name="connsiteY1" fmla="*/ 0 h 3325831"/>
                <a:gd name="connsiteX2" fmla="*/ 126740 w 126740"/>
                <a:gd name="connsiteY2" fmla="*/ 3325831 h 3325831"/>
                <a:gd name="connsiteX3" fmla="*/ 0 w 126740"/>
                <a:gd name="connsiteY3" fmla="*/ 3325831 h 3325831"/>
                <a:gd name="connsiteX0" fmla="*/ 0 w 126740"/>
                <a:gd name="connsiteY0" fmla="*/ 3330594 h 3330594"/>
                <a:gd name="connsiteX1" fmla="*/ 1318 w 126740"/>
                <a:gd name="connsiteY1" fmla="*/ 0 h 3330594"/>
                <a:gd name="connsiteX2" fmla="*/ 126740 w 126740"/>
                <a:gd name="connsiteY2" fmla="*/ 3330594 h 3330594"/>
                <a:gd name="connsiteX3" fmla="*/ 0 w 126740"/>
                <a:gd name="connsiteY3" fmla="*/ 3330594 h 3330594"/>
                <a:gd name="connsiteX0" fmla="*/ 0 w 1605682"/>
                <a:gd name="connsiteY0" fmla="*/ 3330594 h 3338536"/>
                <a:gd name="connsiteX1" fmla="*/ 1318 w 1605682"/>
                <a:gd name="connsiteY1" fmla="*/ 0 h 3338536"/>
                <a:gd name="connsiteX2" fmla="*/ 1605682 w 1605682"/>
                <a:gd name="connsiteY2" fmla="*/ 3338536 h 3338536"/>
                <a:gd name="connsiteX3" fmla="*/ 0 w 1605682"/>
                <a:gd name="connsiteY3" fmla="*/ 3330594 h 333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5682" h="3338536">
                  <a:moveTo>
                    <a:pt x="0" y="3330594"/>
                  </a:moveTo>
                  <a:cubicBezTo>
                    <a:pt x="439" y="2220396"/>
                    <a:pt x="879" y="1110198"/>
                    <a:pt x="1318" y="0"/>
                  </a:cubicBezTo>
                  <a:lnTo>
                    <a:pt x="1605682" y="3338536"/>
                  </a:lnTo>
                  <a:lnTo>
                    <a:pt x="0" y="3330594"/>
                  </a:lnTo>
                  <a:close/>
                </a:path>
              </a:pathLst>
            </a:custGeom>
            <a:solidFill>
              <a:srgbClr val="F8AC1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0" name="Isosceles Triangle 721">
              <a:extLst>
                <a:ext uri="{FF2B5EF4-FFF2-40B4-BE49-F238E27FC236}">
                  <a16:creationId xmlns:a16="http://schemas.microsoft.com/office/drawing/2014/main" id="{AB42F7B9-B9D2-71EE-A899-1EAD8193BC7A}"/>
                </a:ext>
              </a:extLst>
            </p:cNvPr>
            <p:cNvSpPr/>
            <p:nvPr userDrawn="1"/>
          </p:nvSpPr>
          <p:spPr>
            <a:xfrm rot="10800000">
              <a:off x="8326958" y="2"/>
              <a:ext cx="1112912" cy="3452931"/>
            </a:xfrm>
            <a:custGeom>
              <a:avLst/>
              <a:gdLst>
                <a:gd name="connsiteX0" fmla="*/ 0 w 659990"/>
                <a:gd name="connsiteY0" fmla="*/ 2946400 h 2946400"/>
                <a:gd name="connsiteX1" fmla="*/ 329995 w 659990"/>
                <a:gd name="connsiteY1" fmla="*/ 0 h 2946400"/>
                <a:gd name="connsiteX2" fmla="*/ 659990 w 659990"/>
                <a:gd name="connsiteY2" fmla="*/ 2946400 h 2946400"/>
                <a:gd name="connsiteX3" fmla="*/ 0 w 659990"/>
                <a:gd name="connsiteY3" fmla="*/ 2946400 h 2946400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659990 w 682606"/>
                <a:gd name="connsiteY2" fmla="*/ 3442447 h 3442447"/>
                <a:gd name="connsiteX3" fmla="*/ 0 w 682606"/>
                <a:gd name="connsiteY3" fmla="*/ 3442447 h 3442447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361166 w 682606"/>
                <a:gd name="connsiteY2" fmla="*/ 3442447 h 3442447"/>
                <a:gd name="connsiteX3" fmla="*/ 0 w 682606"/>
                <a:gd name="connsiteY3" fmla="*/ 3442447 h 3442447"/>
                <a:gd name="connsiteX0" fmla="*/ 0 w 1112912"/>
                <a:gd name="connsiteY0" fmla="*/ 3448424 h 3448424"/>
                <a:gd name="connsiteX1" fmla="*/ 1112912 w 1112912"/>
                <a:gd name="connsiteY1" fmla="*/ 0 h 3448424"/>
                <a:gd name="connsiteX2" fmla="*/ 361166 w 1112912"/>
                <a:gd name="connsiteY2" fmla="*/ 3448424 h 3448424"/>
                <a:gd name="connsiteX3" fmla="*/ 0 w 1112912"/>
                <a:gd name="connsiteY3" fmla="*/ 3448424 h 3448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912" h="3448424">
                  <a:moveTo>
                    <a:pt x="0" y="3448424"/>
                  </a:moveTo>
                  <a:lnTo>
                    <a:pt x="1112912" y="0"/>
                  </a:lnTo>
                  <a:lnTo>
                    <a:pt x="361166" y="3448424"/>
                  </a:lnTo>
                  <a:lnTo>
                    <a:pt x="0" y="3448424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98632352-17A1-965C-47DB-DFEFB8792903}"/>
                </a:ext>
              </a:extLst>
            </p:cNvPr>
            <p:cNvSpPr/>
            <p:nvPr/>
          </p:nvSpPr>
          <p:spPr>
            <a:xfrm>
              <a:off x="8300084" y="3500879"/>
              <a:ext cx="1438592" cy="3366084"/>
            </a:xfrm>
            <a:custGeom>
              <a:avLst/>
              <a:gdLst>
                <a:gd name="connsiteX0" fmla="*/ 1438593 w 1438592"/>
                <a:gd name="connsiteY0" fmla="*/ 3361690 h 3361690"/>
                <a:gd name="connsiteX1" fmla="*/ 0 w 1438592"/>
                <a:gd name="connsiteY1" fmla="*/ 0 h 3361690"/>
                <a:gd name="connsiteX2" fmla="*/ 530543 w 1438592"/>
                <a:gd name="connsiteY2" fmla="*/ 3361690 h 3361690"/>
                <a:gd name="connsiteX3" fmla="*/ 1438593 w 143859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592" h="3361690">
                  <a:moveTo>
                    <a:pt x="1438593" y="3361690"/>
                  </a:moveTo>
                  <a:lnTo>
                    <a:pt x="0" y="0"/>
                  </a:lnTo>
                  <a:lnTo>
                    <a:pt x="530543" y="3361690"/>
                  </a:lnTo>
                  <a:lnTo>
                    <a:pt x="1438593" y="3361690"/>
                  </a:lnTo>
                  <a:close/>
                </a:path>
              </a:pathLst>
            </a:custGeom>
            <a:solidFill>
              <a:srgbClr val="FF9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1C694484-28CD-2629-4E45-BF327D85CF90}"/>
                </a:ext>
              </a:extLst>
            </p:cNvPr>
            <p:cNvSpPr/>
            <p:nvPr/>
          </p:nvSpPr>
          <p:spPr>
            <a:xfrm>
              <a:off x="8300084" y="3500879"/>
              <a:ext cx="2147570" cy="3366084"/>
            </a:xfrm>
            <a:custGeom>
              <a:avLst/>
              <a:gdLst>
                <a:gd name="connsiteX0" fmla="*/ 2147571 w 2147570"/>
                <a:gd name="connsiteY0" fmla="*/ 3361690 h 3361690"/>
                <a:gd name="connsiteX1" fmla="*/ 0 w 2147570"/>
                <a:gd name="connsiteY1" fmla="*/ 0 h 3361690"/>
                <a:gd name="connsiteX2" fmla="*/ 1438593 w 2147570"/>
                <a:gd name="connsiteY2" fmla="*/ 3361690 h 3361690"/>
                <a:gd name="connsiteX3" fmla="*/ 2147571 w 2147570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7570" h="3361690">
                  <a:moveTo>
                    <a:pt x="2147571" y="3361690"/>
                  </a:moveTo>
                  <a:lnTo>
                    <a:pt x="0" y="0"/>
                  </a:lnTo>
                  <a:lnTo>
                    <a:pt x="1438593" y="3361690"/>
                  </a:lnTo>
                  <a:lnTo>
                    <a:pt x="2147571" y="3361690"/>
                  </a:lnTo>
                  <a:close/>
                </a:path>
              </a:pathLst>
            </a:custGeom>
            <a:solidFill>
              <a:srgbClr val="FFDD1F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412276BA-9B06-79DF-F433-D8B134B00B13}"/>
                </a:ext>
              </a:extLst>
            </p:cNvPr>
            <p:cNvSpPr/>
            <p:nvPr/>
          </p:nvSpPr>
          <p:spPr>
            <a:xfrm>
              <a:off x="8300084" y="3500879"/>
              <a:ext cx="530542" cy="3366084"/>
            </a:xfrm>
            <a:custGeom>
              <a:avLst/>
              <a:gdLst>
                <a:gd name="connsiteX0" fmla="*/ 530543 w 530542"/>
                <a:gd name="connsiteY0" fmla="*/ 3361690 h 3361690"/>
                <a:gd name="connsiteX1" fmla="*/ 0 w 530542"/>
                <a:gd name="connsiteY1" fmla="*/ 0 h 3361690"/>
                <a:gd name="connsiteX2" fmla="*/ 240983 w 530542"/>
                <a:gd name="connsiteY2" fmla="*/ 3361690 h 3361690"/>
                <a:gd name="connsiteX3" fmla="*/ 530543 w 53054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542" h="3361690">
                  <a:moveTo>
                    <a:pt x="530543" y="3361690"/>
                  </a:moveTo>
                  <a:lnTo>
                    <a:pt x="0" y="0"/>
                  </a:lnTo>
                  <a:lnTo>
                    <a:pt x="240983" y="3361690"/>
                  </a:lnTo>
                  <a:lnTo>
                    <a:pt x="530543" y="3361690"/>
                  </a:lnTo>
                  <a:close/>
                </a:path>
              </a:pathLst>
            </a:custGeom>
            <a:solidFill>
              <a:srgbClr val="FFB0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1B49E259-7A20-ACB0-C55F-25C0A15EA087}"/>
                </a:ext>
              </a:extLst>
            </p:cNvPr>
            <p:cNvSpPr/>
            <p:nvPr/>
          </p:nvSpPr>
          <p:spPr>
            <a:xfrm>
              <a:off x="8300084" y="3500879"/>
              <a:ext cx="240982" cy="3366084"/>
            </a:xfrm>
            <a:custGeom>
              <a:avLst/>
              <a:gdLst>
                <a:gd name="connsiteX0" fmla="*/ 240983 w 240982"/>
                <a:gd name="connsiteY0" fmla="*/ 3361690 h 3361690"/>
                <a:gd name="connsiteX1" fmla="*/ 0 w 240982"/>
                <a:gd name="connsiteY1" fmla="*/ 0 h 3361690"/>
                <a:gd name="connsiteX2" fmla="*/ 58420 w 240982"/>
                <a:gd name="connsiteY2" fmla="*/ 3361690 h 3361690"/>
                <a:gd name="connsiteX3" fmla="*/ 240983 w 24098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982" h="3361690">
                  <a:moveTo>
                    <a:pt x="240983" y="3361690"/>
                  </a:moveTo>
                  <a:lnTo>
                    <a:pt x="0" y="0"/>
                  </a:lnTo>
                  <a:lnTo>
                    <a:pt x="58420" y="3361690"/>
                  </a:lnTo>
                  <a:lnTo>
                    <a:pt x="240983" y="3361690"/>
                  </a:lnTo>
                  <a:close/>
                </a:path>
              </a:pathLst>
            </a:custGeom>
            <a:solidFill>
              <a:srgbClr val="FF91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FFDA5B5-C063-3B10-B718-5A2BEABA43CD}"/>
                </a:ext>
              </a:extLst>
            </p:cNvPr>
            <p:cNvSpPr/>
            <p:nvPr/>
          </p:nvSpPr>
          <p:spPr>
            <a:xfrm>
              <a:off x="7504747" y="3500879"/>
              <a:ext cx="853757" cy="3366084"/>
            </a:xfrm>
            <a:custGeom>
              <a:avLst/>
              <a:gdLst>
                <a:gd name="connsiteX0" fmla="*/ 853758 w 853757"/>
                <a:gd name="connsiteY0" fmla="*/ 3361690 h 3361690"/>
                <a:gd name="connsiteX1" fmla="*/ 795338 w 853757"/>
                <a:gd name="connsiteY1" fmla="*/ 0 h 3361690"/>
                <a:gd name="connsiteX2" fmla="*/ 0 w 853757"/>
                <a:gd name="connsiteY2" fmla="*/ 3361690 h 3361690"/>
                <a:gd name="connsiteX3" fmla="*/ 853758 w 853757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757" h="3361690">
                  <a:moveTo>
                    <a:pt x="853758" y="3361690"/>
                  </a:moveTo>
                  <a:lnTo>
                    <a:pt x="795338" y="0"/>
                  </a:lnTo>
                  <a:lnTo>
                    <a:pt x="0" y="3361690"/>
                  </a:lnTo>
                  <a:lnTo>
                    <a:pt x="853758" y="3361690"/>
                  </a:lnTo>
                  <a:close/>
                </a:path>
              </a:pathLst>
            </a:custGeom>
            <a:gradFill>
              <a:gsLst>
                <a:gs pos="0">
                  <a:srgbClr val="FF7400">
                    <a:alpha val="89804"/>
                  </a:srgbClr>
                </a:gs>
                <a:gs pos="20000">
                  <a:srgbClr val="FD7F04">
                    <a:alpha val="89804"/>
                  </a:srgbClr>
                </a:gs>
                <a:gs pos="70000">
                  <a:srgbClr val="F99E0F"/>
                </a:gs>
                <a:gs pos="100000">
                  <a:srgbClr val="F7B518"/>
                </a:gs>
              </a:gsLst>
              <a:lin ang="0" scaled="1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63AB3FB-0226-C2AA-717C-DA86E44E0788}"/>
                </a:ext>
              </a:extLst>
            </p:cNvPr>
            <p:cNvSpPr/>
            <p:nvPr/>
          </p:nvSpPr>
          <p:spPr>
            <a:xfrm>
              <a:off x="8300084" y="3500879"/>
              <a:ext cx="3891915" cy="3366084"/>
            </a:xfrm>
            <a:custGeom>
              <a:avLst/>
              <a:gdLst>
                <a:gd name="connsiteX0" fmla="*/ 3891915 w 3891915"/>
                <a:gd name="connsiteY0" fmla="*/ 3361690 h 3361690"/>
                <a:gd name="connsiteX1" fmla="*/ 3306763 w 3891915"/>
                <a:gd name="connsiteY1" fmla="*/ 3361690 h 3361690"/>
                <a:gd name="connsiteX2" fmla="*/ 0 w 3891915"/>
                <a:gd name="connsiteY2" fmla="*/ 0 h 3361690"/>
                <a:gd name="connsiteX3" fmla="*/ 3891915 w 3891915"/>
                <a:gd name="connsiteY3" fmla="*/ 2713990 h 3361690"/>
                <a:gd name="connsiteX4" fmla="*/ 3891915 w 3891915"/>
                <a:gd name="connsiteY4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1915" h="3361690">
                  <a:moveTo>
                    <a:pt x="3891915" y="3361690"/>
                  </a:moveTo>
                  <a:lnTo>
                    <a:pt x="3306763" y="3361690"/>
                  </a:lnTo>
                  <a:lnTo>
                    <a:pt x="0" y="0"/>
                  </a:lnTo>
                  <a:lnTo>
                    <a:pt x="3891915" y="2713990"/>
                  </a:lnTo>
                  <a:lnTo>
                    <a:pt x="3891915" y="3361690"/>
                  </a:lnTo>
                  <a:close/>
                </a:path>
              </a:pathLst>
            </a:custGeom>
            <a:solidFill>
              <a:srgbClr val="FF9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F7E6732-7C27-19CF-3BB5-30400A81ACC9}"/>
                </a:ext>
              </a:extLst>
            </p:cNvPr>
            <p:cNvSpPr/>
            <p:nvPr/>
          </p:nvSpPr>
          <p:spPr>
            <a:xfrm>
              <a:off x="8300084" y="3500879"/>
              <a:ext cx="3306762" cy="3366084"/>
            </a:xfrm>
            <a:custGeom>
              <a:avLst/>
              <a:gdLst>
                <a:gd name="connsiteX0" fmla="*/ 3306763 w 3306762"/>
                <a:gd name="connsiteY0" fmla="*/ 3361690 h 3361690"/>
                <a:gd name="connsiteX1" fmla="*/ 3012440 w 3306762"/>
                <a:gd name="connsiteY1" fmla="*/ 3361690 h 3361690"/>
                <a:gd name="connsiteX2" fmla="*/ 0 w 3306762"/>
                <a:gd name="connsiteY2" fmla="*/ 0 h 3361690"/>
                <a:gd name="connsiteX3" fmla="*/ 3306763 w 330676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6762" h="3361690">
                  <a:moveTo>
                    <a:pt x="3306763" y="3361690"/>
                  </a:moveTo>
                  <a:lnTo>
                    <a:pt x="3012440" y="3361690"/>
                  </a:lnTo>
                  <a:lnTo>
                    <a:pt x="0" y="0"/>
                  </a:lnTo>
                  <a:lnTo>
                    <a:pt x="3306763" y="3361690"/>
                  </a:lnTo>
                  <a:close/>
                </a:path>
              </a:pathLst>
            </a:custGeom>
            <a:solidFill>
              <a:srgbClr val="FF80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A916C59-D903-AE94-DB23-A8615F2A9A51}"/>
                </a:ext>
              </a:extLst>
            </p:cNvPr>
            <p:cNvSpPr/>
            <p:nvPr/>
          </p:nvSpPr>
          <p:spPr>
            <a:xfrm>
              <a:off x="7310119" y="1"/>
              <a:ext cx="989965" cy="3500878"/>
            </a:xfrm>
            <a:custGeom>
              <a:avLst/>
              <a:gdLst>
                <a:gd name="connsiteX0" fmla="*/ 0 w 989965"/>
                <a:gd name="connsiteY0" fmla="*/ 0 h 3496309"/>
                <a:gd name="connsiteX1" fmla="*/ 989965 w 989965"/>
                <a:gd name="connsiteY1" fmla="*/ 3496310 h 3496309"/>
                <a:gd name="connsiteX2" fmla="*/ 464186 w 989965"/>
                <a:gd name="connsiteY2" fmla="*/ 0 h 3496309"/>
                <a:gd name="connsiteX3" fmla="*/ 0 w 98996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965" h="3496309">
                  <a:moveTo>
                    <a:pt x="0" y="0"/>
                  </a:moveTo>
                  <a:lnTo>
                    <a:pt x="989965" y="3496310"/>
                  </a:lnTo>
                  <a:lnTo>
                    <a:pt x="4641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0" name="Graphic 613">
              <a:extLst>
                <a:ext uri="{FF2B5EF4-FFF2-40B4-BE49-F238E27FC236}">
                  <a16:creationId xmlns:a16="http://schemas.microsoft.com/office/drawing/2014/main" id="{54A50C0D-B0DA-BA20-749D-D32E70BCE906}"/>
                </a:ext>
              </a:extLst>
            </p:cNvPr>
            <p:cNvGrpSpPr/>
            <p:nvPr/>
          </p:nvGrpSpPr>
          <p:grpSpPr>
            <a:xfrm>
              <a:off x="6473825" y="1"/>
              <a:ext cx="1826259" cy="3500878"/>
              <a:chOff x="6473825" y="0"/>
              <a:chExt cx="1826259" cy="3496309"/>
            </a:xfrm>
          </p:grpSpPr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E834AA28-32C3-FF09-4E60-A9CB11B88378}"/>
                  </a:ext>
                </a:extLst>
              </p:cNvPr>
              <p:cNvSpPr/>
              <p:nvPr/>
            </p:nvSpPr>
            <p:spPr>
              <a:xfrm>
                <a:off x="6473825" y="0"/>
                <a:ext cx="1826259" cy="3496309"/>
              </a:xfrm>
              <a:custGeom>
                <a:avLst/>
                <a:gdLst>
                  <a:gd name="connsiteX0" fmla="*/ 0 w 1826259"/>
                  <a:gd name="connsiteY0" fmla="*/ 0 h 3496309"/>
                  <a:gd name="connsiteX1" fmla="*/ 1826260 w 1826259"/>
                  <a:gd name="connsiteY1" fmla="*/ 3496310 h 3496309"/>
                  <a:gd name="connsiteX2" fmla="*/ 180340 w 1826259"/>
                  <a:gd name="connsiteY2" fmla="*/ 0 h 3496309"/>
                  <a:gd name="connsiteX3" fmla="*/ 0 w 182625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6259" h="3496309">
                    <a:moveTo>
                      <a:pt x="0" y="0"/>
                    </a:moveTo>
                    <a:lnTo>
                      <a:pt x="1826260" y="3496310"/>
                    </a:lnTo>
                    <a:lnTo>
                      <a:pt x="180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C04A7BC7-1032-F429-D6E0-4BC6DC25DE90}"/>
                  </a:ext>
                </a:extLst>
              </p:cNvPr>
              <p:cNvSpPr/>
              <p:nvPr/>
            </p:nvSpPr>
            <p:spPr>
              <a:xfrm>
                <a:off x="6473825" y="0"/>
                <a:ext cx="1826259" cy="3496309"/>
              </a:xfrm>
              <a:custGeom>
                <a:avLst/>
                <a:gdLst>
                  <a:gd name="connsiteX0" fmla="*/ 0 w 1826259"/>
                  <a:gd name="connsiteY0" fmla="*/ 0 h 3496309"/>
                  <a:gd name="connsiteX1" fmla="*/ 1826260 w 1826259"/>
                  <a:gd name="connsiteY1" fmla="*/ 3496310 h 3496309"/>
                  <a:gd name="connsiteX2" fmla="*/ 180340 w 1826259"/>
                  <a:gd name="connsiteY2" fmla="*/ 0 h 3496309"/>
                  <a:gd name="connsiteX3" fmla="*/ 0 w 182625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6259" h="3496309">
                    <a:moveTo>
                      <a:pt x="0" y="0"/>
                    </a:moveTo>
                    <a:lnTo>
                      <a:pt x="1826260" y="3496310"/>
                    </a:lnTo>
                    <a:lnTo>
                      <a:pt x="180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1B221">
                  <a:alpha val="60000"/>
                </a:srgbClr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1" name="Graphic 613">
              <a:extLst>
                <a:ext uri="{FF2B5EF4-FFF2-40B4-BE49-F238E27FC236}">
                  <a16:creationId xmlns:a16="http://schemas.microsoft.com/office/drawing/2014/main" id="{976E33D6-AE9E-8B62-BFD0-EF21CD820076}"/>
                </a:ext>
              </a:extLst>
            </p:cNvPr>
            <p:cNvGrpSpPr/>
            <p:nvPr/>
          </p:nvGrpSpPr>
          <p:grpSpPr>
            <a:xfrm>
              <a:off x="6654165" y="1"/>
              <a:ext cx="1645919" cy="3500878"/>
              <a:chOff x="6654165" y="0"/>
              <a:chExt cx="1645919" cy="3496309"/>
            </a:xfrm>
          </p:grpSpPr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AA23B759-0189-0AA8-1FF7-ABC09CF3247C}"/>
                  </a:ext>
                </a:extLst>
              </p:cNvPr>
              <p:cNvSpPr/>
              <p:nvPr/>
            </p:nvSpPr>
            <p:spPr>
              <a:xfrm>
                <a:off x="6654165" y="0"/>
                <a:ext cx="1645919" cy="3496309"/>
              </a:xfrm>
              <a:custGeom>
                <a:avLst/>
                <a:gdLst>
                  <a:gd name="connsiteX0" fmla="*/ 655955 w 1645919"/>
                  <a:gd name="connsiteY0" fmla="*/ 0 h 3496309"/>
                  <a:gd name="connsiteX1" fmla="*/ 1645920 w 1645919"/>
                  <a:gd name="connsiteY1" fmla="*/ 3496310 h 3496309"/>
                  <a:gd name="connsiteX2" fmla="*/ 0 w 1645919"/>
                  <a:gd name="connsiteY2" fmla="*/ 0 h 3496309"/>
                  <a:gd name="connsiteX3" fmla="*/ 655955 w 164591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5919" h="3496309">
                    <a:moveTo>
                      <a:pt x="655955" y="0"/>
                    </a:moveTo>
                    <a:lnTo>
                      <a:pt x="1645920" y="3496310"/>
                    </a:lnTo>
                    <a:lnTo>
                      <a:pt x="0" y="0"/>
                    </a:lnTo>
                    <a:lnTo>
                      <a:pt x="655955" y="0"/>
                    </a:lnTo>
                    <a:close/>
                  </a:path>
                </a:pathLst>
              </a:custGeom>
              <a:solidFill>
                <a:srgbClr val="80D226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5F353DE0-703C-C5EC-19C0-EC2A05B9C523}"/>
                  </a:ext>
                </a:extLst>
              </p:cNvPr>
              <p:cNvSpPr/>
              <p:nvPr/>
            </p:nvSpPr>
            <p:spPr>
              <a:xfrm>
                <a:off x="6654165" y="0"/>
                <a:ext cx="1645919" cy="3496309"/>
              </a:xfrm>
              <a:custGeom>
                <a:avLst/>
                <a:gdLst>
                  <a:gd name="connsiteX0" fmla="*/ 655955 w 1645919"/>
                  <a:gd name="connsiteY0" fmla="*/ 0 h 3496309"/>
                  <a:gd name="connsiteX1" fmla="*/ 1645920 w 1645919"/>
                  <a:gd name="connsiteY1" fmla="*/ 3496310 h 3496309"/>
                  <a:gd name="connsiteX2" fmla="*/ 0 w 1645919"/>
                  <a:gd name="connsiteY2" fmla="*/ 0 h 3496309"/>
                  <a:gd name="connsiteX3" fmla="*/ 655955 w 164591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5919" h="3496309">
                    <a:moveTo>
                      <a:pt x="655955" y="0"/>
                    </a:moveTo>
                    <a:lnTo>
                      <a:pt x="1645920" y="3496310"/>
                    </a:lnTo>
                    <a:lnTo>
                      <a:pt x="0" y="0"/>
                    </a:lnTo>
                    <a:lnTo>
                      <a:pt x="655955" y="0"/>
                    </a:lnTo>
                    <a:close/>
                  </a:path>
                </a:pathLst>
              </a:custGeom>
              <a:gradFill>
                <a:gsLst>
                  <a:gs pos="10000">
                    <a:srgbClr val="C6EB00"/>
                  </a:gs>
                  <a:gs pos="41000">
                    <a:srgbClr val="C6EB00"/>
                  </a:gs>
                  <a:gs pos="67000">
                    <a:srgbClr val="00A700">
                      <a:alpha val="49804"/>
                    </a:srgbClr>
                  </a:gs>
                  <a:gs pos="83000">
                    <a:schemeClr val="accent6"/>
                  </a:gs>
                </a:gsLst>
                <a:lin ang="2046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2" name="Graphic 613">
              <a:extLst>
                <a:ext uri="{FF2B5EF4-FFF2-40B4-BE49-F238E27FC236}">
                  <a16:creationId xmlns:a16="http://schemas.microsoft.com/office/drawing/2014/main" id="{052BE8C9-1F83-D564-B272-060E0867ADD6}"/>
                </a:ext>
              </a:extLst>
            </p:cNvPr>
            <p:cNvGrpSpPr/>
            <p:nvPr/>
          </p:nvGrpSpPr>
          <p:grpSpPr>
            <a:xfrm>
              <a:off x="7774305" y="1"/>
              <a:ext cx="960437" cy="3500878"/>
              <a:chOff x="7774305" y="0"/>
              <a:chExt cx="960437" cy="3496309"/>
            </a:xfrm>
          </p:grpSpPr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76F8F309-2449-B9C0-3857-C780FD333BF1}"/>
                  </a:ext>
                </a:extLst>
              </p:cNvPr>
              <p:cNvSpPr/>
              <p:nvPr/>
            </p:nvSpPr>
            <p:spPr>
              <a:xfrm>
                <a:off x="7774305" y="0"/>
                <a:ext cx="960437" cy="3496309"/>
              </a:xfrm>
              <a:custGeom>
                <a:avLst/>
                <a:gdLst>
                  <a:gd name="connsiteX0" fmla="*/ 960438 w 960437"/>
                  <a:gd name="connsiteY0" fmla="*/ 0 h 3496309"/>
                  <a:gd name="connsiteX1" fmla="*/ 525780 w 960437"/>
                  <a:gd name="connsiteY1" fmla="*/ 3496310 h 3496309"/>
                  <a:gd name="connsiteX2" fmla="*/ 0 w 960437"/>
                  <a:gd name="connsiteY2" fmla="*/ 0 h 3496309"/>
                  <a:gd name="connsiteX3" fmla="*/ 960438 w 96043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0437" h="3496309">
                    <a:moveTo>
                      <a:pt x="960438" y="0"/>
                    </a:moveTo>
                    <a:lnTo>
                      <a:pt x="525780" y="3496310"/>
                    </a:lnTo>
                    <a:lnTo>
                      <a:pt x="0" y="0"/>
                    </a:lnTo>
                    <a:lnTo>
                      <a:pt x="960438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E5183DE6-6011-3654-0E24-9C9158CD8410}"/>
                  </a:ext>
                </a:extLst>
              </p:cNvPr>
              <p:cNvSpPr/>
              <p:nvPr/>
            </p:nvSpPr>
            <p:spPr>
              <a:xfrm>
                <a:off x="7774305" y="0"/>
                <a:ext cx="960437" cy="3496309"/>
              </a:xfrm>
              <a:custGeom>
                <a:avLst/>
                <a:gdLst>
                  <a:gd name="connsiteX0" fmla="*/ 960438 w 960437"/>
                  <a:gd name="connsiteY0" fmla="*/ 0 h 3496309"/>
                  <a:gd name="connsiteX1" fmla="*/ 525780 w 960437"/>
                  <a:gd name="connsiteY1" fmla="*/ 3496310 h 3496309"/>
                  <a:gd name="connsiteX2" fmla="*/ 0 w 960437"/>
                  <a:gd name="connsiteY2" fmla="*/ 0 h 3496309"/>
                  <a:gd name="connsiteX3" fmla="*/ 960438 w 96043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0437" h="3496309">
                    <a:moveTo>
                      <a:pt x="960438" y="0"/>
                    </a:moveTo>
                    <a:lnTo>
                      <a:pt x="525780" y="3496310"/>
                    </a:lnTo>
                    <a:lnTo>
                      <a:pt x="0" y="0"/>
                    </a:lnTo>
                    <a:lnTo>
                      <a:pt x="960438" y="0"/>
                    </a:lnTo>
                    <a:close/>
                  </a:path>
                </a:pathLst>
              </a:custGeom>
              <a:gradFill>
                <a:gsLst>
                  <a:gs pos="22000">
                    <a:srgbClr val="C6EB00">
                      <a:alpha val="89804"/>
                    </a:srgbClr>
                  </a:gs>
                  <a:gs pos="35000">
                    <a:srgbClr val="C6EB00">
                      <a:alpha val="69804"/>
                    </a:srgbClr>
                  </a:gs>
                  <a:gs pos="60000">
                    <a:srgbClr val="C6EB00">
                      <a:alpha val="29804"/>
                    </a:srgbClr>
                  </a:gs>
                  <a:gs pos="90000">
                    <a:srgbClr val="C6EB00">
                      <a:alpha val="0"/>
                    </a:srgbClr>
                  </a:gs>
                </a:gsLst>
                <a:lin ang="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4E7FC01E-1A43-635F-EF41-2056C06E9527}"/>
                </a:ext>
              </a:extLst>
            </p:cNvPr>
            <p:cNvSpPr/>
            <p:nvPr/>
          </p:nvSpPr>
          <p:spPr>
            <a:xfrm>
              <a:off x="8300084" y="1"/>
              <a:ext cx="2220595" cy="3500878"/>
            </a:xfrm>
            <a:custGeom>
              <a:avLst/>
              <a:gdLst>
                <a:gd name="connsiteX0" fmla="*/ 2220596 w 2220595"/>
                <a:gd name="connsiteY0" fmla="*/ 0 h 3496309"/>
                <a:gd name="connsiteX1" fmla="*/ 0 w 2220595"/>
                <a:gd name="connsiteY1" fmla="*/ 3496310 h 3496309"/>
                <a:gd name="connsiteX2" fmla="*/ 1883093 w 2220595"/>
                <a:gd name="connsiteY2" fmla="*/ 0 h 3496309"/>
                <a:gd name="connsiteX3" fmla="*/ 2220596 w 222059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6309">
                  <a:moveTo>
                    <a:pt x="2220596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2220596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E4C3C298-0E34-86E1-956E-72BA70D829A9}"/>
                </a:ext>
              </a:extLst>
            </p:cNvPr>
            <p:cNvSpPr/>
            <p:nvPr/>
          </p:nvSpPr>
          <p:spPr>
            <a:xfrm>
              <a:off x="8300084" y="1"/>
              <a:ext cx="1398587" cy="3500878"/>
            </a:xfrm>
            <a:custGeom>
              <a:avLst/>
              <a:gdLst>
                <a:gd name="connsiteX0" fmla="*/ 1046163 w 1398587"/>
                <a:gd name="connsiteY0" fmla="*/ 0 h 3496309"/>
                <a:gd name="connsiteX1" fmla="*/ 0 w 1398587"/>
                <a:gd name="connsiteY1" fmla="*/ 3496310 h 3496309"/>
                <a:gd name="connsiteX2" fmla="*/ 1398588 w 1398587"/>
                <a:gd name="connsiteY2" fmla="*/ 0 h 3496309"/>
                <a:gd name="connsiteX3" fmla="*/ 1046163 w 1398587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8587" h="3496309">
                  <a:moveTo>
                    <a:pt x="1046163" y="0"/>
                  </a:moveTo>
                  <a:lnTo>
                    <a:pt x="0" y="3496310"/>
                  </a:lnTo>
                  <a:lnTo>
                    <a:pt x="1398588" y="0"/>
                  </a:lnTo>
                  <a:lnTo>
                    <a:pt x="1046163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A455CEC7-A637-69D0-67F6-EEBAE57643AB}"/>
                </a:ext>
              </a:extLst>
            </p:cNvPr>
            <p:cNvSpPr/>
            <p:nvPr/>
          </p:nvSpPr>
          <p:spPr>
            <a:xfrm>
              <a:off x="8300084" y="1"/>
              <a:ext cx="1046162" cy="3500878"/>
            </a:xfrm>
            <a:custGeom>
              <a:avLst/>
              <a:gdLst>
                <a:gd name="connsiteX0" fmla="*/ 434658 w 1046162"/>
                <a:gd name="connsiteY0" fmla="*/ 0 h 3496309"/>
                <a:gd name="connsiteX1" fmla="*/ 0 w 1046162"/>
                <a:gd name="connsiteY1" fmla="*/ 3496310 h 3496309"/>
                <a:gd name="connsiteX2" fmla="*/ 1046163 w 1046162"/>
                <a:gd name="connsiteY2" fmla="*/ 0 h 3496309"/>
                <a:gd name="connsiteX3" fmla="*/ 434658 w 104616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162" h="3496309">
                  <a:moveTo>
                    <a:pt x="434658" y="0"/>
                  </a:moveTo>
                  <a:lnTo>
                    <a:pt x="0" y="3496310"/>
                  </a:lnTo>
                  <a:lnTo>
                    <a:pt x="1046163" y="0"/>
                  </a:lnTo>
                  <a:lnTo>
                    <a:pt x="434658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7E9A95D4-237A-D0C0-C88A-9AA7EDB5F103}"/>
                </a:ext>
              </a:extLst>
            </p:cNvPr>
            <p:cNvSpPr/>
            <p:nvPr/>
          </p:nvSpPr>
          <p:spPr>
            <a:xfrm>
              <a:off x="8300084" y="1"/>
              <a:ext cx="1046162" cy="3500878"/>
            </a:xfrm>
            <a:custGeom>
              <a:avLst/>
              <a:gdLst>
                <a:gd name="connsiteX0" fmla="*/ 434658 w 1046162"/>
                <a:gd name="connsiteY0" fmla="*/ 0 h 3496309"/>
                <a:gd name="connsiteX1" fmla="*/ 0 w 1046162"/>
                <a:gd name="connsiteY1" fmla="*/ 3496310 h 3496309"/>
                <a:gd name="connsiteX2" fmla="*/ 1046163 w 1046162"/>
                <a:gd name="connsiteY2" fmla="*/ 0 h 3496309"/>
                <a:gd name="connsiteX3" fmla="*/ 434658 w 104616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162" h="3496309">
                  <a:moveTo>
                    <a:pt x="434658" y="0"/>
                  </a:moveTo>
                  <a:lnTo>
                    <a:pt x="0" y="3496310"/>
                  </a:lnTo>
                  <a:lnTo>
                    <a:pt x="1046163" y="0"/>
                  </a:lnTo>
                  <a:lnTo>
                    <a:pt x="434658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43000">
                  <a:srgbClr val="9EE545">
                    <a:alpha val="69804"/>
                  </a:srgbClr>
                </a:gs>
                <a:gs pos="100000">
                  <a:schemeClr val="accent1"/>
                </a:gs>
                <a:gs pos="53000">
                  <a:srgbClr val="4EDAD3">
                    <a:alpha val="0"/>
                  </a:srgbClr>
                </a:gs>
              </a:gsLst>
              <a:lin ang="780000" scaled="0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57F9B014-7D0A-0FF5-6269-3D12E91802BC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solidFill>
              <a:srgbClr val="0EAFE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6149BAE4-D98E-3F06-6B6B-2D026B412EE4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86EB1460-444B-07EF-C50B-A97242B0369D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no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A3C2E29-A17C-353E-380F-FA93B262D948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solidFill>
              <a:srgbClr val="0EAFE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12095E46-93F9-9A69-2532-572247913FE5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C9D5E58A-C716-C789-1AB4-FB6F82CFF8A2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gradFill>
              <a:gsLst>
                <a:gs pos="0">
                  <a:srgbClr val="3ECAFB">
                    <a:alpha val="0"/>
                  </a:srgbClr>
                </a:gs>
                <a:gs pos="40000">
                  <a:srgbClr val="3CC7FA">
                    <a:alpha val="52000"/>
                  </a:srgbClr>
                </a:gs>
                <a:gs pos="54000">
                  <a:srgbClr val="0068DF"/>
                </a:gs>
              </a:gsLst>
              <a:lin ang="2400000" scaled="0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213E81A-E416-FAEC-70B5-30127049996D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no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4" name="Graphic 613">
              <a:extLst>
                <a:ext uri="{FF2B5EF4-FFF2-40B4-BE49-F238E27FC236}">
                  <a16:creationId xmlns:a16="http://schemas.microsoft.com/office/drawing/2014/main" id="{83EC16FD-782A-F58B-6083-A2F5180D6468}"/>
                </a:ext>
              </a:extLst>
            </p:cNvPr>
            <p:cNvGrpSpPr/>
            <p:nvPr/>
          </p:nvGrpSpPr>
          <p:grpSpPr>
            <a:xfrm>
              <a:off x="8300084" y="1"/>
              <a:ext cx="3891915" cy="3500878"/>
              <a:chOff x="8300084" y="0"/>
              <a:chExt cx="3891915" cy="3496309"/>
            </a:xfrm>
          </p:grpSpPr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59869991-36F0-44A8-69B9-7D2602EEED2C}"/>
                  </a:ext>
                </a:extLst>
              </p:cNvPr>
              <p:cNvSpPr/>
              <p:nvPr/>
            </p:nvSpPr>
            <p:spPr>
              <a:xfrm>
                <a:off x="8300084" y="0"/>
                <a:ext cx="3891915" cy="3496309"/>
              </a:xfrm>
              <a:custGeom>
                <a:avLst/>
                <a:gdLst>
                  <a:gd name="connsiteX0" fmla="*/ 3891915 w 3891915"/>
                  <a:gd name="connsiteY0" fmla="*/ 683895 h 3496309"/>
                  <a:gd name="connsiteX1" fmla="*/ 0 w 3891915"/>
                  <a:gd name="connsiteY1" fmla="*/ 3496310 h 3496309"/>
                  <a:gd name="connsiteX2" fmla="*/ 3284855 w 3891915"/>
                  <a:gd name="connsiteY2" fmla="*/ 0 h 3496309"/>
                  <a:gd name="connsiteX3" fmla="*/ 3891915 w 3891915"/>
                  <a:gd name="connsiteY3" fmla="*/ 0 h 3496309"/>
                  <a:gd name="connsiteX4" fmla="*/ 3891915 w 3891915"/>
                  <a:gd name="connsiteY4" fmla="*/ 683895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496309">
                    <a:moveTo>
                      <a:pt x="3891915" y="683895"/>
                    </a:moveTo>
                    <a:lnTo>
                      <a:pt x="0" y="3496310"/>
                    </a:lnTo>
                    <a:lnTo>
                      <a:pt x="3284855" y="0"/>
                    </a:lnTo>
                    <a:lnTo>
                      <a:pt x="3891915" y="0"/>
                    </a:lnTo>
                    <a:lnTo>
                      <a:pt x="3891915" y="683895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2D92D112-5F67-06DD-1547-8E87E1E57873}"/>
                  </a:ext>
                </a:extLst>
              </p:cNvPr>
              <p:cNvSpPr/>
              <p:nvPr/>
            </p:nvSpPr>
            <p:spPr>
              <a:xfrm>
                <a:off x="8300084" y="0"/>
                <a:ext cx="3891915" cy="3496309"/>
              </a:xfrm>
              <a:custGeom>
                <a:avLst/>
                <a:gdLst>
                  <a:gd name="connsiteX0" fmla="*/ 3891915 w 3891915"/>
                  <a:gd name="connsiteY0" fmla="*/ 683895 h 3496309"/>
                  <a:gd name="connsiteX1" fmla="*/ 0 w 3891915"/>
                  <a:gd name="connsiteY1" fmla="*/ 3496310 h 3496309"/>
                  <a:gd name="connsiteX2" fmla="*/ 3284855 w 3891915"/>
                  <a:gd name="connsiteY2" fmla="*/ 0 h 3496309"/>
                  <a:gd name="connsiteX3" fmla="*/ 3891915 w 3891915"/>
                  <a:gd name="connsiteY3" fmla="*/ 0 h 3496309"/>
                  <a:gd name="connsiteX4" fmla="*/ 3891915 w 3891915"/>
                  <a:gd name="connsiteY4" fmla="*/ 683895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496309">
                    <a:moveTo>
                      <a:pt x="3891915" y="683895"/>
                    </a:moveTo>
                    <a:lnTo>
                      <a:pt x="0" y="3496310"/>
                    </a:lnTo>
                    <a:lnTo>
                      <a:pt x="3284855" y="0"/>
                    </a:lnTo>
                    <a:lnTo>
                      <a:pt x="3891915" y="0"/>
                    </a:lnTo>
                    <a:lnTo>
                      <a:pt x="3891915" y="683895"/>
                    </a:lnTo>
                    <a:close/>
                  </a:path>
                </a:pathLst>
              </a:custGeom>
              <a:gradFill>
                <a:gsLst>
                  <a:gs pos="46000">
                    <a:srgbClr val="0068DF"/>
                  </a:gs>
                  <a:gs pos="100000">
                    <a:srgbClr val="39C7F8"/>
                  </a:gs>
                  <a:gs pos="53000">
                    <a:srgbClr val="3ECAFB">
                      <a:alpha val="89804"/>
                    </a:srgbClr>
                  </a:gs>
                </a:gsLst>
                <a:lin ang="276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5" name="Graphic 613">
              <a:extLst>
                <a:ext uri="{FF2B5EF4-FFF2-40B4-BE49-F238E27FC236}">
                  <a16:creationId xmlns:a16="http://schemas.microsoft.com/office/drawing/2014/main" id="{B1582B1F-7AC2-28FA-8EA9-5CE9105DE7FC}"/>
                </a:ext>
              </a:extLst>
            </p:cNvPr>
            <p:cNvGrpSpPr/>
            <p:nvPr/>
          </p:nvGrpSpPr>
          <p:grpSpPr>
            <a:xfrm>
              <a:off x="8300084" y="684789"/>
              <a:ext cx="3930650" cy="2816090"/>
              <a:chOff x="8300084" y="683894"/>
              <a:chExt cx="3930650" cy="2812414"/>
            </a:xfrm>
          </p:grpSpPr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D7446763-159E-F879-573A-D209FAE4ED3B}"/>
                  </a:ext>
                </a:extLst>
              </p:cNvPr>
              <p:cNvSpPr/>
              <p:nvPr/>
            </p:nvSpPr>
            <p:spPr>
              <a:xfrm>
                <a:off x="8300084" y="683894"/>
                <a:ext cx="3930650" cy="2812414"/>
              </a:xfrm>
              <a:custGeom>
                <a:avLst/>
                <a:gdLst>
                  <a:gd name="connsiteX0" fmla="*/ 3891915 w 3930650"/>
                  <a:gd name="connsiteY0" fmla="*/ 0 h 2812414"/>
                  <a:gd name="connsiteX1" fmla="*/ 0 w 3930650"/>
                  <a:gd name="connsiteY1" fmla="*/ 2812415 h 2812414"/>
                  <a:gd name="connsiteX2" fmla="*/ 3930650 w 3930650"/>
                  <a:gd name="connsiteY2" fmla="*/ 1133158 h 2812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30650" h="2812414">
                    <a:moveTo>
                      <a:pt x="3891915" y="0"/>
                    </a:moveTo>
                    <a:lnTo>
                      <a:pt x="0" y="2812415"/>
                    </a:lnTo>
                    <a:lnTo>
                      <a:pt x="3930650" y="1133158"/>
                    </a:lnTo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637C2AD9-C638-46B8-D081-864F17BE5057}"/>
                  </a:ext>
                </a:extLst>
              </p:cNvPr>
              <p:cNvSpPr/>
              <p:nvPr/>
            </p:nvSpPr>
            <p:spPr>
              <a:xfrm>
                <a:off x="8300084" y="683894"/>
                <a:ext cx="3930650" cy="2812414"/>
              </a:xfrm>
              <a:custGeom>
                <a:avLst/>
                <a:gdLst>
                  <a:gd name="connsiteX0" fmla="*/ 3891915 w 3930650"/>
                  <a:gd name="connsiteY0" fmla="*/ 0 h 2812414"/>
                  <a:gd name="connsiteX1" fmla="*/ 0 w 3930650"/>
                  <a:gd name="connsiteY1" fmla="*/ 2812415 h 2812414"/>
                  <a:gd name="connsiteX2" fmla="*/ 3930650 w 3930650"/>
                  <a:gd name="connsiteY2" fmla="*/ 1133158 h 2812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30650" h="2812414">
                    <a:moveTo>
                      <a:pt x="3891915" y="0"/>
                    </a:moveTo>
                    <a:lnTo>
                      <a:pt x="0" y="2812415"/>
                    </a:lnTo>
                    <a:lnTo>
                      <a:pt x="3930650" y="1133158"/>
                    </a:lnTo>
                  </a:path>
                </a:pathLst>
              </a:custGeom>
              <a:gradFill>
                <a:gsLst>
                  <a:gs pos="47000">
                    <a:srgbClr val="0068DF">
                      <a:alpha val="89804"/>
                    </a:srgbClr>
                  </a:gs>
                  <a:gs pos="34000">
                    <a:srgbClr val="0068DF">
                      <a:alpha val="89804"/>
                    </a:srgbClr>
                  </a:gs>
                  <a:gs pos="58000">
                    <a:srgbClr val="0EAFE0"/>
                  </a:gs>
                </a:gsLst>
                <a:lin ang="360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6" name="Graphic 613">
              <a:extLst>
                <a:ext uri="{FF2B5EF4-FFF2-40B4-BE49-F238E27FC236}">
                  <a16:creationId xmlns:a16="http://schemas.microsoft.com/office/drawing/2014/main" id="{4AF4ACD0-F47B-6931-8EDE-77CDC16570B6}"/>
                </a:ext>
              </a:extLst>
            </p:cNvPr>
            <p:cNvGrpSpPr/>
            <p:nvPr/>
          </p:nvGrpSpPr>
          <p:grpSpPr>
            <a:xfrm>
              <a:off x="8300084" y="1819428"/>
              <a:ext cx="3930650" cy="1681452"/>
              <a:chOff x="8300084" y="1817052"/>
              <a:chExt cx="3930650" cy="1679257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8D4585CF-8D5B-46AF-3659-F41ED9F5181A}"/>
                  </a:ext>
                </a:extLst>
              </p:cNvPr>
              <p:cNvSpPr/>
              <p:nvPr/>
            </p:nvSpPr>
            <p:spPr>
              <a:xfrm>
                <a:off x="8300084" y="1817052"/>
                <a:ext cx="3930650" cy="1679257"/>
              </a:xfrm>
              <a:custGeom>
                <a:avLst/>
                <a:gdLst>
                  <a:gd name="connsiteX0" fmla="*/ 3930650 w 3930650"/>
                  <a:gd name="connsiteY0" fmla="*/ 0 h 1679257"/>
                  <a:gd name="connsiteX1" fmla="*/ 0 w 3930650"/>
                  <a:gd name="connsiteY1" fmla="*/ 1679257 h 1679257"/>
                  <a:gd name="connsiteX2" fmla="*/ 3928746 w 3930650"/>
                  <a:gd name="connsiteY2" fmla="*/ 279400 h 1679257"/>
                  <a:gd name="connsiteX3" fmla="*/ 3930650 w 3930650"/>
                  <a:gd name="connsiteY3" fmla="*/ 0 h 167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0650" h="1679257">
                    <a:moveTo>
                      <a:pt x="3930650" y="0"/>
                    </a:moveTo>
                    <a:lnTo>
                      <a:pt x="0" y="1679257"/>
                    </a:lnTo>
                    <a:lnTo>
                      <a:pt x="3928746" y="279400"/>
                    </a:lnTo>
                    <a:lnTo>
                      <a:pt x="3930650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3EE5F515-EAC2-2C3A-6D9E-C8BBB8507DC9}"/>
                  </a:ext>
                </a:extLst>
              </p:cNvPr>
              <p:cNvSpPr/>
              <p:nvPr/>
            </p:nvSpPr>
            <p:spPr>
              <a:xfrm>
                <a:off x="8300084" y="1817052"/>
                <a:ext cx="3930650" cy="1679257"/>
              </a:xfrm>
              <a:custGeom>
                <a:avLst/>
                <a:gdLst>
                  <a:gd name="connsiteX0" fmla="*/ 3930650 w 3930650"/>
                  <a:gd name="connsiteY0" fmla="*/ 0 h 1679257"/>
                  <a:gd name="connsiteX1" fmla="*/ 0 w 3930650"/>
                  <a:gd name="connsiteY1" fmla="*/ 1679257 h 1679257"/>
                  <a:gd name="connsiteX2" fmla="*/ 3928746 w 3930650"/>
                  <a:gd name="connsiteY2" fmla="*/ 279400 h 1679257"/>
                  <a:gd name="connsiteX3" fmla="*/ 3930650 w 3930650"/>
                  <a:gd name="connsiteY3" fmla="*/ 0 h 167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0650" h="1679257">
                    <a:moveTo>
                      <a:pt x="3930650" y="0"/>
                    </a:moveTo>
                    <a:lnTo>
                      <a:pt x="0" y="1679257"/>
                    </a:lnTo>
                    <a:lnTo>
                      <a:pt x="3928746" y="279400"/>
                    </a:lnTo>
                    <a:lnTo>
                      <a:pt x="3930650" y="0"/>
                    </a:lnTo>
                    <a:close/>
                  </a:path>
                </a:pathLst>
              </a:custGeom>
              <a:solidFill>
                <a:srgbClr val="26BCED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29AAFAE4-0A02-5B9F-2A40-F425177BA9A8}"/>
                </a:ext>
              </a:extLst>
            </p:cNvPr>
            <p:cNvSpPr/>
            <p:nvPr userDrawn="1"/>
          </p:nvSpPr>
          <p:spPr>
            <a:xfrm>
              <a:off x="12200310" y="1"/>
              <a:ext cx="92408" cy="6866963"/>
            </a:xfrm>
            <a:prstGeom prst="rect">
              <a:avLst/>
            </a:prstGeom>
            <a:solidFill>
              <a:srgbClr val="E9ED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705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0E20C2A2-7AA6-B5F7-298D-A81D64A664DD}"/>
              </a:ext>
            </a:extLst>
          </p:cNvPr>
          <p:cNvSpPr/>
          <p:nvPr userDrawn="1"/>
        </p:nvSpPr>
        <p:spPr>
          <a:xfrm>
            <a:off x="1342652" y="5351951"/>
            <a:ext cx="1509927" cy="30554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E5A13CC-41AD-B8D9-9E1B-73CEF87EF7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2650" y="4184148"/>
            <a:ext cx="5122488" cy="4231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FontTx/>
              <a:buNone/>
              <a:defRPr sz="2000"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3128669A-EC9C-6B64-81BD-C3297B9263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2652" y="4685635"/>
            <a:ext cx="5122486" cy="5318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email@nxp.com</a:t>
            </a:r>
          </a:p>
          <a:p>
            <a:pPr lvl="0"/>
            <a:r>
              <a:rPr lang="en-US" dirty="0"/>
              <a:t>+00 000 000</a:t>
            </a:r>
          </a:p>
          <a:p>
            <a:pPr lvl="0"/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4C421D2-45C3-344D-F5A9-B20EDBE60D16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407169C-F128-91C7-AC49-586C9613B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2650" y="2122688"/>
            <a:ext cx="5122863" cy="1593836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4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Get in touch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EF5EDE-2021-9571-F58B-D3AF5A979807}"/>
              </a:ext>
            </a:extLst>
          </p:cNvPr>
          <p:cNvGrpSpPr/>
          <p:nvPr userDrawn="1"/>
        </p:nvGrpSpPr>
        <p:grpSpPr>
          <a:xfrm>
            <a:off x="532238" y="532263"/>
            <a:ext cx="1522954" cy="515204"/>
            <a:chOff x="532238" y="532263"/>
            <a:chExt cx="1522954" cy="51520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5109736-310E-A974-DDC5-8F49907B1669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F7413E9-6D3A-96D8-051C-13A354A5AA14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D78B0F1-E317-7DC9-E5B0-502657A7FAD0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EA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307DE27C-A204-5B0D-D4F0-8288A317245D}"/>
              </a:ext>
            </a:extLst>
          </p:cNvPr>
          <p:cNvGrpSpPr/>
          <p:nvPr userDrawn="1"/>
        </p:nvGrpSpPr>
        <p:grpSpPr>
          <a:xfrm>
            <a:off x="6473825" y="1"/>
            <a:ext cx="5818893" cy="6874913"/>
            <a:chOff x="6473825" y="1"/>
            <a:chExt cx="5818893" cy="6874913"/>
          </a:xfrm>
        </p:grpSpPr>
        <p:sp>
          <p:nvSpPr>
            <p:cNvPr id="271" name="Rectangle 261">
              <a:extLst>
                <a:ext uri="{FF2B5EF4-FFF2-40B4-BE49-F238E27FC236}">
                  <a16:creationId xmlns:a16="http://schemas.microsoft.com/office/drawing/2014/main" id="{B4E927DC-D2B2-7CD0-A18B-96EA502EAB6D}"/>
                </a:ext>
              </a:extLst>
            </p:cNvPr>
            <p:cNvSpPr/>
            <p:nvPr userDrawn="1"/>
          </p:nvSpPr>
          <p:spPr>
            <a:xfrm>
              <a:off x="8319247" y="1"/>
              <a:ext cx="2498165" cy="3446946"/>
            </a:xfrm>
            <a:custGeom>
              <a:avLst/>
              <a:gdLst>
                <a:gd name="connsiteX0" fmla="*/ 0 w 723153"/>
                <a:gd name="connsiteY0" fmla="*/ 0 h 328706"/>
                <a:gd name="connsiteX1" fmla="*/ 723153 w 723153"/>
                <a:gd name="connsiteY1" fmla="*/ 0 h 328706"/>
                <a:gd name="connsiteX2" fmla="*/ 723153 w 723153"/>
                <a:gd name="connsiteY2" fmla="*/ 328706 h 328706"/>
                <a:gd name="connsiteX3" fmla="*/ 0 w 723153"/>
                <a:gd name="connsiteY3" fmla="*/ 328706 h 328706"/>
                <a:gd name="connsiteX4" fmla="*/ 0 w 723153"/>
                <a:gd name="connsiteY4" fmla="*/ 0 h 328706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2498165 w 2498165"/>
                <a:gd name="connsiteY2" fmla="*/ 328706 h 3442447"/>
                <a:gd name="connsiteX3" fmla="*/ 0 w 2498165"/>
                <a:gd name="connsiteY3" fmla="*/ 3442447 h 3442447"/>
                <a:gd name="connsiteX4" fmla="*/ 1775012 w 2498165"/>
                <a:gd name="connsiteY4" fmla="*/ 0 h 3442447"/>
                <a:gd name="connsiteX0" fmla="*/ 1775012 w 2498165"/>
                <a:gd name="connsiteY0" fmla="*/ 0 h 3442447"/>
                <a:gd name="connsiteX1" fmla="*/ 2498165 w 2498165"/>
                <a:gd name="connsiteY1" fmla="*/ 0 h 3442447"/>
                <a:gd name="connsiteX2" fmla="*/ 0 w 2498165"/>
                <a:gd name="connsiteY2" fmla="*/ 3442447 h 3442447"/>
                <a:gd name="connsiteX3" fmla="*/ 1775012 w 2498165"/>
                <a:gd name="connsiteY3" fmla="*/ 0 h 344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98165" h="3442447">
                  <a:moveTo>
                    <a:pt x="1775012" y="0"/>
                  </a:moveTo>
                  <a:lnTo>
                    <a:pt x="2498165" y="0"/>
                  </a:lnTo>
                  <a:lnTo>
                    <a:pt x="0" y="3442447"/>
                  </a:lnTo>
                  <a:lnTo>
                    <a:pt x="1775012" y="0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2" name="Rectangle 260">
              <a:extLst>
                <a:ext uri="{FF2B5EF4-FFF2-40B4-BE49-F238E27FC236}">
                  <a16:creationId xmlns:a16="http://schemas.microsoft.com/office/drawing/2014/main" id="{4B138A3A-03F8-0F97-AF33-096F17AC4DDA}"/>
                </a:ext>
              </a:extLst>
            </p:cNvPr>
            <p:cNvSpPr/>
            <p:nvPr userDrawn="1"/>
          </p:nvSpPr>
          <p:spPr>
            <a:xfrm>
              <a:off x="7129929" y="1"/>
              <a:ext cx="1176282" cy="3464900"/>
            </a:xfrm>
            <a:custGeom>
              <a:avLst/>
              <a:gdLst>
                <a:gd name="connsiteX0" fmla="*/ 0 w 644376"/>
                <a:gd name="connsiteY0" fmla="*/ 0 h 1392518"/>
                <a:gd name="connsiteX1" fmla="*/ 644376 w 644376"/>
                <a:gd name="connsiteY1" fmla="*/ 0 h 1392518"/>
                <a:gd name="connsiteX2" fmla="*/ 644376 w 644376"/>
                <a:gd name="connsiteY2" fmla="*/ 1392518 h 1392518"/>
                <a:gd name="connsiteX3" fmla="*/ 0 w 644376"/>
                <a:gd name="connsiteY3" fmla="*/ 1392518 h 1392518"/>
                <a:gd name="connsiteX4" fmla="*/ 0 w 644376"/>
                <a:gd name="connsiteY4" fmla="*/ 0 h 1392518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1392518 h 3460377"/>
                <a:gd name="connsiteX4" fmla="*/ 0 w 1176282"/>
                <a:gd name="connsiteY4" fmla="*/ 0 h 3460377"/>
                <a:gd name="connsiteX0" fmla="*/ 0 w 1176282"/>
                <a:gd name="connsiteY0" fmla="*/ 0 h 3460377"/>
                <a:gd name="connsiteX1" fmla="*/ 644376 w 1176282"/>
                <a:gd name="connsiteY1" fmla="*/ 0 h 3460377"/>
                <a:gd name="connsiteX2" fmla="*/ 1176282 w 1176282"/>
                <a:gd name="connsiteY2" fmla="*/ 3460377 h 3460377"/>
                <a:gd name="connsiteX3" fmla="*/ 0 w 1176282"/>
                <a:gd name="connsiteY3" fmla="*/ 0 h 3460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6282" h="3460377">
                  <a:moveTo>
                    <a:pt x="0" y="0"/>
                  </a:moveTo>
                  <a:lnTo>
                    <a:pt x="644376" y="0"/>
                  </a:lnTo>
                  <a:lnTo>
                    <a:pt x="1176282" y="3460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3" name="Rectangle 259">
              <a:extLst>
                <a:ext uri="{FF2B5EF4-FFF2-40B4-BE49-F238E27FC236}">
                  <a16:creationId xmlns:a16="http://schemas.microsoft.com/office/drawing/2014/main" id="{213E3CAD-58AC-7FDD-88D0-5F0CBB6BB145}"/>
                </a:ext>
              </a:extLst>
            </p:cNvPr>
            <p:cNvSpPr/>
            <p:nvPr userDrawn="1"/>
          </p:nvSpPr>
          <p:spPr>
            <a:xfrm>
              <a:off x="8331201" y="3535753"/>
              <a:ext cx="3762468" cy="3331212"/>
            </a:xfrm>
            <a:custGeom>
              <a:avLst/>
              <a:gdLst>
                <a:gd name="connsiteX0" fmla="*/ 0 w 792163"/>
                <a:gd name="connsiteY0" fmla="*/ 0 h 786864"/>
                <a:gd name="connsiteX1" fmla="*/ 792163 w 792163"/>
                <a:gd name="connsiteY1" fmla="*/ 0 h 786864"/>
                <a:gd name="connsiteX2" fmla="*/ 792163 w 792163"/>
                <a:gd name="connsiteY2" fmla="*/ 786864 h 786864"/>
                <a:gd name="connsiteX3" fmla="*/ 0 w 792163"/>
                <a:gd name="connsiteY3" fmla="*/ 786864 h 786864"/>
                <a:gd name="connsiteX4" fmla="*/ 0 w 792163"/>
                <a:gd name="connsiteY4" fmla="*/ 0 h 786864"/>
                <a:gd name="connsiteX0" fmla="*/ 0 w 3762468"/>
                <a:gd name="connsiteY0" fmla="*/ 0 h 3326864"/>
                <a:gd name="connsiteX1" fmla="*/ 3762468 w 3762468"/>
                <a:gd name="connsiteY1" fmla="*/ 2540000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  <a:gd name="connsiteX0" fmla="*/ 0 w 3762468"/>
                <a:gd name="connsiteY0" fmla="*/ 0 h 3326864"/>
                <a:gd name="connsiteX1" fmla="*/ 3744539 w 3762468"/>
                <a:gd name="connsiteY1" fmla="*/ 3036047 h 3326864"/>
                <a:gd name="connsiteX2" fmla="*/ 3762468 w 3762468"/>
                <a:gd name="connsiteY2" fmla="*/ 3326864 h 3326864"/>
                <a:gd name="connsiteX3" fmla="*/ 2970305 w 3762468"/>
                <a:gd name="connsiteY3" fmla="*/ 3326864 h 3326864"/>
                <a:gd name="connsiteX4" fmla="*/ 0 w 3762468"/>
                <a:gd name="connsiteY4" fmla="*/ 0 h 332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2468" h="3326864">
                  <a:moveTo>
                    <a:pt x="0" y="0"/>
                  </a:moveTo>
                  <a:lnTo>
                    <a:pt x="3744539" y="3036047"/>
                  </a:lnTo>
                  <a:lnTo>
                    <a:pt x="3762468" y="3326864"/>
                  </a:lnTo>
                  <a:lnTo>
                    <a:pt x="2970305" y="3326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04B35D5F-5408-B569-A55A-318EB54E29BC}"/>
                </a:ext>
              </a:extLst>
            </p:cNvPr>
            <p:cNvSpPr/>
            <p:nvPr userDrawn="1"/>
          </p:nvSpPr>
          <p:spPr>
            <a:xfrm>
              <a:off x="8189844" y="3527033"/>
              <a:ext cx="747423" cy="3339931"/>
            </a:xfrm>
            <a:custGeom>
              <a:avLst/>
              <a:gdLst>
                <a:gd name="connsiteX0" fmla="*/ 115294 w 747423"/>
                <a:gd name="connsiteY0" fmla="*/ 0 h 3319669"/>
                <a:gd name="connsiteX1" fmla="*/ 0 w 747423"/>
                <a:gd name="connsiteY1" fmla="*/ 3319669 h 3319669"/>
                <a:gd name="connsiteX2" fmla="*/ 747423 w 747423"/>
                <a:gd name="connsiteY2" fmla="*/ 3319669 h 3319669"/>
                <a:gd name="connsiteX3" fmla="*/ 115294 w 747423"/>
                <a:gd name="connsiteY3" fmla="*/ 0 h 331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7423" h="3319669">
                  <a:moveTo>
                    <a:pt x="115294" y="0"/>
                  </a:moveTo>
                  <a:lnTo>
                    <a:pt x="0" y="3319669"/>
                  </a:lnTo>
                  <a:lnTo>
                    <a:pt x="747423" y="3319669"/>
                  </a:lnTo>
                  <a:lnTo>
                    <a:pt x="115294" y="0"/>
                  </a:lnTo>
                  <a:close/>
                </a:path>
              </a:pathLst>
            </a:custGeom>
            <a:solidFill>
              <a:srgbClr val="FF9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5" name="Isosceles Triangle 724">
              <a:extLst>
                <a:ext uri="{FF2B5EF4-FFF2-40B4-BE49-F238E27FC236}">
                  <a16:creationId xmlns:a16="http://schemas.microsoft.com/office/drawing/2014/main" id="{A7D0919E-4E09-5B28-C9A1-DD7528988673}"/>
                </a:ext>
              </a:extLst>
            </p:cNvPr>
            <p:cNvSpPr/>
            <p:nvPr userDrawn="1"/>
          </p:nvSpPr>
          <p:spPr>
            <a:xfrm>
              <a:off x="8308035" y="3532015"/>
              <a:ext cx="1605682" cy="3342899"/>
            </a:xfrm>
            <a:custGeom>
              <a:avLst/>
              <a:gdLst>
                <a:gd name="connsiteX0" fmla="*/ 0 w 126740"/>
                <a:gd name="connsiteY0" fmla="*/ 3361690 h 3361690"/>
                <a:gd name="connsiteX1" fmla="*/ 63370 w 126740"/>
                <a:gd name="connsiteY1" fmla="*/ 0 h 3361690"/>
                <a:gd name="connsiteX2" fmla="*/ 126740 w 126740"/>
                <a:gd name="connsiteY2" fmla="*/ 3361690 h 3361690"/>
                <a:gd name="connsiteX3" fmla="*/ 0 w 126740"/>
                <a:gd name="connsiteY3" fmla="*/ 3361690 h 3361690"/>
                <a:gd name="connsiteX0" fmla="*/ 0 w 126740"/>
                <a:gd name="connsiteY0" fmla="*/ 3325831 h 3325831"/>
                <a:gd name="connsiteX1" fmla="*/ 27511 w 126740"/>
                <a:gd name="connsiteY1" fmla="*/ 0 h 3325831"/>
                <a:gd name="connsiteX2" fmla="*/ 126740 w 126740"/>
                <a:gd name="connsiteY2" fmla="*/ 3325831 h 3325831"/>
                <a:gd name="connsiteX3" fmla="*/ 0 w 126740"/>
                <a:gd name="connsiteY3" fmla="*/ 3325831 h 3325831"/>
                <a:gd name="connsiteX0" fmla="*/ 0 w 126740"/>
                <a:gd name="connsiteY0" fmla="*/ 3330594 h 3330594"/>
                <a:gd name="connsiteX1" fmla="*/ 1318 w 126740"/>
                <a:gd name="connsiteY1" fmla="*/ 0 h 3330594"/>
                <a:gd name="connsiteX2" fmla="*/ 126740 w 126740"/>
                <a:gd name="connsiteY2" fmla="*/ 3330594 h 3330594"/>
                <a:gd name="connsiteX3" fmla="*/ 0 w 126740"/>
                <a:gd name="connsiteY3" fmla="*/ 3330594 h 3330594"/>
                <a:gd name="connsiteX0" fmla="*/ 0 w 1605682"/>
                <a:gd name="connsiteY0" fmla="*/ 3330594 h 3338536"/>
                <a:gd name="connsiteX1" fmla="*/ 1318 w 1605682"/>
                <a:gd name="connsiteY1" fmla="*/ 0 h 3338536"/>
                <a:gd name="connsiteX2" fmla="*/ 1605682 w 1605682"/>
                <a:gd name="connsiteY2" fmla="*/ 3338536 h 3338536"/>
                <a:gd name="connsiteX3" fmla="*/ 0 w 1605682"/>
                <a:gd name="connsiteY3" fmla="*/ 3330594 h 333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5682" h="3338536">
                  <a:moveTo>
                    <a:pt x="0" y="3330594"/>
                  </a:moveTo>
                  <a:cubicBezTo>
                    <a:pt x="439" y="2220396"/>
                    <a:pt x="879" y="1110198"/>
                    <a:pt x="1318" y="0"/>
                  </a:cubicBezTo>
                  <a:lnTo>
                    <a:pt x="1605682" y="3338536"/>
                  </a:lnTo>
                  <a:lnTo>
                    <a:pt x="0" y="3330594"/>
                  </a:lnTo>
                  <a:close/>
                </a:path>
              </a:pathLst>
            </a:custGeom>
            <a:solidFill>
              <a:srgbClr val="F8AC1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6" name="Isosceles Triangle 721">
              <a:extLst>
                <a:ext uri="{FF2B5EF4-FFF2-40B4-BE49-F238E27FC236}">
                  <a16:creationId xmlns:a16="http://schemas.microsoft.com/office/drawing/2014/main" id="{F3B677F8-F081-D7E3-07C9-502F5AE55F5D}"/>
                </a:ext>
              </a:extLst>
            </p:cNvPr>
            <p:cNvSpPr/>
            <p:nvPr userDrawn="1"/>
          </p:nvSpPr>
          <p:spPr>
            <a:xfrm rot="10800000">
              <a:off x="8326958" y="2"/>
              <a:ext cx="1112912" cy="3452931"/>
            </a:xfrm>
            <a:custGeom>
              <a:avLst/>
              <a:gdLst>
                <a:gd name="connsiteX0" fmla="*/ 0 w 659990"/>
                <a:gd name="connsiteY0" fmla="*/ 2946400 h 2946400"/>
                <a:gd name="connsiteX1" fmla="*/ 329995 w 659990"/>
                <a:gd name="connsiteY1" fmla="*/ 0 h 2946400"/>
                <a:gd name="connsiteX2" fmla="*/ 659990 w 659990"/>
                <a:gd name="connsiteY2" fmla="*/ 2946400 h 2946400"/>
                <a:gd name="connsiteX3" fmla="*/ 0 w 659990"/>
                <a:gd name="connsiteY3" fmla="*/ 2946400 h 2946400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659990 w 682606"/>
                <a:gd name="connsiteY2" fmla="*/ 3442447 h 3442447"/>
                <a:gd name="connsiteX3" fmla="*/ 0 w 682606"/>
                <a:gd name="connsiteY3" fmla="*/ 3442447 h 3442447"/>
                <a:gd name="connsiteX0" fmla="*/ 0 w 682606"/>
                <a:gd name="connsiteY0" fmla="*/ 3442447 h 3442447"/>
                <a:gd name="connsiteX1" fmla="*/ 682606 w 682606"/>
                <a:gd name="connsiteY1" fmla="*/ 0 h 3442447"/>
                <a:gd name="connsiteX2" fmla="*/ 361166 w 682606"/>
                <a:gd name="connsiteY2" fmla="*/ 3442447 h 3442447"/>
                <a:gd name="connsiteX3" fmla="*/ 0 w 682606"/>
                <a:gd name="connsiteY3" fmla="*/ 3442447 h 3442447"/>
                <a:gd name="connsiteX0" fmla="*/ 0 w 1112912"/>
                <a:gd name="connsiteY0" fmla="*/ 3448424 h 3448424"/>
                <a:gd name="connsiteX1" fmla="*/ 1112912 w 1112912"/>
                <a:gd name="connsiteY1" fmla="*/ 0 h 3448424"/>
                <a:gd name="connsiteX2" fmla="*/ 361166 w 1112912"/>
                <a:gd name="connsiteY2" fmla="*/ 3448424 h 3448424"/>
                <a:gd name="connsiteX3" fmla="*/ 0 w 1112912"/>
                <a:gd name="connsiteY3" fmla="*/ 3448424 h 3448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912" h="3448424">
                  <a:moveTo>
                    <a:pt x="0" y="3448424"/>
                  </a:moveTo>
                  <a:lnTo>
                    <a:pt x="1112912" y="0"/>
                  </a:lnTo>
                  <a:lnTo>
                    <a:pt x="361166" y="3448424"/>
                  </a:lnTo>
                  <a:lnTo>
                    <a:pt x="0" y="3448424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1A819530-FC41-DF39-1D69-418B59BC32CF}"/>
                </a:ext>
              </a:extLst>
            </p:cNvPr>
            <p:cNvSpPr/>
            <p:nvPr/>
          </p:nvSpPr>
          <p:spPr>
            <a:xfrm>
              <a:off x="8300084" y="3500879"/>
              <a:ext cx="1438592" cy="3366084"/>
            </a:xfrm>
            <a:custGeom>
              <a:avLst/>
              <a:gdLst>
                <a:gd name="connsiteX0" fmla="*/ 1438593 w 1438592"/>
                <a:gd name="connsiteY0" fmla="*/ 3361690 h 3361690"/>
                <a:gd name="connsiteX1" fmla="*/ 0 w 1438592"/>
                <a:gd name="connsiteY1" fmla="*/ 0 h 3361690"/>
                <a:gd name="connsiteX2" fmla="*/ 530543 w 1438592"/>
                <a:gd name="connsiteY2" fmla="*/ 3361690 h 3361690"/>
                <a:gd name="connsiteX3" fmla="*/ 1438593 w 143859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8592" h="3361690">
                  <a:moveTo>
                    <a:pt x="1438593" y="3361690"/>
                  </a:moveTo>
                  <a:lnTo>
                    <a:pt x="0" y="0"/>
                  </a:lnTo>
                  <a:lnTo>
                    <a:pt x="530543" y="3361690"/>
                  </a:lnTo>
                  <a:lnTo>
                    <a:pt x="1438593" y="3361690"/>
                  </a:lnTo>
                  <a:close/>
                </a:path>
              </a:pathLst>
            </a:custGeom>
            <a:solidFill>
              <a:srgbClr val="FF9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665007F-C8E9-31A8-8869-43FE02ADD851}"/>
                </a:ext>
              </a:extLst>
            </p:cNvPr>
            <p:cNvSpPr/>
            <p:nvPr/>
          </p:nvSpPr>
          <p:spPr>
            <a:xfrm>
              <a:off x="8300084" y="3500879"/>
              <a:ext cx="2147570" cy="3366084"/>
            </a:xfrm>
            <a:custGeom>
              <a:avLst/>
              <a:gdLst>
                <a:gd name="connsiteX0" fmla="*/ 2147571 w 2147570"/>
                <a:gd name="connsiteY0" fmla="*/ 3361690 h 3361690"/>
                <a:gd name="connsiteX1" fmla="*/ 0 w 2147570"/>
                <a:gd name="connsiteY1" fmla="*/ 0 h 3361690"/>
                <a:gd name="connsiteX2" fmla="*/ 1438593 w 2147570"/>
                <a:gd name="connsiteY2" fmla="*/ 3361690 h 3361690"/>
                <a:gd name="connsiteX3" fmla="*/ 2147571 w 2147570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7570" h="3361690">
                  <a:moveTo>
                    <a:pt x="2147571" y="3361690"/>
                  </a:moveTo>
                  <a:lnTo>
                    <a:pt x="0" y="0"/>
                  </a:lnTo>
                  <a:lnTo>
                    <a:pt x="1438593" y="3361690"/>
                  </a:lnTo>
                  <a:lnTo>
                    <a:pt x="2147571" y="3361690"/>
                  </a:lnTo>
                  <a:close/>
                </a:path>
              </a:pathLst>
            </a:custGeom>
            <a:solidFill>
              <a:srgbClr val="FFDD1F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06225F8-2208-822E-CF89-56EF5C9BD762}"/>
                </a:ext>
              </a:extLst>
            </p:cNvPr>
            <p:cNvSpPr/>
            <p:nvPr/>
          </p:nvSpPr>
          <p:spPr>
            <a:xfrm>
              <a:off x="8300084" y="3500879"/>
              <a:ext cx="530542" cy="3366084"/>
            </a:xfrm>
            <a:custGeom>
              <a:avLst/>
              <a:gdLst>
                <a:gd name="connsiteX0" fmla="*/ 530543 w 530542"/>
                <a:gd name="connsiteY0" fmla="*/ 3361690 h 3361690"/>
                <a:gd name="connsiteX1" fmla="*/ 0 w 530542"/>
                <a:gd name="connsiteY1" fmla="*/ 0 h 3361690"/>
                <a:gd name="connsiteX2" fmla="*/ 240983 w 530542"/>
                <a:gd name="connsiteY2" fmla="*/ 3361690 h 3361690"/>
                <a:gd name="connsiteX3" fmla="*/ 530543 w 53054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542" h="3361690">
                  <a:moveTo>
                    <a:pt x="530543" y="3361690"/>
                  </a:moveTo>
                  <a:lnTo>
                    <a:pt x="0" y="0"/>
                  </a:lnTo>
                  <a:lnTo>
                    <a:pt x="240983" y="3361690"/>
                  </a:lnTo>
                  <a:lnTo>
                    <a:pt x="530543" y="3361690"/>
                  </a:lnTo>
                  <a:close/>
                </a:path>
              </a:pathLst>
            </a:custGeom>
            <a:solidFill>
              <a:srgbClr val="FFB0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63D85A2-58A5-1A64-9E81-92B0434522D1}"/>
                </a:ext>
              </a:extLst>
            </p:cNvPr>
            <p:cNvSpPr/>
            <p:nvPr/>
          </p:nvSpPr>
          <p:spPr>
            <a:xfrm>
              <a:off x="8300084" y="3500879"/>
              <a:ext cx="240982" cy="3366084"/>
            </a:xfrm>
            <a:custGeom>
              <a:avLst/>
              <a:gdLst>
                <a:gd name="connsiteX0" fmla="*/ 240983 w 240982"/>
                <a:gd name="connsiteY0" fmla="*/ 3361690 h 3361690"/>
                <a:gd name="connsiteX1" fmla="*/ 0 w 240982"/>
                <a:gd name="connsiteY1" fmla="*/ 0 h 3361690"/>
                <a:gd name="connsiteX2" fmla="*/ 58420 w 240982"/>
                <a:gd name="connsiteY2" fmla="*/ 3361690 h 3361690"/>
                <a:gd name="connsiteX3" fmla="*/ 240983 w 24098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982" h="3361690">
                  <a:moveTo>
                    <a:pt x="240983" y="3361690"/>
                  </a:moveTo>
                  <a:lnTo>
                    <a:pt x="0" y="0"/>
                  </a:lnTo>
                  <a:lnTo>
                    <a:pt x="58420" y="3361690"/>
                  </a:lnTo>
                  <a:lnTo>
                    <a:pt x="240983" y="3361690"/>
                  </a:lnTo>
                  <a:close/>
                </a:path>
              </a:pathLst>
            </a:custGeom>
            <a:solidFill>
              <a:srgbClr val="FF91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4A410EF-FA2C-0687-9E0D-FA04AA8BFD2A}"/>
                </a:ext>
              </a:extLst>
            </p:cNvPr>
            <p:cNvSpPr/>
            <p:nvPr/>
          </p:nvSpPr>
          <p:spPr>
            <a:xfrm>
              <a:off x="7504747" y="3500879"/>
              <a:ext cx="853757" cy="3366084"/>
            </a:xfrm>
            <a:custGeom>
              <a:avLst/>
              <a:gdLst>
                <a:gd name="connsiteX0" fmla="*/ 853758 w 853757"/>
                <a:gd name="connsiteY0" fmla="*/ 3361690 h 3361690"/>
                <a:gd name="connsiteX1" fmla="*/ 795338 w 853757"/>
                <a:gd name="connsiteY1" fmla="*/ 0 h 3361690"/>
                <a:gd name="connsiteX2" fmla="*/ 0 w 853757"/>
                <a:gd name="connsiteY2" fmla="*/ 3361690 h 3361690"/>
                <a:gd name="connsiteX3" fmla="*/ 853758 w 853757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757" h="3361690">
                  <a:moveTo>
                    <a:pt x="853758" y="3361690"/>
                  </a:moveTo>
                  <a:lnTo>
                    <a:pt x="795338" y="0"/>
                  </a:lnTo>
                  <a:lnTo>
                    <a:pt x="0" y="3361690"/>
                  </a:lnTo>
                  <a:lnTo>
                    <a:pt x="853758" y="3361690"/>
                  </a:lnTo>
                  <a:close/>
                </a:path>
              </a:pathLst>
            </a:custGeom>
            <a:gradFill>
              <a:gsLst>
                <a:gs pos="0">
                  <a:srgbClr val="FF7400">
                    <a:alpha val="89804"/>
                  </a:srgbClr>
                </a:gs>
                <a:gs pos="20000">
                  <a:srgbClr val="FD7F04">
                    <a:alpha val="89804"/>
                  </a:srgbClr>
                </a:gs>
                <a:gs pos="70000">
                  <a:srgbClr val="F99E0F"/>
                </a:gs>
                <a:gs pos="100000">
                  <a:srgbClr val="F7B518"/>
                </a:gs>
              </a:gsLst>
              <a:lin ang="0" scaled="1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3D5B9316-0DF4-69FB-D325-4CF77E8E724F}"/>
                </a:ext>
              </a:extLst>
            </p:cNvPr>
            <p:cNvSpPr/>
            <p:nvPr/>
          </p:nvSpPr>
          <p:spPr>
            <a:xfrm>
              <a:off x="8300084" y="3500879"/>
              <a:ext cx="3891915" cy="3366084"/>
            </a:xfrm>
            <a:custGeom>
              <a:avLst/>
              <a:gdLst>
                <a:gd name="connsiteX0" fmla="*/ 3891915 w 3891915"/>
                <a:gd name="connsiteY0" fmla="*/ 3361690 h 3361690"/>
                <a:gd name="connsiteX1" fmla="*/ 3306763 w 3891915"/>
                <a:gd name="connsiteY1" fmla="*/ 3361690 h 3361690"/>
                <a:gd name="connsiteX2" fmla="*/ 0 w 3891915"/>
                <a:gd name="connsiteY2" fmla="*/ 0 h 3361690"/>
                <a:gd name="connsiteX3" fmla="*/ 3891915 w 3891915"/>
                <a:gd name="connsiteY3" fmla="*/ 2713990 h 3361690"/>
                <a:gd name="connsiteX4" fmla="*/ 3891915 w 3891915"/>
                <a:gd name="connsiteY4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1915" h="3361690">
                  <a:moveTo>
                    <a:pt x="3891915" y="3361690"/>
                  </a:moveTo>
                  <a:lnTo>
                    <a:pt x="3306763" y="3361690"/>
                  </a:lnTo>
                  <a:lnTo>
                    <a:pt x="0" y="0"/>
                  </a:lnTo>
                  <a:lnTo>
                    <a:pt x="3891915" y="2713990"/>
                  </a:lnTo>
                  <a:lnTo>
                    <a:pt x="3891915" y="3361690"/>
                  </a:lnTo>
                  <a:close/>
                </a:path>
              </a:pathLst>
            </a:custGeom>
            <a:solidFill>
              <a:srgbClr val="FF9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5A6F4524-DC2F-D2DA-42FC-B69628B2B6A7}"/>
                </a:ext>
              </a:extLst>
            </p:cNvPr>
            <p:cNvSpPr/>
            <p:nvPr/>
          </p:nvSpPr>
          <p:spPr>
            <a:xfrm>
              <a:off x="8300084" y="3500879"/>
              <a:ext cx="3306762" cy="3366084"/>
            </a:xfrm>
            <a:custGeom>
              <a:avLst/>
              <a:gdLst>
                <a:gd name="connsiteX0" fmla="*/ 3306763 w 3306762"/>
                <a:gd name="connsiteY0" fmla="*/ 3361690 h 3361690"/>
                <a:gd name="connsiteX1" fmla="*/ 3012440 w 3306762"/>
                <a:gd name="connsiteY1" fmla="*/ 3361690 h 3361690"/>
                <a:gd name="connsiteX2" fmla="*/ 0 w 3306762"/>
                <a:gd name="connsiteY2" fmla="*/ 0 h 3361690"/>
                <a:gd name="connsiteX3" fmla="*/ 3306763 w 3306762"/>
                <a:gd name="connsiteY3" fmla="*/ 3361690 h 3361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6762" h="3361690">
                  <a:moveTo>
                    <a:pt x="3306763" y="3361690"/>
                  </a:moveTo>
                  <a:lnTo>
                    <a:pt x="3012440" y="3361690"/>
                  </a:lnTo>
                  <a:lnTo>
                    <a:pt x="0" y="0"/>
                  </a:lnTo>
                  <a:lnTo>
                    <a:pt x="3306763" y="3361690"/>
                  </a:lnTo>
                  <a:close/>
                </a:path>
              </a:pathLst>
            </a:custGeom>
            <a:solidFill>
              <a:srgbClr val="FF80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46ECD80A-8878-8A47-9974-A1201EFB19E0}"/>
                </a:ext>
              </a:extLst>
            </p:cNvPr>
            <p:cNvSpPr/>
            <p:nvPr/>
          </p:nvSpPr>
          <p:spPr>
            <a:xfrm>
              <a:off x="7310119" y="1"/>
              <a:ext cx="989965" cy="3500878"/>
            </a:xfrm>
            <a:custGeom>
              <a:avLst/>
              <a:gdLst>
                <a:gd name="connsiteX0" fmla="*/ 0 w 989965"/>
                <a:gd name="connsiteY0" fmla="*/ 0 h 3496309"/>
                <a:gd name="connsiteX1" fmla="*/ 989965 w 989965"/>
                <a:gd name="connsiteY1" fmla="*/ 3496310 h 3496309"/>
                <a:gd name="connsiteX2" fmla="*/ 464186 w 989965"/>
                <a:gd name="connsiteY2" fmla="*/ 0 h 3496309"/>
                <a:gd name="connsiteX3" fmla="*/ 0 w 98996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965" h="3496309">
                  <a:moveTo>
                    <a:pt x="0" y="0"/>
                  </a:moveTo>
                  <a:lnTo>
                    <a:pt x="989965" y="3496310"/>
                  </a:lnTo>
                  <a:lnTo>
                    <a:pt x="4641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5" name="Graphic 613">
              <a:extLst>
                <a:ext uri="{FF2B5EF4-FFF2-40B4-BE49-F238E27FC236}">
                  <a16:creationId xmlns:a16="http://schemas.microsoft.com/office/drawing/2014/main" id="{CE970705-D0E7-65BC-D39F-A78D9DC9116C}"/>
                </a:ext>
              </a:extLst>
            </p:cNvPr>
            <p:cNvGrpSpPr/>
            <p:nvPr/>
          </p:nvGrpSpPr>
          <p:grpSpPr>
            <a:xfrm>
              <a:off x="6473825" y="1"/>
              <a:ext cx="1826259" cy="3500878"/>
              <a:chOff x="6473825" y="0"/>
              <a:chExt cx="1826259" cy="3496309"/>
            </a:xfrm>
          </p:grpSpPr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C73275D2-94DA-27F0-132D-1955F644AF6B}"/>
                  </a:ext>
                </a:extLst>
              </p:cNvPr>
              <p:cNvSpPr/>
              <p:nvPr/>
            </p:nvSpPr>
            <p:spPr>
              <a:xfrm>
                <a:off x="6473825" y="0"/>
                <a:ext cx="1826259" cy="3496309"/>
              </a:xfrm>
              <a:custGeom>
                <a:avLst/>
                <a:gdLst>
                  <a:gd name="connsiteX0" fmla="*/ 0 w 1826259"/>
                  <a:gd name="connsiteY0" fmla="*/ 0 h 3496309"/>
                  <a:gd name="connsiteX1" fmla="*/ 1826260 w 1826259"/>
                  <a:gd name="connsiteY1" fmla="*/ 3496310 h 3496309"/>
                  <a:gd name="connsiteX2" fmla="*/ 180340 w 1826259"/>
                  <a:gd name="connsiteY2" fmla="*/ 0 h 3496309"/>
                  <a:gd name="connsiteX3" fmla="*/ 0 w 182625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6259" h="3496309">
                    <a:moveTo>
                      <a:pt x="0" y="0"/>
                    </a:moveTo>
                    <a:lnTo>
                      <a:pt x="1826260" y="3496310"/>
                    </a:lnTo>
                    <a:lnTo>
                      <a:pt x="180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D061583A-C4DD-60C8-4D91-9020DE515F53}"/>
                  </a:ext>
                </a:extLst>
              </p:cNvPr>
              <p:cNvSpPr/>
              <p:nvPr/>
            </p:nvSpPr>
            <p:spPr>
              <a:xfrm>
                <a:off x="6473825" y="0"/>
                <a:ext cx="1826259" cy="3496309"/>
              </a:xfrm>
              <a:custGeom>
                <a:avLst/>
                <a:gdLst>
                  <a:gd name="connsiteX0" fmla="*/ 0 w 1826259"/>
                  <a:gd name="connsiteY0" fmla="*/ 0 h 3496309"/>
                  <a:gd name="connsiteX1" fmla="*/ 1826260 w 1826259"/>
                  <a:gd name="connsiteY1" fmla="*/ 3496310 h 3496309"/>
                  <a:gd name="connsiteX2" fmla="*/ 180340 w 1826259"/>
                  <a:gd name="connsiteY2" fmla="*/ 0 h 3496309"/>
                  <a:gd name="connsiteX3" fmla="*/ 0 w 182625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6259" h="3496309">
                    <a:moveTo>
                      <a:pt x="0" y="0"/>
                    </a:moveTo>
                    <a:lnTo>
                      <a:pt x="1826260" y="3496310"/>
                    </a:lnTo>
                    <a:lnTo>
                      <a:pt x="1803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1B221">
                  <a:alpha val="60000"/>
                </a:srgbClr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6" name="Graphic 613">
              <a:extLst>
                <a:ext uri="{FF2B5EF4-FFF2-40B4-BE49-F238E27FC236}">
                  <a16:creationId xmlns:a16="http://schemas.microsoft.com/office/drawing/2014/main" id="{4BA4F619-A8B9-DB6C-BCD4-B3D5E5D9DF2F}"/>
                </a:ext>
              </a:extLst>
            </p:cNvPr>
            <p:cNvGrpSpPr/>
            <p:nvPr/>
          </p:nvGrpSpPr>
          <p:grpSpPr>
            <a:xfrm>
              <a:off x="6654165" y="1"/>
              <a:ext cx="1645919" cy="3500878"/>
              <a:chOff x="6654165" y="0"/>
              <a:chExt cx="1645919" cy="3496309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35D8D8A5-DB5E-054E-CC8B-ACF16B4A709D}"/>
                  </a:ext>
                </a:extLst>
              </p:cNvPr>
              <p:cNvSpPr/>
              <p:nvPr/>
            </p:nvSpPr>
            <p:spPr>
              <a:xfrm>
                <a:off x="6654165" y="0"/>
                <a:ext cx="1645919" cy="3496309"/>
              </a:xfrm>
              <a:custGeom>
                <a:avLst/>
                <a:gdLst>
                  <a:gd name="connsiteX0" fmla="*/ 655955 w 1645919"/>
                  <a:gd name="connsiteY0" fmla="*/ 0 h 3496309"/>
                  <a:gd name="connsiteX1" fmla="*/ 1645920 w 1645919"/>
                  <a:gd name="connsiteY1" fmla="*/ 3496310 h 3496309"/>
                  <a:gd name="connsiteX2" fmla="*/ 0 w 1645919"/>
                  <a:gd name="connsiteY2" fmla="*/ 0 h 3496309"/>
                  <a:gd name="connsiteX3" fmla="*/ 655955 w 164591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5919" h="3496309">
                    <a:moveTo>
                      <a:pt x="655955" y="0"/>
                    </a:moveTo>
                    <a:lnTo>
                      <a:pt x="1645920" y="3496310"/>
                    </a:lnTo>
                    <a:lnTo>
                      <a:pt x="0" y="0"/>
                    </a:lnTo>
                    <a:lnTo>
                      <a:pt x="655955" y="0"/>
                    </a:lnTo>
                    <a:close/>
                  </a:path>
                </a:pathLst>
              </a:custGeom>
              <a:solidFill>
                <a:srgbClr val="80D226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5BAD2941-3978-A407-974E-E7875FF4B7DF}"/>
                  </a:ext>
                </a:extLst>
              </p:cNvPr>
              <p:cNvSpPr/>
              <p:nvPr/>
            </p:nvSpPr>
            <p:spPr>
              <a:xfrm>
                <a:off x="6654165" y="0"/>
                <a:ext cx="1645919" cy="3496309"/>
              </a:xfrm>
              <a:custGeom>
                <a:avLst/>
                <a:gdLst>
                  <a:gd name="connsiteX0" fmla="*/ 655955 w 1645919"/>
                  <a:gd name="connsiteY0" fmla="*/ 0 h 3496309"/>
                  <a:gd name="connsiteX1" fmla="*/ 1645920 w 1645919"/>
                  <a:gd name="connsiteY1" fmla="*/ 3496310 h 3496309"/>
                  <a:gd name="connsiteX2" fmla="*/ 0 w 1645919"/>
                  <a:gd name="connsiteY2" fmla="*/ 0 h 3496309"/>
                  <a:gd name="connsiteX3" fmla="*/ 655955 w 1645919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5919" h="3496309">
                    <a:moveTo>
                      <a:pt x="655955" y="0"/>
                    </a:moveTo>
                    <a:lnTo>
                      <a:pt x="1645920" y="3496310"/>
                    </a:lnTo>
                    <a:lnTo>
                      <a:pt x="0" y="0"/>
                    </a:lnTo>
                    <a:lnTo>
                      <a:pt x="655955" y="0"/>
                    </a:lnTo>
                    <a:close/>
                  </a:path>
                </a:pathLst>
              </a:custGeom>
              <a:gradFill>
                <a:gsLst>
                  <a:gs pos="10000">
                    <a:srgbClr val="C6EB00"/>
                  </a:gs>
                  <a:gs pos="41000">
                    <a:srgbClr val="C6EB00"/>
                  </a:gs>
                  <a:gs pos="67000">
                    <a:srgbClr val="00A700">
                      <a:alpha val="49804"/>
                    </a:srgbClr>
                  </a:gs>
                  <a:gs pos="83000">
                    <a:schemeClr val="accent6"/>
                  </a:gs>
                </a:gsLst>
                <a:lin ang="2046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7" name="Graphic 613">
              <a:extLst>
                <a:ext uri="{FF2B5EF4-FFF2-40B4-BE49-F238E27FC236}">
                  <a16:creationId xmlns:a16="http://schemas.microsoft.com/office/drawing/2014/main" id="{9585ED92-DBC1-19F9-04AA-E444C1EB9577}"/>
                </a:ext>
              </a:extLst>
            </p:cNvPr>
            <p:cNvGrpSpPr/>
            <p:nvPr/>
          </p:nvGrpSpPr>
          <p:grpSpPr>
            <a:xfrm>
              <a:off x="7774305" y="1"/>
              <a:ext cx="960437" cy="3500878"/>
              <a:chOff x="7774305" y="0"/>
              <a:chExt cx="960437" cy="3496309"/>
            </a:xfrm>
          </p:grpSpPr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D4EEC7D5-8C6D-48EE-F417-22296D0030BD}"/>
                  </a:ext>
                </a:extLst>
              </p:cNvPr>
              <p:cNvSpPr/>
              <p:nvPr/>
            </p:nvSpPr>
            <p:spPr>
              <a:xfrm>
                <a:off x="7774305" y="0"/>
                <a:ext cx="960437" cy="3496309"/>
              </a:xfrm>
              <a:custGeom>
                <a:avLst/>
                <a:gdLst>
                  <a:gd name="connsiteX0" fmla="*/ 960438 w 960437"/>
                  <a:gd name="connsiteY0" fmla="*/ 0 h 3496309"/>
                  <a:gd name="connsiteX1" fmla="*/ 525780 w 960437"/>
                  <a:gd name="connsiteY1" fmla="*/ 3496310 h 3496309"/>
                  <a:gd name="connsiteX2" fmla="*/ 0 w 960437"/>
                  <a:gd name="connsiteY2" fmla="*/ 0 h 3496309"/>
                  <a:gd name="connsiteX3" fmla="*/ 960438 w 96043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0437" h="3496309">
                    <a:moveTo>
                      <a:pt x="960438" y="0"/>
                    </a:moveTo>
                    <a:lnTo>
                      <a:pt x="525780" y="3496310"/>
                    </a:lnTo>
                    <a:lnTo>
                      <a:pt x="0" y="0"/>
                    </a:lnTo>
                    <a:lnTo>
                      <a:pt x="960438" y="0"/>
                    </a:lnTo>
                    <a:close/>
                  </a:path>
                </a:pathLst>
              </a:custGeom>
              <a:solidFill>
                <a:srgbClr val="69CA0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5F29394D-4A89-FE0C-33E1-AACCD115876B}"/>
                  </a:ext>
                </a:extLst>
              </p:cNvPr>
              <p:cNvSpPr/>
              <p:nvPr/>
            </p:nvSpPr>
            <p:spPr>
              <a:xfrm>
                <a:off x="7774305" y="0"/>
                <a:ext cx="960437" cy="3496309"/>
              </a:xfrm>
              <a:custGeom>
                <a:avLst/>
                <a:gdLst>
                  <a:gd name="connsiteX0" fmla="*/ 960438 w 960437"/>
                  <a:gd name="connsiteY0" fmla="*/ 0 h 3496309"/>
                  <a:gd name="connsiteX1" fmla="*/ 525780 w 960437"/>
                  <a:gd name="connsiteY1" fmla="*/ 3496310 h 3496309"/>
                  <a:gd name="connsiteX2" fmla="*/ 0 w 960437"/>
                  <a:gd name="connsiteY2" fmla="*/ 0 h 3496309"/>
                  <a:gd name="connsiteX3" fmla="*/ 960438 w 960437"/>
                  <a:gd name="connsiteY3" fmla="*/ 0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0437" h="3496309">
                    <a:moveTo>
                      <a:pt x="960438" y="0"/>
                    </a:moveTo>
                    <a:lnTo>
                      <a:pt x="525780" y="3496310"/>
                    </a:lnTo>
                    <a:lnTo>
                      <a:pt x="0" y="0"/>
                    </a:lnTo>
                    <a:lnTo>
                      <a:pt x="960438" y="0"/>
                    </a:lnTo>
                    <a:close/>
                  </a:path>
                </a:pathLst>
              </a:custGeom>
              <a:gradFill>
                <a:gsLst>
                  <a:gs pos="22000">
                    <a:srgbClr val="C6EB00">
                      <a:alpha val="89804"/>
                    </a:srgbClr>
                  </a:gs>
                  <a:gs pos="35000">
                    <a:srgbClr val="C6EB00">
                      <a:alpha val="69804"/>
                    </a:srgbClr>
                  </a:gs>
                  <a:gs pos="60000">
                    <a:srgbClr val="C6EB00">
                      <a:alpha val="29804"/>
                    </a:srgbClr>
                  </a:gs>
                  <a:gs pos="90000">
                    <a:srgbClr val="C6EB00">
                      <a:alpha val="0"/>
                    </a:srgbClr>
                  </a:gs>
                </a:gsLst>
                <a:lin ang="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AAADA933-A7CB-5471-4826-CDF963AF8A73}"/>
                </a:ext>
              </a:extLst>
            </p:cNvPr>
            <p:cNvSpPr/>
            <p:nvPr/>
          </p:nvSpPr>
          <p:spPr>
            <a:xfrm>
              <a:off x="8300084" y="1"/>
              <a:ext cx="2220595" cy="3500878"/>
            </a:xfrm>
            <a:custGeom>
              <a:avLst/>
              <a:gdLst>
                <a:gd name="connsiteX0" fmla="*/ 2220596 w 2220595"/>
                <a:gd name="connsiteY0" fmla="*/ 0 h 3496309"/>
                <a:gd name="connsiteX1" fmla="*/ 0 w 2220595"/>
                <a:gd name="connsiteY1" fmla="*/ 3496310 h 3496309"/>
                <a:gd name="connsiteX2" fmla="*/ 1883093 w 2220595"/>
                <a:gd name="connsiteY2" fmla="*/ 0 h 3496309"/>
                <a:gd name="connsiteX3" fmla="*/ 2220596 w 222059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6309">
                  <a:moveTo>
                    <a:pt x="2220596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2220596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B4D848F1-CAD5-0DD3-8B0A-4C291C173D8B}"/>
                </a:ext>
              </a:extLst>
            </p:cNvPr>
            <p:cNvSpPr/>
            <p:nvPr/>
          </p:nvSpPr>
          <p:spPr>
            <a:xfrm>
              <a:off x="8300084" y="1"/>
              <a:ext cx="1398587" cy="3500878"/>
            </a:xfrm>
            <a:custGeom>
              <a:avLst/>
              <a:gdLst>
                <a:gd name="connsiteX0" fmla="*/ 1046163 w 1398587"/>
                <a:gd name="connsiteY0" fmla="*/ 0 h 3496309"/>
                <a:gd name="connsiteX1" fmla="*/ 0 w 1398587"/>
                <a:gd name="connsiteY1" fmla="*/ 3496310 h 3496309"/>
                <a:gd name="connsiteX2" fmla="*/ 1398588 w 1398587"/>
                <a:gd name="connsiteY2" fmla="*/ 0 h 3496309"/>
                <a:gd name="connsiteX3" fmla="*/ 1046163 w 1398587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8587" h="3496309">
                  <a:moveTo>
                    <a:pt x="1046163" y="0"/>
                  </a:moveTo>
                  <a:lnTo>
                    <a:pt x="0" y="3496310"/>
                  </a:lnTo>
                  <a:lnTo>
                    <a:pt x="1398588" y="0"/>
                  </a:lnTo>
                  <a:lnTo>
                    <a:pt x="1046163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7A43FF0-B0BF-1207-CEBC-B0F36C38C123}"/>
                </a:ext>
              </a:extLst>
            </p:cNvPr>
            <p:cNvSpPr/>
            <p:nvPr/>
          </p:nvSpPr>
          <p:spPr>
            <a:xfrm>
              <a:off x="8300084" y="1"/>
              <a:ext cx="1046162" cy="3500878"/>
            </a:xfrm>
            <a:custGeom>
              <a:avLst/>
              <a:gdLst>
                <a:gd name="connsiteX0" fmla="*/ 434658 w 1046162"/>
                <a:gd name="connsiteY0" fmla="*/ 0 h 3496309"/>
                <a:gd name="connsiteX1" fmla="*/ 0 w 1046162"/>
                <a:gd name="connsiteY1" fmla="*/ 3496310 h 3496309"/>
                <a:gd name="connsiteX2" fmla="*/ 1046163 w 1046162"/>
                <a:gd name="connsiteY2" fmla="*/ 0 h 3496309"/>
                <a:gd name="connsiteX3" fmla="*/ 434658 w 104616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162" h="3496309">
                  <a:moveTo>
                    <a:pt x="434658" y="0"/>
                  </a:moveTo>
                  <a:lnTo>
                    <a:pt x="0" y="3496310"/>
                  </a:lnTo>
                  <a:lnTo>
                    <a:pt x="1046163" y="0"/>
                  </a:lnTo>
                  <a:lnTo>
                    <a:pt x="434658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96C9071-F0F7-BF68-0760-B1E4D827B5B9}"/>
                </a:ext>
              </a:extLst>
            </p:cNvPr>
            <p:cNvSpPr/>
            <p:nvPr/>
          </p:nvSpPr>
          <p:spPr>
            <a:xfrm>
              <a:off x="8300084" y="1"/>
              <a:ext cx="1046162" cy="3500878"/>
            </a:xfrm>
            <a:custGeom>
              <a:avLst/>
              <a:gdLst>
                <a:gd name="connsiteX0" fmla="*/ 434658 w 1046162"/>
                <a:gd name="connsiteY0" fmla="*/ 0 h 3496309"/>
                <a:gd name="connsiteX1" fmla="*/ 0 w 1046162"/>
                <a:gd name="connsiteY1" fmla="*/ 3496310 h 3496309"/>
                <a:gd name="connsiteX2" fmla="*/ 1046163 w 1046162"/>
                <a:gd name="connsiteY2" fmla="*/ 0 h 3496309"/>
                <a:gd name="connsiteX3" fmla="*/ 434658 w 104616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162" h="3496309">
                  <a:moveTo>
                    <a:pt x="434658" y="0"/>
                  </a:moveTo>
                  <a:lnTo>
                    <a:pt x="0" y="3496310"/>
                  </a:lnTo>
                  <a:lnTo>
                    <a:pt x="1046163" y="0"/>
                  </a:lnTo>
                  <a:lnTo>
                    <a:pt x="434658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43000">
                  <a:srgbClr val="9EE545">
                    <a:alpha val="69804"/>
                  </a:srgbClr>
                </a:gs>
                <a:gs pos="100000">
                  <a:schemeClr val="accent1"/>
                </a:gs>
                <a:gs pos="53000">
                  <a:srgbClr val="4EDAD3">
                    <a:alpha val="0"/>
                  </a:srgbClr>
                </a:gs>
              </a:gsLst>
              <a:lin ang="780000" scaled="0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8F78B0F-D404-F4B2-F333-0A29A402C6F8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solidFill>
              <a:srgbClr val="0EAFE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C2E13307-B623-C467-FD4D-9B8942ECD934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3ED1ACAF-FAA8-C2E5-49AE-A8B8E4C6F103}"/>
                </a:ext>
              </a:extLst>
            </p:cNvPr>
            <p:cNvSpPr/>
            <p:nvPr/>
          </p:nvSpPr>
          <p:spPr>
            <a:xfrm>
              <a:off x="8300084" y="1"/>
              <a:ext cx="1883092" cy="3500878"/>
            </a:xfrm>
            <a:custGeom>
              <a:avLst/>
              <a:gdLst>
                <a:gd name="connsiteX0" fmla="*/ 1398588 w 1883092"/>
                <a:gd name="connsiteY0" fmla="*/ 0 h 3496309"/>
                <a:gd name="connsiteX1" fmla="*/ 0 w 1883092"/>
                <a:gd name="connsiteY1" fmla="*/ 3496310 h 3496309"/>
                <a:gd name="connsiteX2" fmla="*/ 1883093 w 1883092"/>
                <a:gd name="connsiteY2" fmla="*/ 0 h 3496309"/>
                <a:gd name="connsiteX3" fmla="*/ 1398588 w 1883092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3092" h="3496309">
                  <a:moveTo>
                    <a:pt x="1398588" y="0"/>
                  </a:moveTo>
                  <a:lnTo>
                    <a:pt x="0" y="3496310"/>
                  </a:lnTo>
                  <a:lnTo>
                    <a:pt x="1883093" y="0"/>
                  </a:lnTo>
                  <a:lnTo>
                    <a:pt x="1398588" y="0"/>
                  </a:lnTo>
                  <a:close/>
                </a:path>
              </a:pathLst>
            </a:custGeom>
            <a:no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60F0B80D-F0E8-B30E-46FF-C39179F09361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solidFill>
              <a:srgbClr val="0EAFE0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352D49FC-DA0F-9DA8-A2B4-AF2D1A83A772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solidFill>
              <a:srgbClr val="3ECAFB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B794C530-2DE3-A9D5-0E55-EB9940ADEB99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gradFill>
              <a:gsLst>
                <a:gs pos="0">
                  <a:srgbClr val="3ECAFB">
                    <a:alpha val="0"/>
                  </a:srgbClr>
                </a:gs>
                <a:gs pos="40000">
                  <a:srgbClr val="3CC7FA">
                    <a:alpha val="52000"/>
                  </a:srgbClr>
                </a:gs>
                <a:gs pos="54000">
                  <a:srgbClr val="0068DF"/>
                </a:gs>
              </a:gsLst>
              <a:lin ang="2400000" scaled="0"/>
            </a:gra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C0EB4D49-3517-277E-DB54-A4947144B8C0}"/>
                </a:ext>
              </a:extLst>
            </p:cNvPr>
            <p:cNvSpPr/>
            <p:nvPr/>
          </p:nvSpPr>
          <p:spPr>
            <a:xfrm>
              <a:off x="8300084" y="1"/>
              <a:ext cx="3284855" cy="3500878"/>
            </a:xfrm>
            <a:custGeom>
              <a:avLst/>
              <a:gdLst>
                <a:gd name="connsiteX0" fmla="*/ 3284855 w 3284855"/>
                <a:gd name="connsiteY0" fmla="*/ 0 h 3496309"/>
                <a:gd name="connsiteX1" fmla="*/ 0 w 3284855"/>
                <a:gd name="connsiteY1" fmla="*/ 3496310 h 3496309"/>
                <a:gd name="connsiteX2" fmla="*/ 2220596 w 3284855"/>
                <a:gd name="connsiteY2" fmla="*/ 0 h 3496309"/>
                <a:gd name="connsiteX3" fmla="*/ 3284855 w 3284855"/>
                <a:gd name="connsiteY3" fmla="*/ 0 h 349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855" h="3496309">
                  <a:moveTo>
                    <a:pt x="3284855" y="0"/>
                  </a:moveTo>
                  <a:lnTo>
                    <a:pt x="0" y="3496310"/>
                  </a:lnTo>
                  <a:lnTo>
                    <a:pt x="2220596" y="0"/>
                  </a:lnTo>
                  <a:lnTo>
                    <a:pt x="3284855" y="0"/>
                  </a:lnTo>
                  <a:close/>
                </a:path>
              </a:pathLst>
            </a:custGeom>
            <a:no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9" name="Graphic 613">
              <a:extLst>
                <a:ext uri="{FF2B5EF4-FFF2-40B4-BE49-F238E27FC236}">
                  <a16:creationId xmlns:a16="http://schemas.microsoft.com/office/drawing/2014/main" id="{77A6F164-C859-3700-8E5E-8F76FB799086}"/>
                </a:ext>
              </a:extLst>
            </p:cNvPr>
            <p:cNvGrpSpPr/>
            <p:nvPr/>
          </p:nvGrpSpPr>
          <p:grpSpPr>
            <a:xfrm>
              <a:off x="8300084" y="1"/>
              <a:ext cx="3891915" cy="3500878"/>
              <a:chOff x="8300084" y="0"/>
              <a:chExt cx="3891915" cy="3496309"/>
            </a:xfrm>
          </p:grpSpPr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6053F398-C062-108A-D474-FEBDCF412386}"/>
                  </a:ext>
                </a:extLst>
              </p:cNvPr>
              <p:cNvSpPr/>
              <p:nvPr/>
            </p:nvSpPr>
            <p:spPr>
              <a:xfrm>
                <a:off x="8300084" y="0"/>
                <a:ext cx="3891915" cy="3496309"/>
              </a:xfrm>
              <a:custGeom>
                <a:avLst/>
                <a:gdLst>
                  <a:gd name="connsiteX0" fmla="*/ 3891915 w 3891915"/>
                  <a:gd name="connsiteY0" fmla="*/ 683895 h 3496309"/>
                  <a:gd name="connsiteX1" fmla="*/ 0 w 3891915"/>
                  <a:gd name="connsiteY1" fmla="*/ 3496310 h 3496309"/>
                  <a:gd name="connsiteX2" fmla="*/ 3284855 w 3891915"/>
                  <a:gd name="connsiteY2" fmla="*/ 0 h 3496309"/>
                  <a:gd name="connsiteX3" fmla="*/ 3891915 w 3891915"/>
                  <a:gd name="connsiteY3" fmla="*/ 0 h 3496309"/>
                  <a:gd name="connsiteX4" fmla="*/ 3891915 w 3891915"/>
                  <a:gd name="connsiteY4" fmla="*/ 683895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496309">
                    <a:moveTo>
                      <a:pt x="3891915" y="683895"/>
                    </a:moveTo>
                    <a:lnTo>
                      <a:pt x="0" y="3496310"/>
                    </a:lnTo>
                    <a:lnTo>
                      <a:pt x="3284855" y="0"/>
                    </a:lnTo>
                    <a:lnTo>
                      <a:pt x="3891915" y="0"/>
                    </a:lnTo>
                    <a:lnTo>
                      <a:pt x="3891915" y="683895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52EE8C4-4E9A-8FA7-20B2-8F725AAD1A40}"/>
                  </a:ext>
                </a:extLst>
              </p:cNvPr>
              <p:cNvSpPr/>
              <p:nvPr/>
            </p:nvSpPr>
            <p:spPr>
              <a:xfrm>
                <a:off x="8300084" y="0"/>
                <a:ext cx="3891915" cy="3496309"/>
              </a:xfrm>
              <a:custGeom>
                <a:avLst/>
                <a:gdLst>
                  <a:gd name="connsiteX0" fmla="*/ 3891915 w 3891915"/>
                  <a:gd name="connsiteY0" fmla="*/ 683895 h 3496309"/>
                  <a:gd name="connsiteX1" fmla="*/ 0 w 3891915"/>
                  <a:gd name="connsiteY1" fmla="*/ 3496310 h 3496309"/>
                  <a:gd name="connsiteX2" fmla="*/ 3284855 w 3891915"/>
                  <a:gd name="connsiteY2" fmla="*/ 0 h 3496309"/>
                  <a:gd name="connsiteX3" fmla="*/ 3891915 w 3891915"/>
                  <a:gd name="connsiteY3" fmla="*/ 0 h 3496309"/>
                  <a:gd name="connsiteX4" fmla="*/ 3891915 w 3891915"/>
                  <a:gd name="connsiteY4" fmla="*/ 683895 h 349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1915" h="3496309">
                    <a:moveTo>
                      <a:pt x="3891915" y="683895"/>
                    </a:moveTo>
                    <a:lnTo>
                      <a:pt x="0" y="3496310"/>
                    </a:lnTo>
                    <a:lnTo>
                      <a:pt x="3284855" y="0"/>
                    </a:lnTo>
                    <a:lnTo>
                      <a:pt x="3891915" y="0"/>
                    </a:lnTo>
                    <a:lnTo>
                      <a:pt x="3891915" y="683895"/>
                    </a:lnTo>
                    <a:close/>
                  </a:path>
                </a:pathLst>
              </a:custGeom>
              <a:gradFill>
                <a:gsLst>
                  <a:gs pos="46000">
                    <a:srgbClr val="0068DF"/>
                  </a:gs>
                  <a:gs pos="100000">
                    <a:srgbClr val="39C7F8"/>
                  </a:gs>
                  <a:gs pos="53000">
                    <a:srgbClr val="3ECAFB">
                      <a:alpha val="89804"/>
                    </a:srgbClr>
                  </a:gs>
                </a:gsLst>
                <a:lin ang="276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0" name="Graphic 613">
              <a:extLst>
                <a:ext uri="{FF2B5EF4-FFF2-40B4-BE49-F238E27FC236}">
                  <a16:creationId xmlns:a16="http://schemas.microsoft.com/office/drawing/2014/main" id="{59810255-E664-79BA-40D2-F2C2601BE972}"/>
                </a:ext>
              </a:extLst>
            </p:cNvPr>
            <p:cNvGrpSpPr/>
            <p:nvPr/>
          </p:nvGrpSpPr>
          <p:grpSpPr>
            <a:xfrm>
              <a:off x="8300084" y="684789"/>
              <a:ext cx="3930650" cy="2816090"/>
              <a:chOff x="8300084" y="683894"/>
              <a:chExt cx="3930650" cy="2812414"/>
            </a:xfrm>
          </p:grpSpPr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6F98B61E-7906-56B9-AD16-50ED7D684C37}"/>
                  </a:ext>
                </a:extLst>
              </p:cNvPr>
              <p:cNvSpPr/>
              <p:nvPr/>
            </p:nvSpPr>
            <p:spPr>
              <a:xfrm>
                <a:off x="8300084" y="683894"/>
                <a:ext cx="3930650" cy="2812414"/>
              </a:xfrm>
              <a:custGeom>
                <a:avLst/>
                <a:gdLst>
                  <a:gd name="connsiteX0" fmla="*/ 3891915 w 3930650"/>
                  <a:gd name="connsiteY0" fmla="*/ 0 h 2812414"/>
                  <a:gd name="connsiteX1" fmla="*/ 0 w 3930650"/>
                  <a:gd name="connsiteY1" fmla="*/ 2812415 h 2812414"/>
                  <a:gd name="connsiteX2" fmla="*/ 3930650 w 3930650"/>
                  <a:gd name="connsiteY2" fmla="*/ 1133158 h 2812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30650" h="2812414">
                    <a:moveTo>
                      <a:pt x="3891915" y="0"/>
                    </a:moveTo>
                    <a:lnTo>
                      <a:pt x="0" y="2812415"/>
                    </a:lnTo>
                    <a:lnTo>
                      <a:pt x="3930650" y="1133158"/>
                    </a:lnTo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FC59ED0B-C029-A9DD-54AB-E329D6458E46}"/>
                  </a:ext>
                </a:extLst>
              </p:cNvPr>
              <p:cNvSpPr/>
              <p:nvPr/>
            </p:nvSpPr>
            <p:spPr>
              <a:xfrm>
                <a:off x="8300084" y="683894"/>
                <a:ext cx="3930650" cy="2812414"/>
              </a:xfrm>
              <a:custGeom>
                <a:avLst/>
                <a:gdLst>
                  <a:gd name="connsiteX0" fmla="*/ 3891915 w 3930650"/>
                  <a:gd name="connsiteY0" fmla="*/ 0 h 2812414"/>
                  <a:gd name="connsiteX1" fmla="*/ 0 w 3930650"/>
                  <a:gd name="connsiteY1" fmla="*/ 2812415 h 2812414"/>
                  <a:gd name="connsiteX2" fmla="*/ 3930650 w 3930650"/>
                  <a:gd name="connsiteY2" fmla="*/ 1133158 h 2812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30650" h="2812414">
                    <a:moveTo>
                      <a:pt x="3891915" y="0"/>
                    </a:moveTo>
                    <a:lnTo>
                      <a:pt x="0" y="2812415"/>
                    </a:lnTo>
                    <a:lnTo>
                      <a:pt x="3930650" y="1133158"/>
                    </a:lnTo>
                  </a:path>
                </a:pathLst>
              </a:custGeom>
              <a:gradFill>
                <a:gsLst>
                  <a:gs pos="47000">
                    <a:srgbClr val="0068DF">
                      <a:alpha val="89804"/>
                    </a:srgbClr>
                  </a:gs>
                  <a:gs pos="34000">
                    <a:srgbClr val="0068DF">
                      <a:alpha val="89804"/>
                    </a:srgbClr>
                  </a:gs>
                  <a:gs pos="58000">
                    <a:srgbClr val="0EAFE0"/>
                  </a:gs>
                </a:gsLst>
                <a:lin ang="3600000" scaled="0"/>
              </a:gra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1" name="Graphic 613">
              <a:extLst>
                <a:ext uri="{FF2B5EF4-FFF2-40B4-BE49-F238E27FC236}">
                  <a16:creationId xmlns:a16="http://schemas.microsoft.com/office/drawing/2014/main" id="{100605DC-4610-F7A6-DF53-D848F2BD49B8}"/>
                </a:ext>
              </a:extLst>
            </p:cNvPr>
            <p:cNvGrpSpPr/>
            <p:nvPr/>
          </p:nvGrpSpPr>
          <p:grpSpPr>
            <a:xfrm>
              <a:off x="8300084" y="1819428"/>
              <a:ext cx="3930650" cy="1681452"/>
              <a:chOff x="8300084" y="1817052"/>
              <a:chExt cx="3930650" cy="1679257"/>
            </a:xfrm>
          </p:grpSpPr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B4A838C9-16EA-4C4D-9259-B51E79ECC16B}"/>
                  </a:ext>
                </a:extLst>
              </p:cNvPr>
              <p:cNvSpPr/>
              <p:nvPr/>
            </p:nvSpPr>
            <p:spPr>
              <a:xfrm>
                <a:off x="8300084" y="1817052"/>
                <a:ext cx="3930650" cy="1679257"/>
              </a:xfrm>
              <a:custGeom>
                <a:avLst/>
                <a:gdLst>
                  <a:gd name="connsiteX0" fmla="*/ 3930650 w 3930650"/>
                  <a:gd name="connsiteY0" fmla="*/ 0 h 1679257"/>
                  <a:gd name="connsiteX1" fmla="*/ 0 w 3930650"/>
                  <a:gd name="connsiteY1" fmla="*/ 1679257 h 1679257"/>
                  <a:gd name="connsiteX2" fmla="*/ 3928746 w 3930650"/>
                  <a:gd name="connsiteY2" fmla="*/ 279400 h 1679257"/>
                  <a:gd name="connsiteX3" fmla="*/ 3930650 w 3930650"/>
                  <a:gd name="connsiteY3" fmla="*/ 0 h 167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0650" h="1679257">
                    <a:moveTo>
                      <a:pt x="3930650" y="0"/>
                    </a:moveTo>
                    <a:lnTo>
                      <a:pt x="0" y="1679257"/>
                    </a:lnTo>
                    <a:lnTo>
                      <a:pt x="3928746" y="279400"/>
                    </a:lnTo>
                    <a:lnTo>
                      <a:pt x="3930650" y="0"/>
                    </a:lnTo>
                    <a:close/>
                  </a:path>
                </a:pathLst>
              </a:custGeom>
              <a:solidFill>
                <a:srgbClr val="0EAFE0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8258A440-01BE-DAD4-9A28-338A876C016D}"/>
                  </a:ext>
                </a:extLst>
              </p:cNvPr>
              <p:cNvSpPr/>
              <p:nvPr/>
            </p:nvSpPr>
            <p:spPr>
              <a:xfrm>
                <a:off x="8300084" y="1817052"/>
                <a:ext cx="3930650" cy="1679257"/>
              </a:xfrm>
              <a:custGeom>
                <a:avLst/>
                <a:gdLst>
                  <a:gd name="connsiteX0" fmla="*/ 3930650 w 3930650"/>
                  <a:gd name="connsiteY0" fmla="*/ 0 h 1679257"/>
                  <a:gd name="connsiteX1" fmla="*/ 0 w 3930650"/>
                  <a:gd name="connsiteY1" fmla="*/ 1679257 h 1679257"/>
                  <a:gd name="connsiteX2" fmla="*/ 3928746 w 3930650"/>
                  <a:gd name="connsiteY2" fmla="*/ 279400 h 1679257"/>
                  <a:gd name="connsiteX3" fmla="*/ 3930650 w 3930650"/>
                  <a:gd name="connsiteY3" fmla="*/ 0 h 167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30650" h="1679257">
                    <a:moveTo>
                      <a:pt x="3930650" y="0"/>
                    </a:moveTo>
                    <a:lnTo>
                      <a:pt x="0" y="1679257"/>
                    </a:lnTo>
                    <a:lnTo>
                      <a:pt x="3928746" y="279400"/>
                    </a:lnTo>
                    <a:lnTo>
                      <a:pt x="3930650" y="0"/>
                    </a:lnTo>
                    <a:close/>
                  </a:path>
                </a:pathLst>
              </a:custGeom>
              <a:solidFill>
                <a:srgbClr val="26BCED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785376B0-2813-EEAE-6FA7-67C3F3D53D26}"/>
                </a:ext>
              </a:extLst>
            </p:cNvPr>
            <p:cNvSpPr/>
            <p:nvPr userDrawn="1"/>
          </p:nvSpPr>
          <p:spPr>
            <a:xfrm>
              <a:off x="12200310" y="1"/>
              <a:ext cx="92408" cy="6866963"/>
            </a:xfrm>
            <a:prstGeom prst="rect">
              <a:avLst/>
            </a:prstGeom>
            <a:solidFill>
              <a:srgbClr val="E9ED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9975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XP +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91696F-04D1-9B06-1237-744CE5322B65}"/>
              </a:ext>
            </a:extLst>
          </p:cNvPr>
          <p:cNvGrpSpPr/>
          <p:nvPr userDrawn="1"/>
        </p:nvGrpSpPr>
        <p:grpSpPr>
          <a:xfrm>
            <a:off x="1329004" y="2629430"/>
            <a:ext cx="2894619" cy="979228"/>
            <a:chOff x="532238" y="532263"/>
            <a:chExt cx="1522954" cy="51520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2B66B9-7611-B714-8794-C580ADF153EF}"/>
                </a:ext>
              </a:extLst>
            </p:cNvPr>
            <p:cNvSpPr/>
            <p:nvPr/>
          </p:nvSpPr>
          <p:spPr>
            <a:xfrm>
              <a:off x="532238" y="532263"/>
              <a:ext cx="584573" cy="515204"/>
            </a:xfrm>
            <a:custGeom>
              <a:avLst/>
              <a:gdLst>
                <a:gd name="connsiteX0" fmla="*/ 670274 w 919067"/>
                <a:gd name="connsiteY0" fmla="*/ 0 h 810006"/>
                <a:gd name="connsiteX1" fmla="*/ 670274 w 919067"/>
                <a:gd name="connsiteY1" fmla="*/ 489394 h 810006"/>
                <a:gd name="connsiteX2" fmla="*/ 248984 w 919067"/>
                <a:gd name="connsiteY2" fmla="*/ 0 h 810006"/>
                <a:gd name="connsiteX3" fmla="*/ 0 w 919067"/>
                <a:gd name="connsiteY3" fmla="*/ 0 h 810006"/>
                <a:gd name="connsiteX4" fmla="*/ 0 w 919067"/>
                <a:gd name="connsiteY4" fmla="*/ 809244 h 810006"/>
                <a:gd name="connsiteX5" fmla="*/ 476 w 919067"/>
                <a:gd name="connsiteY5" fmla="*/ 810006 h 810006"/>
                <a:gd name="connsiteX6" fmla="*/ 249174 w 919067"/>
                <a:gd name="connsiteY6" fmla="*/ 809911 h 810006"/>
                <a:gd name="connsiteX7" fmla="*/ 249079 w 919067"/>
                <a:gd name="connsiteY7" fmla="*/ 320516 h 810006"/>
                <a:gd name="connsiteX8" fmla="*/ 670370 w 919067"/>
                <a:gd name="connsiteY8" fmla="*/ 810006 h 810006"/>
                <a:gd name="connsiteX9" fmla="*/ 919067 w 919067"/>
                <a:gd name="connsiteY9" fmla="*/ 405003 h 810006"/>
                <a:gd name="connsiteX10" fmla="*/ 670370 w 919067"/>
                <a:gd name="connsiteY10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9067" h="810006">
                  <a:moveTo>
                    <a:pt x="670274" y="0"/>
                  </a:moveTo>
                  <a:lnTo>
                    <a:pt x="670274" y="489394"/>
                  </a:lnTo>
                  <a:lnTo>
                    <a:pt x="248984" y="0"/>
                  </a:lnTo>
                  <a:lnTo>
                    <a:pt x="0" y="0"/>
                  </a:lnTo>
                  <a:lnTo>
                    <a:pt x="0" y="809244"/>
                  </a:lnTo>
                  <a:lnTo>
                    <a:pt x="476" y="810006"/>
                  </a:lnTo>
                  <a:lnTo>
                    <a:pt x="249174" y="809911"/>
                  </a:lnTo>
                  <a:lnTo>
                    <a:pt x="249079" y="320516"/>
                  </a:lnTo>
                  <a:lnTo>
                    <a:pt x="670370" y="810006"/>
                  </a:lnTo>
                  <a:lnTo>
                    <a:pt x="919067" y="405003"/>
                  </a:lnTo>
                  <a:lnTo>
                    <a:pt x="670370" y="0"/>
                  </a:lnTo>
                </a:path>
              </a:pathLst>
            </a:custGeom>
            <a:solidFill>
              <a:srgbClr val="F9B5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BB59CCC-1A5B-6EE8-1831-4D7D0F91EA95}"/>
                </a:ext>
              </a:extLst>
            </p:cNvPr>
            <p:cNvSpPr/>
            <p:nvPr/>
          </p:nvSpPr>
          <p:spPr>
            <a:xfrm>
              <a:off x="1484069" y="532263"/>
              <a:ext cx="571123" cy="515204"/>
            </a:xfrm>
            <a:custGeom>
              <a:avLst/>
              <a:gdLst>
                <a:gd name="connsiteX0" fmla="*/ 603599 w 897921"/>
                <a:gd name="connsiteY0" fmla="*/ 0 h 810006"/>
                <a:gd name="connsiteX1" fmla="*/ 248698 w 897921"/>
                <a:gd name="connsiteY1" fmla="*/ 0 h 810006"/>
                <a:gd name="connsiteX2" fmla="*/ 0 w 897921"/>
                <a:gd name="connsiteY2" fmla="*/ 405003 h 810006"/>
                <a:gd name="connsiteX3" fmla="*/ 248603 w 897921"/>
                <a:gd name="connsiteY3" fmla="*/ 810006 h 810006"/>
                <a:gd name="connsiteX4" fmla="*/ 248698 w 897921"/>
                <a:gd name="connsiteY4" fmla="*/ 810006 h 810006"/>
                <a:gd name="connsiteX5" fmla="*/ 248603 w 897921"/>
                <a:gd name="connsiteY5" fmla="*/ 631127 h 810006"/>
                <a:gd name="connsiteX6" fmla="*/ 668750 w 897921"/>
                <a:gd name="connsiteY6" fmla="*/ 631127 h 810006"/>
                <a:gd name="connsiteX7" fmla="*/ 897922 w 897921"/>
                <a:gd name="connsiteY7" fmla="*/ 372142 h 810006"/>
                <a:gd name="connsiteX8" fmla="*/ 897922 w 897921"/>
                <a:gd name="connsiteY8" fmla="*/ 276987 h 810006"/>
                <a:gd name="connsiteX9" fmla="*/ 603599 w 897921"/>
                <a:gd name="connsiteY9" fmla="*/ 0 h 810006"/>
                <a:gd name="connsiteX10" fmla="*/ 665702 w 897921"/>
                <a:gd name="connsiteY10" fmla="*/ 326803 h 810006"/>
                <a:gd name="connsiteX11" fmla="*/ 584835 w 897921"/>
                <a:gd name="connsiteY11" fmla="*/ 430054 h 810006"/>
                <a:gd name="connsiteX12" fmla="*/ 248984 w 897921"/>
                <a:gd name="connsiteY12" fmla="*/ 430054 h 810006"/>
                <a:gd name="connsiteX13" fmla="*/ 248984 w 897921"/>
                <a:gd name="connsiteY13" fmla="*/ 200882 h 810006"/>
                <a:gd name="connsiteX14" fmla="*/ 563499 w 897921"/>
                <a:gd name="connsiteY14" fmla="*/ 200882 h 810006"/>
                <a:gd name="connsiteX15" fmla="*/ 665702 w 897921"/>
                <a:gd name="connsiteY15" fmla="*/ 286893 h 810006"/>
                <a:gd name="connsiteX16" fmla="*/ 665702 w 897921"/>
                <a:gd name="connsiteY16" fmla="*/ 326803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7921" h="810006">
                  <a:moveTo>
                    <a:pt x="603599" y="0"/>
                  </a:moveTo>
                  <a:lnTo>
                    <a:pt x="248698" y="0"/>
                  </a:lnTo>
                  <a:lnTo>
                    <a:pt x="0" y="405003"/>
                  </a:lnTo>
                  <a:lnTo>
                    <a:pt x="248603" y="810006"/>
                  </a:lnTo>
                  <a:lnTo>
                    <a:pt x="248698" y="810006"/>
                  </a:lnTo>
                  <a:lnTo>
                    <a:pt x="248603" y="631127"/>
                  </a:lnTo>
                  <a:lnTo>
                    <a:pt x="668750" y="631127"/>
                  </a:lnTo>
                  <a:cubicBezTo>
                    <a:pt x="845153" y="631127"/>
                    <a:pt x="897922" y="492728"/>
                    <a:pt x="897922" y="372142"/>
                  </a:cubicBezTo>
                  <a:lnTo>
                    <a:pt x="897922" y="276987"/>
                  </a:lnTo>
                  <a:cubicBezTo>
                    <a:pt x="897922" y="118300"/>
                    <a:pt x="840677" y="0"/>
                    <a:pt x="603599" y="0"/>
                  </a:cubicBezTo>
                  <a:close/>
                  <a:moveTo>
                    <a:pt x="665702" y="326803"/>
                  </a:moveTo>
                  <a:cubicBezTo>
                    <a:pt x="665702" y="374809"/>
                    <a:pt x="643223" y="430054"/>
                    <a:pt x="584835" y="430054"/>
                  </a:cubicBezTo>
                  <a:lnTo>
                    <a:pt x="248984" y="430054"/>
                  </a:lnTo>
                  <a:lnTo>
                    <a:pt x="248984" y="200882"/>
                  </a:lnTo>
                  <a:lnTo>
                    <a:pt x="563499" y="200882"/>
                  </a:lnTo>
                  <a:cubicBezTo>
                    <a:pt x="638747" y="200882"/>
                    <a:pt x="665702" y="232124"/>
                    <a:pt x="665702" y="286893"/>
                  </a:cubicBezTo>
                  <a:lnTo>
                    <a:pt x="665702" y="326803"/>
                  </a:lnTo>
                  <a:close/>
                </a:path>
              </a:pathLst>
            </a:custGeom>
            <a:solidFill>
              <a:srgbClr val="69CA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A97240-CCE8-5488-76AC-CF0E9B035643}"/>
                </a:ext>
              </a:extLst>
            </p:cNvPr>
            <p:cNvSpPr/>
            <p:nvPr/>
          </p:nvSpPr>
          <p:spPr>
            <a:xfrm>
              <a:off x="1006245" y="532263"/>
              <a:ext cx="588389" cy="515204"/>
            </a:xfrm>
            <a:custGeom>
              <a:avLst/>
              <a:gdLst>
                <a:gd name="connsiteX0" fmla="*/ 675894 w 925067"/>
                <a:gd name="connsiteY0" fmla="*/ 0 h 810006"/>
                <a:gd name="connsiteX1" fmla="*/ 630460 w 925067"/>
                <a:gd name="connsiteY1" fmla="*/ 0 h 810006"/>
                <a:gd name="connsiteX2" fmla="*/ 462534 w 925067"/>
                <a:gd name="connsiteY2" fmla="*/ 269177 h 810006"/>
                <a:gd name="connsiteX3" fmla="*/ 294704 w 925067"/>
                <a:gd name="connsiteY3" fmla="*/ 0 h 810006"/>
                <a:gd name="connsiteX4" fmla="*/ 248507 w 925067"/>
                <a:gd name="connsiteY4" fmla="*/ 0 h 810006"/>
                <a:gd name="connsiteX5" fmla="*/ 0 w 925067"/>
                <a:gd name="connsiteY5" fmla="*/ 0 h 810006"/>
                <a:gd name="connsiteX6" fmla="*/ 248698 w 925067"/>
                <a:gd name="connsiteY6" fmla="*/ 405003 h 810006"/>
                <a:gd name="connsiteX7" fmla="*/ 0 w 925067"/>
                <a:gd name="connsiteY7" fmla="*/ 810006 h 810006"/>
                <a:gd name="connsiteX8" fmla="*/ 248984 w 925067"/>
                <a:gd name="connsiteY8" fmla="*/ 810006 h 810006"/>
                <a:gd name="connsiteX9" fmla="*/ 294704 w 925067"/>
                <a:gd name="connsiteY9" fmla="*/ 810006 h 810006"/>
                <a:gd name="connsiteX10" fmla="*/ 462534 w 925067"/>
                <a:gd name="connsiteY10" fmla="*/ 540734 h 810006"/>
                <a:gd name="connsiteX11" fmla="*/ 630460 w 925067"/>
                <a:gd name="connsiteY11" fmla="*/ 810006 h 810006"/>
                <a:gd name="connsiteX12" fmla="*/ 676466 w 925067"/>
                <a:gd name="connsiteY12" fmla="*/ 810006 h 810006"/>
                <a:gd name="connsiteX13" fmla="*/ 925068 w 925067"/>
                <a:gd name="connsiteY13" fmla="*/ 809911 h 810006"/>
                <a:gd name="connsiteX14" fmla="*/ 676370 w 925067"/>
                <a:gd name="connsiteY14" fmla="*/ 405003 h 810006"/>
                <a:gd name="connsiteX15" fmla="*/ 925068 w 925067"/>
                <a:gd name="connsiteY15" fmla="*/ 0 h 810006"/>
                <a:gd name="connsiteX16" fmla="*/ 675894 w 925067"/>
                <a:gd name="connsiteY16" fmla="*/ 0 h 81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5067" h="810006">
                  <a:moveTo>
                    <a:pt x="675894" y="0"/>
                  </a:moveTo>
                  <a:lnTo>
                    <a:pt x="630460" y="0"/>
                  </a:lnTo>
                  <a:lnTo>
                    <a:pt x="462534" y="269177"/>
                  </a:lnTo>
                  <a:lnTo>
                    <a:pt x="294704" y="0"/>
                  </a:lnTo>
                  <a:lnTo>
                    <a:pt x="248507" y="0"/>
                  </a:lnTo>
                  <a:lnTo>
                    <a:pt x="0" y="0"/>
                  </a:lnTo>
                  <a:lnTo>
                    <a:pt x="248698" y="405003"/>
                  </a:lnTo>
                  <a:lnTo>
                    <a:pt x="0" y="810006"/>
                  </a:lnTo>
                  <a:lnTo>
                    <a:pt x="248984" y="810006"/>
                  </a:lnTo>
                  <a:lnTo>
                    <a:pt x="294704" y="810006"/>
                  </a:lnTo>
                  <a:lnTo>
                    <a:pt x="462534" y="540734"/>
                  </a:lnTo>
                  <a:lnTo>
                    <a:pt x="630460" y="810006"/>
                  </a:lnTo>
                  <a:lnTo>
                    <a:pt x="676466" y="810006"/>
                  </a:lnTo>
                  <a:lnTo>
                    <a:pt x="925068" y="809911"/>
                  </a:lnTo>
                  <a:lnTo>
                    <a:pt x="676370" y="405003"/>
                  </a:lnTo>
                  <a:lnTo>
                    <a:pt x="925068" y="0"/>
                  </a:lnTo>
                  <a:lnTo>
                    <a:pt x="675894" y="0"/>
                  </a:lnTo>
                </a:path>
              </a:pathLst>
            </a:custGeom>
            <a:solidFill>
              <a:srgbClr val="0EA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Poppins" panose="00000500000000000000" pitchFamily="2" charset="0"/>
              </a:endParaRPr>
            </a:p>
          </p:txBody>
        </p:sp>
      </p:grpSp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761384"/>
            <a:ext cx="1509927" cy="30554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2">
                    <a:lumMod val="10000"/>
                    <a:lumOff val="90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430BA5F-BFE6-F50D-6334-D0BC11439464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41553C3-C302-B768-18B7-85711337DE99}"/>
              </a:ext>
            </a:extLst>
          </p:cNvPr>
          <p:cNvGrpSpPr/>
          <p:nvPr userDrawn="1"/>
        </p:nvGrpSpPr>
        <p:grpSpPr>
          <a:xfrm>
            <a:off x="3881118" y="0"/>
            <a:ext cx="8315959" cy="6857999"/>
            <a:chOff x="4609967" y="0"/>
            <a:chExt cx="8315959" cy="685799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EA4036E-2DF9-8C64-DE1E-DAEFFDE15D0E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5878513 w 5878512"/>
                <a:gd name="connsiteY0" fmla="*/ 3493453 h 3493452"/>
                <a:gd name="connsiteX1" fmla="*/ 5857557 w 5878512"/>
                <a:gd name="connsiteY1" fmla="*/ 0 h 3493452"/>
                <a:gd name="connsiteX2" fmla="*/ 2393315 w 5878512"/>
                <a:gd name="connsiteY2" fmla="*/ 0 h 3493452"/>
                <a:gd name="connsiteX3" fmla="*/ 0 w 5878512"/>
                <a:gd name="connsiteY3" fmla="*/ 0 h 3493452"/>
                <a:gd name="connsiteX4" fmla="*/ 5878513 w 5878512"/>
                <a:gd name="connsiteY4" fmla="*/ 3493453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5878513" y="3493453"/>
                  </a:moveTo>
                  <a:lnTo>
                    <a:pt x="5857557" y="0"/>
                  </a:lnTo>
                  <a:lnTo>
                    <a:pt x="2393315" y="0"/>
                  </a:lnTo>
                  <a:lnTo>
                    <a:pt x="0" y="0"/>
                  </a:lnTo>
                  <a:lnTo>
                    <a:pt x="5878513" y="3493453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BED6A4E-F6E8-9D63-83E2-4C94049BDCB0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0 w 5878512"/>
                <a:gd name="connsiteY0" fmla="*/ 0 h 3493452"/>
                <a:gd name="connsiteX1" fmla="*/ 5878513 w 5878512"/>
                <a:gd name="connsiteY1" fmla="*/ 3493453 h 3493452"/>
                <a:gd name="connsiteX2" fmla="*/ 2393315 w 5878512"/>
                <a:gd name="connsiteY2" fmla="*/ 0 h 3493452"/>
                <a:gd name="connsiteX3" fmla="*/ 2393315 w 5878512"/>
                <a:gd name="connsiteY3" fmla="*/ 0 h 3493452"/>
                <a:gd name="connsiteX4" fmla="*/ 0 w 5878512"/>
                <a:gd name="connsiteY4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0" y="0"/>
                  </a:moveTo>
                  <a:lnTo>
                    <a:pt x="5878513" y="3493453"/>
                  </a:lnTo>
                  <a:lnTo>
                    <a:pt x="2393315" y="0"/>
                  </a:lnTo>
                  <a:lnTo>
                    <a:pt x="2393315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521">
                  <a:schemeClr val="accent6"/>
                </a:gs>
                <a:gs pos="49000">
                  <a:schemeClr val="accent3"/>
                </a:gs>
                <a:gs pos="63000">
                  <a:srgbClr val="C6EB00"/>
                </a:gs>
                <a:gs pos="94000">
                  <a:srgbClr val="C6EB00"/>
                </a:gs>
              </a:gsLst>
              <a:lin ang="184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EF2BA1-C922-85EE-6AB8-53B1877C16F7}"/>
                </a:ext>
              </a:extLst>
            </p:cNvPr>
            <p:cNvSpPr/>
            <p:nvPr/>
          </p:nvSpPr>
          <p:spPr>
            <a:xfrm>
              <a:off x="7003281" y="0"/>
              <a:ext cx="3485197" cy="3493452"/>
            </a:xfrm>
            <a:custGeom>
              <a:avLst/>
              <a:gdLst>
                <a:gd name="connsiteX0" fmla="*/ 0 w 3485197"/>
                <a:gd name="connsiteY0" fmla="*/ 0 h 3493452"/>
                <a:gd name="connsiteX1" fmla="*/ 3485198 w 3485197"/>
                <a:gd name="connsiteY1" fmla="*/ 3493453 h 3493452"/>
                <a:gd name="connsiteX2" fmla="*/ 287973 w 3485197"/>
                <a:gd name="connsiteY2" fmla="*/ 0 h 3493452"/>
                <a:gd name="connsiteX3" fmla="*/ 0 w 348519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5197" h="3493452">
                  <a:moveTo>
                    <a:pt x="0" y="0"/>
                  </a:moveTo>
                  <a:lnTo>
                    <a:pt x="3485198" y="3493453"/>
                  </a:lnTo>
                  <a:lnTo>
                    <a:pt x="2879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B972">
                <a:alpha val="4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9949BD-CEF8-2E38-DB65-994A515B835C}"/>
                </a:ext>
              </a:extLst>
            </p:cNvPr>
            <p:cNvSpPr/>
            <p:nvPr/>
          </p:nvSpPr>
          <p:spPr>
            <a:xfrm>
              <a:off x="7291254" y="0"/>
              <a:ext cx="3197225" cy="3493452"/>
            </a:xfrm>
            <a:custGeom>
              <a:avLst/>
              <a:gdLst>
                <a:gd name="connsiteX0" fmla="*/ 628650 w 3197225"/>
                <a:gd name="connsiteY0" fmla="*/ 0 h 3493452"/>
                <a:gd name="connsiteX1" fmla="*/ 3197225 w 3197225"/>
                <a:gd name="connsiteY1" fmla="*/ 3493453 h 3493452"/>
                <a:gd name="connsiteX2" fmla="*/ 0 w 3197225"/>
                <a:gd name="connsiteY2" fmla="*/ 0 h 3493452"/>
                <a:gd name="connsiteX3" fmla="*/ 628650 w 319722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7225" h="3493452">
                  <a:moveTo>
                    <a:pt x="628650" y="0"/>
                  </a:moveTo>
                  <a:lnTo>
                    <a:pt x="3197225" y="3493453"/>
                  </a:lnTo>
                  <a:lnTo>
                    <a:pt x="0" y="0"/>
                  </a:lnTo>
                  <a:lnTo>
                    <a:pt x="628650" y="0"/>
                  </a:lnTo>
                  <a:close/>
                </a:path>
              </a:pathLst>
            </a:custGeom>
            <a:gradFill>
              <a:gsLst>
                <a:gs pos="46000">
                  <a:schemeClr val="accent3"/>
                </a:gs>
                <a:gs pos="64000">
                  <a:srgbClr val="C6EB00"/>
                </a:gs>
              </a:gsLst>
              <a:lin ang="18810059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2B866CA-4D7B-D458-D16A-CF01E01505D1}"/>
                </a:ext>
              </a:extLst>
            </p:cNvPr>
            <p:cNvSpPr/>
            <p:nvPr/>
          </p:nvSpPr>
          <p:spPr>
            <a:xfrm>
              <a:off x="7919904" y="0"/>
              <a:ext cx="2568575" cy="3493452"/>
            </a:xfrm>
            <a:custGeom>
              <a:avLst/>
              <a:gdLst>
                <a:gd name="connsiteX0" fmla="*/ 0 w 2568575"/>
                <a:gd name="connsiteY0" fmla="*/ 0 h 3493452"/>
                <a:gd name="connsiteX1" fmla="*/ 2568575 w 2568575"/>
                <a:gd name="connsiteY1" fmla="*/ 3493453 h 3493452"/>
                <a:gd name="connsiteX2" fmla="*/ 173672 w 2568575"/>
                <a:gd name="connsiteY2" fmla="*/ 0 h 3493452"/>
                <a:gd name="connsiteX3" fmla="*/ 0 w 256857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8575" h="3493452">
                  <a:moveTo>
                    <a:pt x="0" y="0"/>
                  </a:moveTo>
                  <a:lnTo>
                    <a:pt x="2568575" y="3493453"/>
                  </a:lnTo>
                  <a:lnTo>
                    <a:pt x="1736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F84751-33C6-336B-571E-4C8E686718D7}"/>
                </a:ext>
              </a:extLst>
            </p:cNvPr>
            <p:cNvSpPr/>
            <p:nvPr/>
          </p:nvSpPr>
          <p:spPr>
            <a:xfrm>
              <a:off x="8093577" y="0"/>
              <a:ext cx="2394902" cy="3493452"/>
            </a:xfrm>
            <a:custGeom>
              <a:avLst/>
              <a:gdLst>
                <a:gd name="connsiteX0" fmla="*/ 0 w 2394902"/>
                <a:gd name="connsiteY0" fmla="*/ 0 h 3493452"/>
                <a:gd name="connsiteX1" fmla="*/ 2394903 w 2394902"/>
                <a:gd name="connsiteY1" fmla="*/ 3493453 h 3493452"/>
                <a:gd name="connsiteX2" fmla="*/ 0 w 2394902"/>
                <a:gd name="connsiteY2" fmla="*/ 0 h 3493452"/>
                <a:gd name="connsiteX3" fmla="*/ 0 w 239490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4902" h="3493452">
                  <a:moveTo>
                    <a:pt x="0" y="0"/>
                  </a:moveTo>
                  <a:lnTo>
                    <a:pt x="2394903" y="34934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9F64EEB-CDD9-9801-05F4-E3C3275F2004}"/>
                </a:ext>
              </a:extLst>
            </p:cNvPr>
            <p:cNvSpPr/>
            <p:nvPr/>
          </p:nvSpPr>
          <p:spPr>
            <a:xfrm>
              <a:off x="8267884" y="0"/>
              <a:ext cx="2220595" cy="3493452"/>
            </a:xfrm>
            <a:custGeom>
              <a:avLst/>
              <a:gdLst>
                <a:gd name="connsiteX0" fmla="*/ 0 w 2220595"/>
                <a:gd name="connsiteY0" fmla="*/ 0 h 3493452"/>
                <a:gd name="connsiteX1" fmla="*/ 2220596 w 2220595"/>
                <a:gd name="connsiteY1" fmla="*/ 3493453 h 3493452"/>
                <a:gd name="connsiteX2" fmla="*/ 187643 w 2220595"/>
                <a:gd name="connsiteY2" fmla="*/ 0 h 3493452"/>
                <a:gd name="connsiteX3" fmla="*/ 0 w 222059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3452">
                  <a:moveTo>
                    <a:pt x="0" y="0"/>
                  </a:moveTo>
                  <a:lnTo>
                    <a:pt x="2220596" y="3493453"/>
                  </a:lnTo>
                  <a:lnTo>
                    <a:pt x="1876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B221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D76B76A-4FB8-E6E7-D3F1-8C150930EAD5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solidFill>
              <a:srgbClr val="80D226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33D91F8-AC7F-7131-A323-5F2FE3EEE670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gradFill>
              <a:gsLst>
                <a:gs pos="38000">
                  <a:srgbClr val="C6EB00"/>
                </a:gs>
                <a:gs pos="52000">
                  <a:schemeClr val="accent3"/>
                </a:gs>
                <a:gs pos="74000">
                  <a:srgbClr val="00A700"/>
                </a:gs>
              </a:gsLst>
              <a:lin ang="2022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76651C1-ED4D-7D63-761B-68C1C10BB8BE}"/>
                </a:ext>
              </a:extLst>
            </p:cNvPr>
            <p:cNvSpPr/>
            <p:nvPr/>
          </p:nvSpPr>
          <p:spPr>
            <a:xfrm>
              <a:off x="9119419" y="0"/>
              <a:ext cx="1369059" cy="3493452"/>
            </a:xfrm>
            <a:custGeom>
              <a:avLst/>
              <a:gdLst>
                <a:gd name="connsiteX0" fmla="*/ 0 w 1369059"/>
                <a:gd name="connsiteY0" fmla="*/ 0 h 3493452"/>
                <a:gd name="connsiteX1" fmla="*/ 1369060 w 1369059"/>
                <a:gd name="connsiteY1" fmla="*/ 3493453 h 3493452"/>
                <a:gd name="connsiteX2" fmla="*/ 452755 w 1369059"/>
                <a:gd name="connsiteY2" fmla="*/ 0 h 3493452"/>
                <a:gd name="connsiteX3" fmla="*/ 0 w 1369059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059" h="3493452">
                  <a:moveTo>
                    <a:pt x="0" y="0"/>
                  </a:moveTo>
                  <a:lnTo>
                    <a:pt x="1369060" y="3493453"/>
                  </a:lnTo>
                  <a:lnTo>
                    <a:pt x="4527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2734A54-18D2-9E9F-5435-5E7D01086192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895350 w 916305"/>
                <a:gd name="connsiteY0" fmla="*/ 0 h 3493452"/>
                <a:gd name="connsiteX1" fmla="*/ 916305 w 916305"/>
                <a:gd name="connsiteY1" fmla="*/ 3493453 h 3493452"/>
                <a:gd name="connsiteX2" fmla="*/ 0 w 916305"/>
                <a:gd name="connsiteY2" fmla="*/ 0 h 3493452"/>
                <a:gd name="connsiteX3" fmla="*/ 89535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895350" y="0"/>
                  </a:moveTo>
                  <a:lnTo>
                    <a:pt x="916305" y="3493453"/>
                  </a:lnTo>
                  <a:lnTo>
                    <a:pt x="0" y="0"/>
                  </a:lnTo>
                  <a:lnTo>
                    <a:pt x="895350" y="0"/>
                  </a:lnTo>
                  <a:close/>
                </a:path>
              </a:pathLst>
            </a:custGeom>
            <a:gradFill>
              <a:gsLst>
                <a:gs pos="20000">
                  <a:srgbClr val="C6EB00"/>
                </a:gs>
                <a:gs pos="20000">
                  <a:srgbClr val="C6EB00">
                    <a:alpha val="89804"/>
                  </a:srgbClr>
                </a:gs>
                <a:gs pos="40000">
                  <a:srgbClr val="C6EB00">
                    <a:alpha val="69804"/>
                  </a:srgbClr>
                </a:gs>
                <a:gs pos="70000">
                  <a:srgbClr val="C6EB00">
                    <a:alpha val="29804"/>
                  </a:srgbClr>
                </a:gs>
                <a:gs pos="90000">
                  <a:srgbClr val="C6EB00">
                    <a:alpha val="0"/>
                  </a:srgbClr>
                </a:gs>
              </a:gsLst>
              <a:lin ang="21210000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74EC1ED-B7E5-F639-1991-DB2A240C75CF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0 w 2343784"/>
                <a:gd name="connsiteY0" fmla="*/ 3493453 h 3493452"/>
                <a:gd name="connsiteX1" fmla="*/ 521335 w 2343784"/>
                <a:gd name="connsiteY1" fmla="*/ 0 h 3493452"/>
                <a:gd name="connsiteX2" fmla="*/ 2343785 w 2343784"/>
                <a:gd name="connsiteY2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3784" h="3493452">
                  <a:moveTo>
                    <a:pt x="0" y="3493453"/>
                  </a:moveTo>
                  <a:lnTo>
                    <a:pt x="521335" y="0"/>
                  </a:lnTo>
                  <a:lnTo>
                    <a:pt x="2343785" y="0"/>
                  </a:lnTo>
                </a:path>
              </a:pathLst>
            </a:custGeom>
            <a:solidFill>
              <a:srgbClr val="0EAFE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02618B8-658D-901C-5B62-CD9F778AC165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9B53495-2369-8233-E2D5-456661DA5DE2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gradFill>
              <a:gsLst>
                <a:gs pos="24000">
                  <a:srgbClr val="3ECAFB">
                    <a:alpha val="0"/>
                  </a:srgbClr>
                </a:gs>
                <a:gs pos="47000">
                  <a:srgbClr val="188EEA"/>
                </a:gs>
                <a:gs pos="57000">
                  <a:srgbClr val="0068DF"/>
                </a:gs>
              </a:gsLst>
              <a:lin ang="19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C678E99-5A39-5241-4EFC-658BC1B3F0BC}"/>
                </a:ext>
              </a:extLst>
            </p:cNvPr>
            <p:cNvSpPr/>
            <p:nvPr/>
          </p:nvSpPr>
          <p:spPr>
            <a:xfrm>
              <a:off x="10488479" y="0"/>
              <a:ext cx="1231265" cy="3493452"/>
            </a:xfrm>
            <a:custGeom>
              <a:avLst/>
              <a:gdLst>
                <a:gd name="connsiteX0" fmla="*/ 824547 w 1231265"/>
                <a:gd name="connsiteY0" fmla="*/ 0 h 3493452"/>
                <a:gd name="connsiteX1" fmla="*/ 0 w 1231265"/>
                <a:gd name="connsiteY1" fmla="*/ 3493453 h 3493452"/>
                <a:gd name="connsiteX2" fmla="*/ 1231265 w 1231265"/>
                <a:gd name="connsiteY2" fmla="*/ 0 h 3493452"/>
                <a:gd name="connsiteX3" fmla="*/ 824547 w 123126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65" h="3493452">
                  <a:moveTo>
                    <a:pt x="824547" y="0"/>
                  </a:moveTo>
                  <a:lnTo>
                    <a:pt x="0" y="3493453"/>
                  </a:lnTo>
                  <a:lnTo>
                    <a:pt x="1231265" y="0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F773990-489B-E79F-0E86-BD94953FA872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542290 w 542290"/>
                <a:gd name="connsiteY0" fmla="*/ 0 h 3493452"/>
                <a:gd name="connsiteX1" fmla="*/ 20955 w 542290"/>
                <a:gd name="connsiteY1" fmla="*/ 3493453 h 3493452"/>
                <a:gd name="connsiteX2" fmla="*/ 0 w 542290"/>
                <a:gd name="connsiteY2" fmla="*/ 0 h 3493452"/>
                <a:gd name="connsiteX3" fmla="*/ 54229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542290" y="0"/>
                  </a:moveTo>
                  <a:lnTo>
                    <a:pt x="20955" y="3493453"/>
                  </a:lnTo>
                  <a:lnTo>
                    <a:pt x="0" y="0"/>
                  </a:lnTo>
                  <a:lnTo>
                    <a:pt x="542290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C8E97EB-6D9E-078D-430B-2C9144FE0BF7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76DB"/>
                </a:gs>
                <a:gs pos="50000">
                  <a:srgbClr val="2A9FED"/>
                </a:gs>
                <a:gs pos="100000">
                  <a:srgbClr val="54C8FF"/>
                </a:gs>
              </a:gsLst>
              <a:lin ang="20920988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F968B10-8EDB-15E0-4752-812334B68CC5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3FE36BA-5263-0E9D-D6DF-AADFFC855FFA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0 w 916305"/>
                <a:gd name="connsiteY0" fmla="*/ 0 h 3493452"/>
                <a:gd name="connsiteX1" fmla="*/ 916305 w 916305"/>
                <a:gd name="connsiteY1" fmla="*/ 3493453 h 3493452"/>
                <a:gd name="connsiteX2" fmla="*/ 895350 w 916305"/>
                <a:gd name="connsiteY2" fmla="*/ 0 h 3493452"/>
                <a:gd name="connsiteX3" fmla="*/ 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0" y="0"/>
                  </a:moveTo>
                  <a:lnTo>
                    <a:pt x="916305" y="3493453"/>
                  </a:lnTo>
                  <a:lnTo>
                    <a:pt x="89535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54000">
                  <a:srgbClr val="B7D742"/>
                </a:gs>
                <a:gs pos="80000">
                  <a:srgbClr val="5DCAD3"/>
                </a:gs>
                <a:gs pos="100000">
                  <a:srgbClr val="49C8F5"/>
                </a:gs>
              </a:gsLst>
              <a:lin ang="2094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BF8A9AE-3288-266C-81E4-EB36BF777818}"/>
                </a:ext>
              </a:extLst>
            </p:cNvPr>
            <p:cNvSpPr/>
            <p:nvPr/>
          </p:nvSpPr>
          <p:spPr>
            <a:xfrm>
              <a:off x="10488479" y="0"/>
              <a:ext cx="824547" cy="3493452"/>
            </a:xfrm>
            <a:custGeom>
              <a:avLst/>
              <a:gdLst>
                <a:gd name="connsiteX0" fmla="*/ 521335 w 824547"/>
                <a:gd name="connsiteY0" fmla="*/ 0 h 3493452"/>
                <a:gd name="connsiteX1" fmla="*/ 0 w 824547"/>
                <a:gd name="connsiteY1" fmla="*/ 3493453 h 3493452"/>
                <a:gd name="connsiteX2" fmla="*/ 824547 w 824547"/>
                <a:gd name="connsiteY2" fmla="*/ 0 h 3493452"/>
                <a:gd name="connsiteX3" fmla="*/ 521335 w 82454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547" h="3493452">
                  <a:moveTo>
                    <a:pt x="521335" y="0"/>
                  </a:moveTo>
                  <a:lnTo>
                    <a:pt x="0" y="3493453"/>
                  </a:lnTo>
                  <a:lnTo>
                    <a:pt x="824547" y="0"/>
                  </a:lnTo>
                  <a:lnTo>
                    <a:pt x="52133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CC90F00-A389-F1CF-DF50-87D61ABF9557}"/>
                </a:ext>
              </a:extLst>
            </p:cNvPr>
            <p:cNvSpPr/>
            <p:nvPr/>
          </p:nvSpPr>
          <p:spPr>
            <a:xfrm>
              <a:off x="10488479" y="0"/>
              <a:ext cx="1507490" cy="3493452"/>
            </a:xfrm>
            <a:custGeom>
              <a:avLst/>
              <a:gdLst>
                <a:gd name="connsiteX0" fmla="*/ 1231265 w 1507490"/>
                <a:gd name="connsiteY0" fmla="*/ 0 h 3493452"/>
                <a:gd name="connsiteX1" fmla="*/ 0 w 1507490"/>
                <a:gd name="connsiteY1" fmla="*/ 3493453 h 3493452"/>
                <a:gd name="connsiteX2" fmla="*/ 1507490 w 1507490"/>
                <a:gd name="connsiteY2" fmla="*/ 0 h 3493452"/>
                <a:gd name="connsiteX3" fmla="*/ 1231265 w 15074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7490" h="3493452">
                  <a:moveTo>
                    <a:pt x="123126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123126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aphic 57">
              <a:extLst>
                <a:ext uri="{FF2B5EF4-FFF2-40B4-BE49-F238E27FC236}">
                  <a16:creationId xmlns:a16="http://schemas.microsoft.com/office/drawing/2014/main" id="{FF2031D9-0B50-1AD1-E5A1-7941BF56B3AF}"/>
                </a:ext>
              </a:extLst>
            </p:cNvPr>
            <p:cNvGrpSpPr/>
            <p:nvPr/>
          </p:nvGrpSpPr>
          <p:grpSpPr>
            <a:xfrm>
              <a:off x="9375642" y="3493452"/>
              <a:ext cx="3550284" cy="3364547"/>
              <a:chOff x="12299315" y="3493452"/>
              <a:chExt cx="3550284" cy="3364547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364531C-644D-3C42-D60F-3CB805DA7761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3550284" cy="3364547"/>
              </a:xfrm>
              <a:custGeom>
                <a:avLst/>
                <a:gdLst>
                  <a:gd name="connsiteX0" fmla="*/ 1112838 w 3550284"/>
                  <a:gd name="connsiteY0" fmla="*/ 0 h 3364547"/>
                  <a:gd name="connsiteX1" fmla="*/ 3550285 w 3550284"/>
                  <a:gd name="connsiteY1" fmla="*/ 879475 h 3364547"/>
                  <a:gd name="connsiteX2" fmla="*/ 3550285 w 3550284"/>
                  <a:gd name="connsiteY2" fmla="*/ 3364547 h 3364547"/>
                  <a:gd name="connsiteX3" fmla="*/ 0 w 3550284"/>
                  <a:gd name="connsiteY3" fmla="*/ 3364547 h 3364547"/>
                  <a:gd name="connsiteX4" fmla="*/ 1112838 w 3550284"/>
                  <a:gd name="connsiteY4" fmla="*/ 0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0284" h="3364547">
                    <a:moveTo>
                      <a:pt x="1112838" y="0"/>
                    </a:moveTo>
                    <a:lnTo>
                      <a:pt x="3550285" y="879475"/>
                    </a:lnTo>
                    <a:lnTo>
                      <a:pt x="3550285" y="3364547"/>
                    </a:lnTo>
                    <a:lnTo>
                      <a:pt x="0" y="3364547"/>
                    </a:lnTo>
                    <a:lnTo>
                      <a:pt x="1112838" y="0"/>
                    </a:lnTo>
                    <a:close/>
                  </a:path>
                </a:pathLst>
              </a:custGeom>
              <a:solidFill>
                <a:srgbClr val="FF9A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16C15462-5DC2-4892-842B-9AEC15EFE4EB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solidFill>
                <a:srgbClr val="FFD8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86CDE4F-C7A2-32ED-B8BD-DD306E7809C8}"/>
                  </a:ext>
                </a:extLst>
              </p:cNvPr>
              <p:cNvSpPr/>
              <p:nvPr/>
            </p:nvSpPr>
            <p:spPr>
              <a:xfrm>
                <a:off x="13242607" y="3493452"/>
                <a:ext cx="1357312" cy="3364547"/>
              </a:xfrm>
              <a:custGeom>
                <a:avLst/>
                <a:gdLst>
                  <a:gd name="connsiteX0" fmla="*/ 0 w 1357312"/>
                  <a:gd name="connsiteY0" fmla="*/ 3364547 h 3364547"/>
                  <a:gd name="connsiteX1" fmla="*/ 169545 w 1357312"/>
                  <a:gd name="connsiteY1" fmla="*/ 0 h 3364547"/>
                  <a:gd name="connsiteX2" fmla="*/ 1357313 w 1357312"/>
                  <a:gd name="connsiteY2" fmla="*/ 3364547 h 3364547"/>
                  <a:gd name="connsiteX3" fmla="*/ 0 w 1357312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2" h="3364547">
                    <a:moveTo>
                      <a:pt x="0" y="3364547"/>
                    </a:moveTo>
                    <a:lnTo>
                      <a:pt x="169545" y="0"/>
                    </a:lnTo>
                    <a:lnTo>
                      <a:pt x="1357313" y="3364547"/>
                    </a:lnTo>
                    <a:lnTo>
                      <a:pt x="0" y="3364547"/>
                    </a:lnTo>
                    <a:close/>
                  </a:path>
                </a:pathLst>
              </a:custGeom>
              <a:gradFill>
                <a:gsLst>
                  <a:gs pos="20000">
                    <a:srgbClr val="FF7400"/>
                  </a:gs>
                  <a:gs pos="20000">
                    <a:srgbClr val="FF7F15">
                      <a:alpha val="89804"/>
                    </a:srgbClr>
                  </a:gs>
                  <a:gs pos="40000">
                    <a:srgbClr val="FF9E4D">
                      <a:alpha val="69804"/>
                    </a:srgbClr>
                  </a:gs>
                  <a:gs pos="70000">
                    <a:srgbClr val="FFCFA6">
                      <a:alpha val="29804"/>
                    </a:srgbClr>
                  </a:gs>
                  <a:gs pos="90000">
                    <a:srgbClr val="FFFFFF">
                      <a:alpha val="0"/>
                    </a:srgbClr>
                  </a:gs>
                </a:gsLst>
                <a:lin ang="21066000" scaled="1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70EACA0-112E-2BF7-55C2-6B20B205A469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834707" cy="3364547"/>
              </a:xfrm>
              <a:custGeom>
                <a:avLst/>
                <a:gdLst>
                  <a:gd name="connsiteX0" fmla="*/ 834707 w 834707"/>
                  <a:gd name="connsiteY0" fmla="*/ 3364547 h 3364547"/>
                  <a:gd name="connsiteX1" fmla="*/ 0 w 834707"/>
                  <a:gd name="connsiteY1" fmla="*/ 0 h 3364547"/>
                  <a:gd name="connsiteX2" fmla="*/ 641032 w 834707"/>
                  <a:gd name="connsiteY2" fmla="*/ 3364547 h 3364547"/>
                  <a:gd name="connsiteX3" fmla="*/ 834707 w 83470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4707" h="3364547">
                    <a:moveTo>
                      <a:pt x="834707" y="3364547"/>
                    </a:moveTo>
                    <a:lnTo>
                      <a:pt x="0" y="0"/>
                    </a:lnTo>
                    <a:lnTo>
                      <a:pt x="641032" y="3364547"/>
                    </a:lnTo>
                    <a:lnTo>
                      <a:pt x="834707" y="3364547"/>
                    </a:lnTo>
                    <a:close/>
                  </a:path>
                </a:pathLst>
              </a:custGeom>
              <a:solidFill>
                <a:srgbClr val="FFD800">
                  <a:alpha val="40000"/>
                </a:srgbClr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38EF964-C6D0-5BE7-BC1A-DAE052D6F398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1816417" cy="3364547"/>
              </a:xfrm>
              <a:custGeom>
                <a:avLst/>
                <a:gdLst>
                  <a:gd name="connsiteX0" fmla="*/ 1816417 w 1816417"/>
                  <a:gd name="connsiteY0" fmla="*/ 3364547 h 3364547"/>
                  <a:gd name="connsiteX1" fmla="*/ 0 w 1816417"/>
                  <a:gd name="connsiteY1" fmla="*/ 0 h 3364547"/>
                  <a:gd name="connsiteX2" fmla="*/ 1187767 w 1816417"/>
                  <a:gd name="connsiteY2" fmla="*/ 3364547 h 3364547"/>
                  <a:gd name="connsiteX3" fmla="*/ 1816417 w 181641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641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118776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B8447992-0020-4B2D-0C92-479235B13363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3364547"/>
              </a:xfrm>
              <a:custGeom>
                <a:avLst/>
                <a:gdLst>
                  <a:gd name="connsiteX0" fmla="*/ 1816417 w 2437447"/>
                  <a:gd name="connsiteY0" fmla="*/ 3364547 h 3364547"/>
                  <a:gd name="connsiteX1" fmla="*/ 0 w 2437447"/>
                  <a:gd name="connsiteY1" fmla="*/ 0 h 3364547"/>
                  <a:gd name="connsiteX2" fmla="*/ 2437447 w 2437447"/>
                  <a:gd name="connsiteY2" fmla="*/ 2812732 h 3364547"/>
                  <a:gd name="connsiteX3" fmla="*/ 2437447 w 2437447"/>
                  <a:gd name="connsiteY3" fmla="*/ 3364547 h 3364547"/>
                  <a:gd name="connsiteX4" fmla="*/ 1816417 w 2437447"/>
                  <a:gd name="connsiteY4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744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gradFill>
                <a:gsLst>
                  <a:gs pos="44000">
                    <a:srgbClr val="FF9A00"/>
                  </a:gs>
                  <a:gs pos="57000">
                    <a:srgbClr val="FF7400">
                      <a:alpha val="89804"/>
                    </a:srgbClr>
                  </a:gs>
                </a:gsLst>
                <a:lin ang="1956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F9998D2-6765-3F9B-BC1F-1881458AECF9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2812732"/>
              </a:xfrm>
              <a:custGeom>
                <a:avLst/>
                <a:gdLst>
                  <a:gd name="connsiteX0" fmla="*/ 2437447 w 2437447"/>
                  <a:gd name="connsiteY0" fmla="*/ 1587182 h 2812732"/>
                  <a:gd name="connsiteX1" fmla="*/ 0 w 2437447"/>
                  <a:gd name="connsiteY1" fmla="*/ 0 h 2812732"/>
                  <a:gd name="connsiteX2" fmla="*/ 2437447 w 2437447"/>
                  <a:gd name="connsiteY2" fmla="*/ 2812732 h 2812732"/>
                  <a:gd name="connsiteX3" fmla="*/ 2437447 w 2437447"/>
                  <a:gd name="connsiteY3" fmla="*/ 1587182 h 281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2812732">
                    <a:moveTo>
                      <a:pt x="2437447" y="1587182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1587182"/>
                    </a:lnTo>
                    <a:close/>
                  </a:path>
                </a:pathLst>
              </a:custGeom>
              <a:gradFill>
                <a:gsLst>
                  <a:gs pos="54000">
                    <a:srgbClr val="FF9A00"/>
                  </a:gs>
                  <a:gs pos="64000">
                    <a:srgbClr val="FF7E00"/>
                  </a:gs>
                </a:gsLst>
                <a:lin ang="1890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823B2460-5287-09E8-CDCD-F1103D32E215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D1F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65CBB63-BD32-612E-62DF-0DD48A6A1B16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98FBBD2-5FAE-E093-70BE-0FAA50493BCB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gradFill>
                <a:gsLst>
                  <a:gs pos="0">
                    <a:srgbClr val="FF8700"/>
                  </a:gs>
                  <a:gs pos="16000">
                    <a:srgbClr val="FF7400">
                      <a:alpha val="0"/>
                    </a:srgbClr>
                  </a:gs>
                  <a:gs pos="32000">
                    <a:srgbClr val="FF7400">
                      <a:alpha val="49804"/>
                    </a:srgbClr>
                  </a:gs>
                  <a:gs pos="58000">
                    <a:srgbClr val="FF7400">
                      <a:alpha val="89804"/>
                    </a:srgbClr>
                  </a:gs>
                </a:gsLst>
                <a:lin ang="1158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6353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XP +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761384"/>
            <a:ext cx="1509927" cy="30554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2">
                    <a:lumMod val="10000"/>
                    <a:lumOff val="90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430BA5F-BFE6-F50D-6334-D0BC11439464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bg2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CD45665-BD65-75C9-E7F2-FA36AF660C81}"/>
              </a:ext>
            </a:extLst>
          </p:cNvPr>
          <p:cNvGrpSpPr/>
          <p:nvPr userDrawn="1"/>
        </p:nvGrpSpPr>
        <p:grpSpPr>
          <a:xfrm>
            <a:off x="3881118" y="0"/>
            <a:ext cx="8315959" cy="6857999"/>
            <a:chOff x="4609967" y="0"/>
            <a:chExt cx="8315959" cy="685799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59E6AF1-5A65-F20E-815C-DEE7A913EA3E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5878513 w 5878512"/>
                <a:gd name="connsiteY0" fmla="*/ 3493453 h 3493452"/>
                <a:gd name="connsiteX1" fmla="*/ 5857557 w 5878512"/>
                <a:gd name="connsiteY1" fmla="*/ 0 h 3493452"/>
                <a:gd name="connsiteX2" fmla="*/ 2393315 w 5878512"/>
                <a:gd name="connsiteY2" fmla="*/ 0 h 3493452"/>
                <a:gd name="connsiteX3" fmla="*/ 0 w 5878512"/>
                <a:gd name="connsiteY3" fmla="*/ 0 h 3493452"/>
                <a:gd name="connsiteX4" fmla="*/ 5878513 w 5878512"/>
                <a:gd name="connsiteY4" fmla="*/ 3493453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5878513" y="3493453"/>
                  </a:moveTo>
                  <a:lnTo>
                    <a:pt x="5857557" y="0"/>
                  </a:lnTo>
                  <a:lnTo>
                    <a:pt x="2393315" y="0"/>
                  </a:lnTo>
                  <a:lnTo>
                    <a:pt x="0" y="0"/>
                  </a:lnTo>
                  <a:lnTo>
                    <a:pt x="5878513" y="3493453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A043C17-2791-3884-44DA-C50478F3A6A7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0 w 5878512"/>
                <a:gd name="connsiteY0" fmla="*/ 0 h 3493452"/>
                <a:gd name="connsiteX1" fmla="*/ 5878513 w 5878512"/>
                <a:gd name="connsiteY1" fmla="*/ 3493453 h 3493452"/>
                <a:gd name="connsiteX2" fmla="*/ 2393315 w 5878512"/>
                <a:gd name="connsiteY2" fmla="*/ 0 h 3493452"/>
                <a:gd name="connsiteX3" fmla="*/ 2393315 w 5878512"/>
                <a:gd name="connsiteY3" fmla="*/ 0 h 3493452"/>
                <a:gd name="connsiteX4" fmla="*/ 0 w 5878512"/>
                <a:gd name="connsiteY4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0" y="0"/>
                  </a:moveTo>
                  <a:lnTo>
                    <a:pt x="5878513" y="3493453"/>
                  </a:lnTo>
                  <a:lnTo>
                    <a:pt x="2393315" y="0"/>
                  </a:lnTo>
                  <a:lnTo>
                    <a:pt x="2393315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521">
                  <a:schemeClr val="accent6"/>
                </a:gs>
                <a:gs pos="49000">
                  <a:schemeClr val="accent3"/>
                </a:gs>
                <a:gs pos="63000">
                  <a:srgbClr val="C6EB00"/>
                </a:gs>
                <a:gs pos="94000">
                  <a:srgbClr val="C6EB00"/>
                </a:gs>
              </a:gsLst>
              <a:lin ang="184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5001727-9A29-E926-E9CA-2F4D11DB43BB}"/>
                </a:ext>
              </a:extLst>
            </p:cNvPr>
            <p:cNvSpPr/>
            <p:nvPr/>
          </p:nvSpPr>
          <p:spPr>
            <a:xfrm>
              <a:off x="7003281" y="0"/>
              <a:ext cx="3485197" cy="3493452"/>
            </a:xfrm>
            <a:custGeom>
              <a:avLst/>
              <a:gdLst>
                <a:gd name="connsiteX0" fmla="*/ 0 w 3485197"/>
                <a:gd name="connsiteY0" fmla="*/ 0 h 3493452"/>
                <a:gd name="connsiteX1" fmla="*/ 3485198 w 3485197"/>
                <a:gd name="connsiteY1" fmla="*/ 3493453 h 3493452"/>
                <a:gd name="connsiteX2" fmla="*/ 287973 w 3485197"/>
                <a:gd name="connsiteY2" fmla="*/ 0 h 3493452"/>
                <a:gd name="connsiteX3" fmla="*/ 0 w 348519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5197" h="3493452">
                  <a:moveTo>
                    <a:pt x="0" y="0"/>
                  </a:moveTo>
                  <a:lnTo>
                    <a:pt x="3485198" y="3493453"/>
                  </a:lnTo>
                  <a:lnTo>
                    <a:pt x="2879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B972">
                <a:alpha val="4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9157208-80A9-F240-4D7E-40221D8B6202}"/>
                </a:ext>
              </a:extLst>
            </p:cNvPr>
            <p:cNvSpPr/>
            <p:nvPr/>
          </p:nvSpPr>
          <p:spPr>
            <a:xfrm>
              <a:off x="7291254" y="0"/>
              <a:ext cx="3197225" cy="3493452"/>
            </a:xfrm>
            <a:custGeom>
              <a:avLst/>
              <a:gdLst>
                <a:gd name="connsiteX0" fmla="*/ 628650 w 3197225"/>
                <a:gd name="connsiteY0" fmla="*/ 0 h 3493452"/>
                <a:gd name="connsiteX1" fmla="*/ 3197225 w 3197225"/>
                <a:gd name="connsiteY1" fmla="*/ 3493453 h 3493452"/>
                <a:gd name="connsiteX2" fmla="*/ 0 w 3197225"/>
                <a:gd name="connsiteY2" fmla="*/ 0 h 3493452"/>
                <a:gd name="connsiteX3" fmla="*/ 628650 w 319722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7225" h="3493452">
                  <a:moveTo>
                    <a:pt x="628650" y="0"/>
                  </a:moveTo>
                  <a:lnTo>
                    <a:pt x="3197225" y="3493453"/>
                  </a:lnTo>
                  <a:lnTo>
                    <a:pt x="0" y="0"/>
                  </a:lnTo>
                  <a:lnTo>
                    <a:pt x="628650" y="0"/>
                  </a:lnTo>
                  <a:close/>
                </a:path>
              </a:pathLst>
            </a:custGeom>
            <a:gradFill>
              <a:gsLst>
                <a:gs pos="46000">
                  <a:schemeClr val="accent3"/>
                </a:gs>
                <a:gs pos="64000">
                  <a:srgbClr val="C6EB00"/>
                </a:gs>
              </a:gsLst>
              <a:lin ang="18810059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F9B1AE8-9041-2D9D-1D20-82F25EAE5EED}"/>
                </a:ext>
              </a:extLst>
            </p:cNvPr>
            <p:cNvSpPr/>
            <p:nvPr/>
          </p:nvSpPr>
          <p:spPr>
            <a:xfrm>
              <a:off x="7919904" y="0"/>
              <a:ext cx="2568575" cy="3493452"/>
            </a:xfrm>
            <a:custGeom>
              <a:avLst/>
              <a:gdLst>
                <a:gd name="connsiteX0" fmla="*/ 0 w 2568575"/>
                <a:gd name="connsiteY0" fmla="*/ 0 h 3493452"/>
                <a:gd name="connsiteX1" fmla="*/ 2568575 w 2568575"/>
                <a:gd name="connsiteY1" fmla="*/ 3493453 h 3493452"/>
                <a:gd name="connsiteX2" fmla="*/ 173672 w 2568575"/>
                <a:gd name="connsiteY2" fmla="*/ 0 h 3493452"/>
                <a:gd name="connsiteX3" fmla="*/ 0 w 256857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8575" h="3493452">
                  <a:moveTo>
                    <a:pt x="0" y="0"/>
                  </a:moveTo>
                  <a:lnTo>
                    <a:pt x="2568575" y="3493453"/>
                  </a:lnTo>
                  <a:lnTo>
                    <a:pt x="1736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7E85F7-81F4-0C70-F3A8-F938D308486E}"/>
                </a:ext>
              </a:extLst>
            </p:cNvPr>
            <p:cNvSpPr/>
            <p:nvPr/>
          </p:nvSpPr>
          <p:spPr>
            <a:xfrm>
              <a:off x="8093577" y="0"/>
              <a:ext cx="2394902" cy="3493452"/>
            </a:xfrm>
            <a:custGeom>
              <a:avLst/>
              <a:gdLst>
                <a:gd name="connsiteX0" fmla="*/ 0 w 2394902"/>
                <a:gd name="connsiteY0" fmla="*/ 0 h 3493452"/>
                <a:gd name="connsiteX1" fmla="*/ 2394903 w 2394902"/>
                <a:gd name="connsiteY1" fmla="*/ 3493453 h 3493452"/>
                <a:gd name="connsiteX2" fmla="*/ 0 w 2394902"/>
                <a:gd name="connsiteY2" fmla="*/ 0 h 3493452"/>
                <a:gd name="connsiteX3" fmla="*/ 0 w 239490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4902" h="3493452">
                  <a:moveTo>
                    <a:pt x="0" y="0"/>
                  </a:moveTo>
                  <a:lnTo>
                    <a:pt x="2394903" y="34934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276053A-D626-053D-B078-7CBD1577FFBD}"/>
                </a:ext>
              </a:extLst>
            </p:cNvPr>
            <p:cNvSpPr/>
            <p:nvPr/>
          </p:nvSpPr>
          <p:spPr>
            <a:xfrm>
              <a:off x="8267884" y="0"/>
              <a:ext cx="2220595" cy="3493452"/>
            </a:xfrm>
            <a:custGeom>
              <a:avLst/>
              <a:gdLst>
                <a:gd name="connsiteX0" fmla="*/ 0 w 2220595"/>
                <a:gd name="connsiteY0" fmla="*/ 0 h 3493452"/>
                <a:gd name="connsiteX1" fmla="*/ 2220596 w 2220595"/>
                <a:gd name="connsiteY1" fmla="*/ 3493453 h 3493452"/>
                <a:gd name="connsiteX2" fmla="*/ 187643 w 2220595"/>
                <a:gd name="connsiteY2" fmla="*/ 0 h 3493452"/>
                <a:gd name="connsiteX3" fmla="*/ 0 w 222059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3452">
                  <a:moveTo>
                    <a:pt x="0" y="0"/>
                  </a:moveTo>
                  <a:lnTo>
                    <a:pt x="2220596" y="3493453"/>
                  </a:lnTo>
                  <a:lnTo>
                    <a:pt x="1876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B221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70F47DD-4A4B-75E4-D952-DBCC03F97A3B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solidFill>
              <a:srgbClr val="80D226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DF59EB8-FBA9-D30A-EDB5-3074E28A19DD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gradFill>
              <a:gsLst>
                <a:gs pos="38000">
                  <a:srgbClr val="C6EB00"/>
                </a:gs>
                <a:gs pos="52000">
                  <a:schemeClr val="accent3"/>
                </a:gs>
                <a:gs pos="74000">
                  <a:srgbClr val="00A700"/>
                </a:gs>
              </a:gsLst>
              <a:lin ang="2022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740D46D-B357-C122-8A77-B328771B6380}"/>
                </a:ext>
              </a:extLst>
            </p:cNvPr>
            <p:cNvSpPr/>
            <p:nvPr/>
          </p:nvSpPr>
          <p:spPr>
            <a:xfrm>
              <a:off x="9119419" y="0"/>
              <a:ext cx="1369059" cy="3493452"/>
            </a:xfrm>
            <a:custGeom>
              <a:avLst/>
              <a:gdLst>
                <a:gd name="connsiteX0" fmla="*/ 0 w 1369059"/>
                <a:gd name="connsiteY0" fmla="*/ 0 h 3493452"/>
                <a:gd name="connsiteX1" fmla="*/ 1369060 w 1369059"/>
                <a:gd name="connsiteY1" fmla="*/ 3493453 h 3493452"/>
                <a:gd name="connsiteX2" fmla="*/ 452755 w 1369059"/>
                <a:gd name="connsiteY2" fmla="*/ 0 h 3493452"/>
                <a:gd name="connsiteX3" fmla="*/ 0 w 1369059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059" h="3493452">
                  <a:moveTo>
                    <a:pt x="0" y="0"/>
                  </a:moveTo>
                  <a:lnTo>
                    <a:pt x="1369060" y="3493453"/>
                  </a:lnTo>
                  <a:lnTo>
                    <a:pt x="4527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D0CE0F6-6372-4135-24B7-A6F99B57E628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895350 w 916305"/>
                <a:gd name="connsiteY0" fmla="*/ 0 h 3493452"/>
                <a:gd name="connsiteX1" fmla="*/ 916305 w 916305"/>
                <a:gd name="connsiteY1" fmla="*/ 3493453 h 3493452"/>
                <a:gd name="connsiteX2" fmla="*/ 0 w 916305"/>
                <a:gd name="connsiteY2" fmla="*/ 0 h 3493452"/>
                <a:gd name="connsiteX3" fmla="*/ 89535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895350" y="0"/>
                  </a:moveTo>
                  <a:lnTo>
                    <a:pt x="916305" y="3493453"/>
                  </a:lnTo>
                  <a:lnTo>
                    <a:pt x="0" y="0"/>
                  </a:lnTo>
                  <a:lnTo>
                    <a:pt x="895350" y="0"/>
                  </a:lnTo>
                  <a:close/>
                </a:path>
              </a:pathLst>
            </a:custGeom>
            <a:gradFill>
              <a:gsLst>
                <a:gs pos="20000">
                  <a:srgbClr val="C6EB00"/>
                </a:gs>
                <a:gs pos="20000">
                  <a:srgbClr val="C6EB00">
                    <a:alpha val="89804"/>
                  </a:srgbClr>
                </a:gs>
                <a:gs pos="40000">
                  <a:srgbClr val="C6EB00">
                    <a:alpha val="69804"/>
                  </a:srgbClr>
                </a:gs>
                <a:gs pos="70000">
                  <a:srgbClr val="C6EB00">
                    <a:alpha val="29804"/>
                  </a:srgbClr>
                </a:gs>
                <a:gs pos="90000">
                  <a:srgbClr val="C6EB00">
                    <a:alpha val="0"/>
                  </a:srgbClr>
                </a:gs>
              </a:gsLst>
              <a:lin ang="21210000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C8A72F8-33BD-BA9C-432E-FF787FCDD621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0 w 2343784"/>
                <a:gd name="connsiteY0" fmla="*/ 3493453 h 3493452"/>
                <a:gd name="connsiteX1" fmla="*/ 521335 w 2343784"/>
                <a:gd name="connsiteY1" fmla="*/ 0 h 3493452"/>
                <a:gd name="connsiteX2" fmla="*/ 2343785 w 2343784"/>
                <a:gd name="connsiteY2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3784" h="3493452">
                  <a:moveTo>
                    <a:pt x="0" y="3493453"/>
                  </a:moveTo>
                  <a:lnTo>
                    <a:pt x="521335" y="0"/>
                  </a:lnTo>
                  <a:lnTo>
                    <a:pt x="2343785" y="0"/>
                  </a:lnTo>
                </a:path>
              </a:pathLst>
            </a:custGeom>
            <a:solidFill>
              <a:srgbClr val="0EAFE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ACC1D85-0132-4746-4D52-0FB5F3A4B483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55559F9-FC85-C68A-2187-88C5F36A8065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gradFill>
              <a:gsLst>
                <a:gs pos="24000">
                  <a:srgbClr val="3ECAFB">
                    <a:alpha val="0"/>
                  </a:srgbClr>
                </a:gs>
                <a:gs pos="47000">
                  <a:srgbClr val="188EEA"/>
                </a:gs>
                <a:gs pos="57000">
                  <a:srgbClr val="0068DF"/>
                </a:gs>
              </a:gsLst>
              <a:lin ang="19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0455335-E8EB-5404-BFC8-18BA9DF22B4A}"/>
                </a:ext>
              </a:extLst>
            </p:cNvPr>
            <p:cNvSpPr/>
            <p:nvPr/>
          </p:nvSpPr>
          <p:spPr>
            <a:xfrm>
              <a:off x="10488479" y="0"/>
              <a:ext cx="1231265" cy="3493452"/>
            </a:xfrm>
            <a:custGeom>
              <a:avLst/>
              <a:gdLst>
                <a:gd name="connsiteX0" fmla="*/ 824547 w 1231265"/>
                <a:gd name="connsiteY0" fmla="*/ 0 h 3493452"/>
                <a:gd name="connsiteX1" fmla="*/ 0 w 1231265"/>
                <a:gd name="connsiteY1" fmla="*/ 3493453 h 3493452"/>
                <a:gd name="connsiteX2" fmla="*/ 1231265 w 1231265"/>
                <a:gd name="connsiteY2" fmla="*/ 0 h 3493452"/>
                <a:gd name="connsiteX3" fmla="*/ 824547 w 123126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65" h="3493452">
                  <a:moveTo>
                    <a:pt x="824547" y="0"/>
                  </a:moveTo>
                  <a:lnTo>
                    <a:pt x="0" y="3493453"/>
                  </a:lnTo>
                  <a:lnTo>
                    <a:pt x="1231265" y="0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F32CA7E-E27D-967F-2156-9F88D8B3B84D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542290 w 542290"/>
                <a:gd name="connsiteY0" fmla="*/ 0 h 3493452"/>
                <a:gd name="connsiteX1" fmla="*/ 20955 w 542290"/>
                <a:gd name="connsiteY1" fmla="*/ 3493453 h 3493452"/>
                <a:gd name="connsiteX2" fmla="*/ 0 w 542290"/>
                <a:gd name="connsiteY2" fmla="*/ 0 h 3493452"/>
                <a:gd name="connsiteX3" fmla="*/ 54229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542290" y="0"/>
                  </a:moveTo>
                  <a:lnTo>
                    <a:pt x="20955" y="3493453"/>
                  </a:lnTo>
                  <a:lnTo>
                    <a:pt x="0" y="0"/>
                  </a:lnTo>
                  <a:lnTo>
                    <a:pt x="542290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A108644-4343-00EE-6A49-9842A1B98C82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76DB"/>
                </a:gs>
                <a:gs pos="50000">
                  <a:srgbClr val="2A9FED"/>
                </a:gs>
                <a:gs pos="100000">
                  <a:srgbClr val="54C8FF"/>
                </a:gs>
              </a:gsLst>
              <a:lin ang="20920988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78D3D81-0CF0-5DF9-AB46-27DDF6E822A9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E2954F3-C724-47F9-FB65-AA4C10EB95DC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0 w 916305"/>
                <a:gd name="connsiteY0" fmla="*/ 0 h 3493452"/>
                <a:gd name="connsiteX1" fmla="*/ 916305 w 916305"/>
                <a:gd name="connsiteY1" fmla="*/ 3493453 h 3493452"/>
                <a:gd name="connsiteX2" fmla="*/ 895350 w 916305"/>
                <a:gd name="connsiteY2" fmla="*/ 0 h 3493452"/>
                <a:gd name="connsiteX3" fmla="*/ 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0" y="0"/>
                  </a:moveTo>
                  <a:lnTo>
                    <a:pt x="916305" y="3493453"/>
                  </a:lnTo>
                  <a:lnTo>
                    <a:pt x="89535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54000">
                  <a:srgbClr val="B7D742"/>
                </a:gs>
                <a:gs pos="80000">
                  <a:srgbClr val="5DCAD3"/>
                </a:gs>
                <a:gs pos="100000">
                  <a:srgbClr val="49C8F5"/>
                </a:gs>
              </a:gsLst>
              <a:lin ang="2094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46D66BC-E4BE-1EC8-D636-BEA2ACE433B0}"/>
                </a:ext>
              </a:extLst>
            </p:cNvPr>
            <p:cNvSpPr/>
            <p:nvPr/>
          </p:nvSpPr>
          <p:spPr>
            <a:xfrm>
              <a:off x="10488479" y="0"/>
              <a:ext cx="824547" cy="3493452"/>
            </a:xfrm>
            <a:custGeom>
              <a:avLst/>
              <a:gdLst>
                <a:gd name="connsiteX0" fmla="*/ 521335 w 824547"/>
                <a:gd name="connsiteY0" fmla="*/ 0 h 3493452"/>
                <a:gd name="connsiteX1" fmla="*/ 0 w 824547"/>
                <a:gd name="connsiteY1" fmla="*/ 3493453 h 3493452"/>
                <a:gd name="connsiteX2" fmla="*/ 824547 w 824547"/>
                <a:gd name="connsiteY2" fmla="*/ 0 h 3493452"/>
                <a:gd name="connsiteX3" fmla="*/ 521335 w 82454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547" h="3493452">
                  <a:moveTo>
                    <a:pt x="521335" y="0"/>
                  </a:moveTo>
                  <a:lnTo>
                    <a:pt x="0" y="3493453"/>
                  </a:lnTo>
                  <a:lnTo>
                    <a:pt x="824547" y="0"/>
                  </a:lnTo>
                  <a:lnTo>
                    <a:pt x="52133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70425FE-AC72-E284-8C4E-AF17E1647587}"/>
                </a:ext>
              </a:extLst>
            </p:cNvPr>
            <p:cNvSpPr/>
            <p:nvPr/>
          </p:nvSpPr>
          <p:spPr>
            <a:xfrm>
              <a:off x="10488479" y="0"/>
              <a:ext cx="1507490" cy="3493452"/>
            </a:xfrm>
            <a:custGeom>
              <a:avLst/>
              <a:gdLst>
                <a:gd name="connsiteX0" fmla="*/ 1231265 w 1507490"/>
                <a:gd name="connsiteY0" fmla="*/ 0 h 3493452"/>
                <a:gd name="connsiteX1" fmla="*/ 0 w 1507490"/>
                <a:gd name="connsiteY1" fmla="*/ 3493453 h 3493452"/>
                <a:gd name="connsiteX2" fmla="*/ 1507490 w 1507490"/>
                <a:gd name="connsiteY2" fmla="*/ 0 h 3493452"/>
                <a:gd name="connsiteX3" fmla="*/ 1231265 w 15074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7490" h="3493452">
                  <a:moveTo>
                    <a:pt x="123126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123126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aphic 57">
              <a:extLst>
                <a:ext uri="{FF2B5EF4-FFF2-40B4-BE49-F238E27FC236}">
                  <a16:creationId xmlns:a16="http://schemas.microsoft.com/office/drawing/2014/main" id="{C21F0111-0BC2-6296-E9F6-4050D2313AC6}"/>
                </a:ext>
              </a:extLst>
            </p:cNvPr>
            <p:cNvGrpSpPr/>
            <p:nvPr/>
          </p:nvGrpSpPr>
          <p:grpSpPr>
            <a:xfrm>
              <a:off x="9375642" y="3493452"/>
              <a:ext cx="3550284" cy="3364547"/>
              <a:chOff x="12299315" y="3493452"/>
              <a:chExt cx="3550284" cy="3364547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D3F6082-7386-FB99-3E3E-B3656920AC87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3550284" cy="3364547"/>
              </a:xfrm>
              <a:custGeom>
                <a:avLst/>
                <a:gdLst>
                  <a:gd name="connsiteX0" fmla="*/ 1112838 w 3550284"/>
                  <a:gd name="connsiteY0" fmla="*/ 0 h 3364547"/>
                  <a:gd name="connsiteX1" fmla="*/ 3550285 w 3550284"/>
                  <a:gd name="connsiteY1" fmla="*/ 879475 h 3364547"/>
                  <a:gd name="connsiteX2" fmla="*/ 3550285 w 3550284"/>
                  <a:gd name="connsiteY2" fmla="*/ 3364547 h 3364547"/>
                  <a:gd name="connsiteX3" fmla="*/ 0 w 3550284"/>
                  <a:gd name="connsiteY3" fmla="*/ 3364547 h 3364547"/>
                  <a:gd name="connsiteX4" fmla="*/ 1112838 w 3550284"/>
                  <a:gd name="connsiteY4" fmla="*/ 0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0284" h="3364547">
                    <a:moveTo>
                      <a:pt x="1112838" y="0"/>
                    </a:moveTo>
                    <a:lnTo>
                      <a:pt x="3550285" y="879475"/>
                    </a:lnTo>
                    <a:lnTo>
                      <a:pt x="3550285" y="3364547"/>
                    </a:lnTo>
                    <a:lnTo>
                      <a:pt x="0" y="3364547"/>
                    </a:lnTo>
                    <a:lnTo>
                      <a:pt x="1112838" y="0"/>
                    </a:lnTo>
                    <a:close/>
                  </a:path>
                </a:pathLst>
              </a:custGeom>
              <a:solidFill>
                <a:srgbClr val="FF9A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F87FE6A-B6AE-D1B6-A602-A0629FC01772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solidFill>
                <a:srgbClr val="FFD8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B4DFA87-E202-E037-4BAE-44A3DA297912}"/>
                  </a:ext>
                </a:extLst>
              </p:cNvPr>
              <p:cNvSpPr/>
              <p:nvPr/>
            </p:nvSpPr>
            <p:spPr>
              <a:xfrm>
                <a:off x="13242607" y="3493452"/>
                <a:ext cx="1357312" cy="3364547"/>
              </a:xfrm>
              <a:custGeom>
                <a:avLst/>
                <a:gdLst>
                  <a:gd name="connsiteX0" fmla="*/ 0 w 1357312"/>
                  <a:gd name="connsiteY0" fmla="*/ 3364547 h 3364547"/>
                  <a:gd name="connsiteX1" fmla="*/ 169545 w 1357312"/>
                  <a:gd name="connsiteY1" fmla="*/ 0 h 3364547"/>
                  <a:gd name="connsiteX2" fmla="*/ 1357313 w 1357312"/>
                  <a:gd name="connsiteY2" fmla="*/ 3364547 h 3364547"/>
                  <a:gd name="connsiteX3" fmla="*/ 0 w 1357312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2" h="3364547">
                    <a:moveTo>
                      <a:pt x="0" y="3364547"/>
                    </a:moveTo>
                    <a:lnTo>
                      <a:pt x="169545" y="0"/>
                    </a:lnTo>
                    <a:lnTo>
                      <a:pt x="1357313" y="3364547"/>
                    </a:lnTo>
                    <a:lnTo>
                      <a:pt x="0" y="3364547"/>
                    </a:lnTo>
                    <a:close/>
                  </a:path>
                </a:pathLst>
              </a:custGeom>
              <a:gradFill>
                <a:gsLst>
                  <a:gs pos="20000">
                    <a:srgbClr val="FF7400"/>
                  </a:gs>
                  <a:gs pos="20000">
                    <a:srgbClr val="FF7F15">
                      <a:alpha val="89804"/>
                    </a:srgbClr>
                  </a:gs>
                  <a:gs pos="40000">
                    <a:srgbClr val="FF9E4D">
                      <a:alpha val="69804"/>
                    </a:srgbClr>
                  </a:gs>
                  <a:gs pos="70000">
                    <a:srgbClr val="FFCFA6">
                      <a:alpha val="29804"/>
                    </a:srgbClr>
                  </a:gs>
                  <a:gs pos="90000">
                    <a:srgbClr val="FFFFFF">
                      <a:alpha val="0"/>
                    </a:srgbClr>
                  </a:gs>
                </a:gsLst>
                <a:lin ang="21066000" scaled="1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13B89D5-4EE8-F03D-BCC6-0652B77AA4D3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834707" cy="3364547"/>
              </a:xfrm>
              <a:custGeom>
                <a:avLst/>
                <a:gdLst>
                  <a:gd name="connsiteX0" fmla="*/ 834707 w 834707"/>
                  <a:gd name="connsiteY0" fmla="*/ 3364547 h 3364547"/>
                  <a:gd name="connsiteX1" fmla="*/ 0 w 834707"/>
                  <a:gd name="connsiteY1" fmla="*/ 0 h 3364547"/>
                  <a:gd name="connsiteX2" fmla="*/ 641032 w 834707"/>
                  <a:gd name="connsiteY2" fmla="*/ 3364547 h 3364547"/>
                  <a:gd name="connsiteX3" fmla="*/ 834707 w 83470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4707" h="3364547">
                    <a:moveTo>
                      <a:pt x="834707" y="3364547"/>
                    </a:moveTo>
                    <a:lnTo>
                      <a:pt x="0" y="0"/>
                    </a:lnTo>
                    <a:lnTo>
                      <a:pt x="641032" y="3364547"/>
                    </a:lnTo>
                    <a:lnTo>
                      <a:pt x="834707" y="3364547"/>
                    </a:lnTo>
                    <a:close/>
                  </a:path>
                </a:pathLst>
              </a:custGeom>
              <a:solidFill>
                <a:srgbClr val="FFD800">
                  <a:alpha val="40000"/>
                </a:srgbClr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298A01E-8844-2BBC-B9BF-B0264C471407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1816417" cy="3364547"/>
              </a:xfrm>
              <a:custGeom>
                <a:avLst/>
                <a:gdLst>
                  <a:gd name="connsiteX0" fmla="*/ 1816417 w 1816417"/>
                  <a:gd name="connsiteY0" fmla="*/ 3364547 h 3364547"/>
                  <a:gd name="connsiteX1" fmla="*/ 0 w 1816417"/>
                  <a:gd name="connsiteY1" fmla="*/ 0 h 3364547"/>
                  <a:gd name="connsiteX2" fmla="*/ 1187767 w 1816417"/>
                  <a:gd name="connsiteY2" fmla="*/ 3364547 h 3364547"/>
                  <a:gd name="connsiteX3" fmla="*/ 1816417 w 181641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641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118776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B74BDD4-ED8D-BC7D-4908-656DF65B395B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3364547"/>
              </a:xfrm>
              <a:custGeom>
                <a:avLst/>
                <a:gdLst>
                  <a:gd name="connsiteX0" fmla="*/ 1816417 w 2437447"/>
                  <a:gd name="connsiteY0" fmla="*/ 3364547 h 3364547"/>
                  <a:gd name="connsiteX1" fmla="*/ 0 w 2437447"/>
                  <a:gd name="connsiteY1" fmla="*/ 0 h 3364547"/>
                  <a:gd name="connsiteX2" fmla="*/ 2437447 w 2437447"/>
                  <a:gd name="connsiteY2" fmla="*/ 2812732 h 3364547"/>
                  <a:gd name="connsiteX3" fmla="*/ 2437447 w 2437447"/>
                  <a:gd name="connsiteY3" fmla="*/ 3364547 h 3364547"/>
                  <a:gd name="connsiteX4" fmla="*/ 1816417 w 2437447"/>
                  <a:gd name="connsiteY4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744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gradFill>
                <a:gsLst>
                  <a:gs pos="44000">
                    <a:srgbClr val="FF9A00"/>
                  </a:gs>
                  <a:gs pos="57000">
                    <a:srgbClr val="FF7400">
                      <a:alpha val="89804"/>
                    </a:srgbClr>
                  </a:gs>
                </a:gsLst>
                <a:lin ang="1956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F09FCD9A-97C1-7823-8D88-BDF6CD93B551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2812732"/>
              </a:xfrm>
              <a:custGeom>
                <a:avLst/>
                <a:gdLst>
                  <a:gd name="connsiteX0" fmla="*/ 2437447 w 2437447"/>
                  <a:gd name="connsiteY0" fmla="*/ 1587182 h 2812732"/>
                  <a:gd name="connsiteX1" fmla="*/ 0 w 2437447"/>
                  <a:gd name="connsiteY1" fmla="*/ 0 h 2812732"/>
                  <a:gd name="connsiteX2" fmla="*/ 2437447 w 2437447"/>
                  <a:gd name="connsiteY2" fmla="*/ 2812732 h 2812732"/>
                  <a:gd name="connsiteX3" fmla="*/ 2437447 w 2437447"/>
                  <a:gd name="connsiteY3" fmla="*/ 1587182 h 281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2812732">
                    <a:moveTo>
                      <a:pt x="2437447" y="1587182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1587182"/>
                    </a:lnTo>
                    <a:close/>
                  </a:path>
                </a:pathLst>
              </a:custGeom>
              <a:gradFill>
                <a:gsLst>
                  <a:gs pos="54000">
                    <a:srgbClr val="FF9A00"/>
                  </a:gs>
                  <a:gs pos="64000">
                    <a:srgbClr val="FF7E00"/>
                  </a:gs>
                </a:gsLst>
                <a:lin ang="1890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AB6B5BD-5E59-AED7-10A2-A0F56B629BF4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D1F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C104295-16A6-DDB9-4146-C6C0E856F7ED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CC47724-C4AE-2D12-25FC-57E59185E130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gradFill>
                <a:gsLst>
                  <a:gs pos="0">
                    <a:srgbClr val="FF8700"/>
                  </a:gs>
                  <a:gs pos="16000">
                    <a:srgbClr val="FF7400">
                      <a:alpha val="0"/>
                    </a:srgbClr>
                  </a:gs>
                  <a:gs pos="32000">
                    <a:srgbClr val="FF7400">
                      <a:alpha val="49804"/>
                    </a:srgbClr>
                  </a:gs>
                  <a:gs pos="58000">
                    <a:srgbClr val="FF7400">
                      <a:alpha val="89804"/>
                    </a:srgbClr>
                  </a:gs>
                </a:gsLst>
                <a:lin ang="1158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7C8BD51-99FC-03F8-7EB3-8AB0999A5FD3}"/>
              </a:ext>
            </a:extLst>
          </p:cNvPr>
          <p:cNvGrpSpPr/>
          <p:nvPr userDrawn="1"/>
        </p:nvGrpSpPr>
        <p:grpSpPr>
          <a:xfrm>
            <a:off x="1329004" y="2629430"/>
            <a:ext cx="5566813" cy="1018700"/>
            <a:chOff x="1329004" y="2629430"/>
            <a:chExt cx="5566813" cy="1018700"/>
          </a:xfrm>
        </p:grpSpPr>
        <p:grpSp>
          <p:nvGrpSpPr>
            <p:cNvPr id="4" name="Graphic 1">
              <a:extLst>
                <a:ext uri="{FF2B5EF4-FFF2-40B4-BE49-F238E27FC236}">
                  <a16:creationId xmlns:a16="http://schemas.microsoft.com/office/drawing/2014/main" id="{F2A1C519-BE9F-CD46-5DDF-5CA511BF3F2F}"/>
                </a:ext>
              </a:extLst>
            </p:cNvPr>
            <p:cNvGrpSpPr/>
            <p:nvPr userDrawn="1"/>
          </p:nvGrpSpPr>
          <p:grpSpPr>
            <a:xfrm>
              <a:off x="4783656" y="2681524"/>
              <a:ext cx="2112161" cy="966606"/>
              <a:chOff x="4783656" y="2681524"/>
              <a:chExt cx="2112161" cy="966606"/>
            </a:xfrm>
            <a:solidFill>
              <a:schemeClr val="tx1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275B79F-4783-EF24-8F6F-1B868A35B611}"/>
                  </a:ext>
                </a:extLst>
              </p:cNvPr>
              <p:cNvSpPr/>
              <p:nvPr/>
            </p:nvSpPr>
            <p:spPr>
              <a:xfrm>
                <a:off x="4784665" y="2721924"/>
                <a:ext cx="249588" cy="328013"/>
              </a:xfrm>
              <a:custGeom>
                <a:avLst/>
                <a:gdLst>
                  <a:gd name="connsiteX0" fmla="*/ 231723 w 249588"/>
                  <a:gd name="connsiteY0" fmla="*/ 187492 h 328013"/>
                  <a:gd name="connsiteX1" fmla="*/ 249588 w 249588"/>
                  <a:gd name="connsiteY1" fmla="*/ 239179 h 328013"/>
                  <a:gd name="connsiteX2" fmla="*/ 236670 w 249588"/>
                  <a:gd name="connsiteY2" fmla="*/ 285467 h 328013"/>
                  <a:gd name="connsiteX3" fmla="*/ 199313 w 249588"/>
                  <a:gd name="connsiteY3" fmla="*/ 316727 h 328013"/>
                  <a:gd name="connsiteX4" fmla="*/ 141488 w 249588"/>
                  <a:gd name="connsiteY4" fmla="*/ 328014 h 328013"/>
                  <a:gd name="connsiteX5" fmla="*/ 0 w 249588"/>
                  <a:gd name="connsiteY5" fmla="*/ 328014 h 328013"/>
                  <a:gd name="connsiteX6" fmla="*/ 0 w 249588"/>
                  <a:gd name="connsiteY6" fmla="*/ 0 h 328013"/>
                  <a:gd name="connsiteX7" fmla="*/ 135402 w 249588"/>
                  <a:gd name="connsiteY7" fmla="*/ 0 h 328013"/>
                  <a:gd name="connsiteX8" fmla="*/ 193000 w 249588"/>
                  <a:gd name="connsiteY8" fmla="*/ 10799 h 328013"/>
                  <a:gd name="connsiteX9" fmla="*/ 229673 w 249588"/>
                  <a:gd name="connsiteY9" fmla="*/ 40888 h 328013"/>
                  <a:gd name="connsiteX10" fmla="*/ 242137 w 249588"/>
                  <a:gd name="connsiteY10" fmla="*/ 84573 h 328013"/>
                  <a:gd name="connsiteX11" fmla="*/ 226875 w 249588"/>
                  <a:gd name="connsiteY11" fmla="*/ 132520 h 328013"/>
                  <a:gd name="connsiteX12" fmla="*/ 186199 w 249588"/>
                  <a:gd name="connsiteY12" fmla="*/ 159778 h 328013"/>
                  <a:gd name="connsiteX13" fmla="*/ 231788 w 249588"/>
                  <a:gd name="connsiteY13" fmla="*/ 187492 h 328013"/>
                  <a:gd name="connsiteX14" fmla="*/ 65798 w 249588"/>
                  <a:gd name="connsiteY14" fmla="*/ 135317 h 328013"/>
                  <a:gd name="connsiteX15" fmla="*/ 125966 w 249588"/>
                  <a:gd name="connsiteY15" fmla="*/ 135317 h 328013"/>
                  <a:gd name="connsiteX16" fmla="*/ 162151 w 249588"/>
                  <a:gd name="connsiteY16" fmla="*/ 124745 h 328013"/>
                  <a:gd name="connsiteX17" fmla="*/ 174842 w 249588"/>
                  <a:gd name="connsiteY17" fmla="*/ 94429 h 328013"/>
                  <a:gd name="connsiteX18" fmla="*/ 162151 w 249588"/>
                  <a:gd name="connsiteY18" fmla="*/ 63885 h 328013"/>
                  <a:gd name="connsiteX19" fmla="*/ 125966 w 249588"/>
                  <a:gd name="connsiteY19" fmla="*/ 53086 h 328013"/>
                  <a:gd name="connsiteX20" fmla="*/ 65798 w 249588"/>
                  <a:gd name="connsiteY20" fmla="*/ 53086 h 328013"/>
                  <a:gd name="connsiteX21" fmla="*/ 65798 w 249588"/>
                  <a:gd name="connsiteY21" fmla="*/ 135317 h 328013"/>
                  <a:gd name="connsiteX22" fmla="*/ 169440 w 249588"/>
                  <a:gd name="connsiteY22" fmla="*/ 263153 h 328013"/>
                  <a:gd name="connsiteX23" fmla="*/ 182847 w 249588"/>
                  <a:gd name="connsiteY23" fmla="*/ 231210 h 328013"/>
                  <a:gd name="connsiteX24" fmla="*/ 168757 w 249588"/>
                  <a:gd name="connsiteY24" fmla="*/ 198064 h 328013"/>
                  <a:gd name="connsiteX25" fmla="*/ 130684 w 249588"/>
                  <a:gd name="connsiteY25" fmla="*/ 186094 h 328013"/>
                  <a:gd name="connsiteX26" fmla="*/ 65798 w 249588"/>
                  <a:gd name="connsiteY26" fmla="*/ 186094 h 328013"/>
                  <a:gd name="connsiteX27" fmla="*/ 65798 w 249588"/>
                  <a:gd name="connsiteY27" fmla="*/ 274440 h 328013"/>
                  <a:gd name="connsiteX28" fmla="*/ 132083 w 249588"/>
                  <a:gd name="connsiteY28" fmla="*/ 274440 h 328013"/>
                  <a:gd name="connsiteX29" fmla="*/ 169473 w 249588"/>
                  <a:gd name="connsiteY29" fmla="*/ 263153 h 32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9588" h="328013">
                    <a:moveTo>
                      <a:pt x="231723" y="187492"/>
                    </a:moveTo>
                    <a:cubicBezTo>
                      <a:pt x="243633" y="202520"/>
                      <a:pt x="249588" y="219760"/>
                      <a:pt x="249588" y="239179"/>
                    </a:cubicBezTo>
                    <a:cubicBezTo>
                      <a:pt x="249588" y="256712"/>
                      <a:pt x="245260" y="272163"/>
                      <a:pt x="236670" y="285467"/>
                    </a:cubicBezTo>
                    <a:cubicBezTo>
                      <a:pt x="228046" y="298771"/>
                      <a:pt x="215583" y="309213"/>
                      <a:pt x="199313" y="316727"/>
                    </a:cubicBezTo>
                    <a:cubicBezTo>
                      <a:pt x="183010" y="324241"/>
                      <a:pt x="163745" y="328014"/>
                      <a:pt x="141488" y="328014"/>
                    </a:cubicBezTo>
                    <a:lnTo>
                      <a:pt x="0" y="328014"/>
                    </a:lnTo>
                    <a:lnTo>
                      <a:pt x="0" y="0"/>
                    </a:lnTo>
                    <a:lnTo>
                      <a:pt x="135402" y="0"/>
                    </a:lnTo>
                    <a:cubicBezTo>
                      <a:pt x="157660" y="0"/>
                      <a:pt x="176859" y="3611"/>
                      <a:pt x="193000" y="10799"/>
                    </a:cubicBezTo>
                    <a:cubicBezTo>
                      <a:pt x="209140" y="18021"/>
                      <a:pt x="221376" y="28039"/>
                      <a:pt x="229673" y="40888"/>
                    </a:cubicBezTo>
                    <a:cubicBezTo>
                      <a:pt x="237971" y="53737"/>
                      <a:pt x="242137" y="68309"/>
                      <a:pt x="242137" y="84573"/>
                    </a:cubicBezTo>
                    <a:cubicBezTo>
                      <a:pt x="242137" y="103700"/>
                      <a:pt x="237027" y="119671"/>
                      <a:pt x="226875" y="132520"/>
                    </a:cubicBezTo>
                    <a:cubicBezTo>
                      <a:pt x="216689" y="145368"/>
                      <a:pt x="203120" y="154444"/>
                      <a:pt x="186199" y="159778"/>
                    </a:cubicBezTo>
                    <a:cubicBezTo>
                      <a:pt x="204682" y="163226"/>
                      <a:pt x="219878" y="172464"/>
                      <a:pt x="231788" y="187492"/>
                    </a:cubicBezTo>
                    <a:close/>
                    <a:moveTo>
                      <a:pt x="65798" y="135317"/>
                    </a:moveTo>
                    <a:lnTo>
                      <a:pt x="125966" y="135317"/>
                    </a:lnTo>
                    <a:cubicBezTo>
                      <a:pt x="141650" y="135317"/>
                      <a:pt x="153690" y="131804"/>
                      <a:pt x="162151" y="124745"/>
                    </a:cubicBezTo>
                    <a:cubicBezTo>
                      <a:pt x="170611" y="117687"/>
                      <a:pt x="174842" y="107603"/>
                      <a:pt x="174842" y="94429"/>
                    </a:cubicBezTo>
                    <a:cubicBezTo>
                      <a:pt x="174842" y="81255"/>
                      <a:pt x="170611" y="71107"/>
                      <a:pt x="162151" y="63885"/>
                    </a:cubicBezTo>
                    <a:cubicBezTo>
                      <a:pt x="153690" y="56697"/>
                      <a:pt x="141618" y="53086"/>
                      <a:pt x="125966" y="53086"/>
                    </a:cubicBezTo>
                    <a:lnTo>
                      <a:pt x="65798" y="53086"/>
                    </a:lnTo>
                    <a:lnTo>
                      <a:pt x="65798" y="135317"/>
                    </a:lnTo>
                    <a:close/>
                    <a:moveTo>
                      <a:pt x="169440" y="263153"/>
                    </a:moveTo>
                    <a:cubicBezTo>
                      <a:pt x="178356" y="255639"/>
                      <a:pt x="182847" y="245002"/>
                      <a:pt x="182847" y="231210"/>
                    </a:cubicBezTo>
                    <a:cubicBezTo>
                      <a:pt x="182847" y="217418"/>
                      <a:pt x="178161" y="206066"/>
                      <a:pt x="168757" y="198064"/>
                    </a:cubicBezTo>
                    <a:cubicBezTo>
                      <a:pt x="159352" y="190062"/>
                      <a:pt x="146661" y="186094"/>
                      <a:pt x="130684" y="186094"/>
                    </a:cubicBezTo>
                    <a:lnTo>
                      <a:pt x="65798" y="186094"/>
                    </a:lnTo>
                    <a:lnTo>
                      <a:pt x="65798" y="274440"/>
                    </a:lnTo>
                    <a:lnTo>
                      <a:pt x="132083" y="274440"/>
                    </a:lnTo>
                    <a:cubicBezTo>
                      <a:pt x="148061" y="274440"/>
                      <a:pt x="160524" y="270667"/>
                      <a:pt x="169473" y="26315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EB2B1E8-C7C2-785D-DF1C-553C34085C1D}"/>
                  </a:ext>
                </a:extLst>
              </p:cNvPr>
              <p:cNvSpPr/>
              <p:nvPr/>
            </p:nvSpPr>
            <p:spPr>
              <a:xfrm>
                <a:off x="5091590" y="2785842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70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A075B41-2696-33A3-82D7-FCB44E74E7A7}"/>
                  </a:ext>
                </a:extLst>
              </p:cNvPr>
              <p:cNvSpPr/>
              <p:nvPr/>
            </p:nvSpPr>
            <p:spPr>
              <a:xfrm>
                <a:off x="5279188" y="2681524"/>
                <a:ext cx="80831" cy="368381"/>
              </a:xfrm>
              <a:custGeom>
                <a:avLst/>
                <a:gdLst>
                  <a:gd name="connsiteX0" fmla="*/ 11520 w 80831"/>
                  <a:gd name="connsiteY0" fmla="*/ 66000 h 368381"/>
                  <a:gd name="connsiteX1" fmla="*/ 0 w 80831"/>
                  <a:gd name="connsiteY1" fmla="*/ 38513 h 368381"/>
                  <a:gd name="connsiteX2" fmla="*/ 11520 w 80831"/>
                  <a:gd name="connsiteY2" fmla="*/ 11027 h 368381"/>
                  <a:gd name="connsiteX3" fmla="*/ 40416 w 80831"/>
                  <a:gd name="connsiteY3" fmla="*/ 0 h 368381"/>
                  <a:gd name="connsiteX4" fmla="*/ 69312 w 80831"/>
                  <a:gd name="connsiteY4" fmla="*/ 11027 h 368381"/>
                  <a:gd name="connsiteX5" fmla="*/ 80831 w 80831"/>
                  <a:gd name="connsiteY5" fmla="*/ 38513 h 368381"/>
                  <a:gd name="connsiteX6" fmla="*/ 69312 w 80831"/>
                  <a:gd name="connsiteY6" fmla="*/ 66000 h 368381"/>
                  <a:gd name="connsiteX7" fmla="*/ 40416 w 80831"/>
                  <a:gd name="connsiteY7" fmla="*/ 77059 h 368381"/>
                  <a:gd name="connsiteX8" fmla="*/ 11520 w 80831"/>
                  <a:gd name="connsiteY8" fmla="*/ 66000 h 368381"/>
                  <a:gd name="connsiteX9" fmla="*/ 72859 w 80831"/>
                  <a:gd name="connsiteY9" fmla="*/ 108058 h 368381"/>
                  <a:gd name="connsiteX10" fmla="*/ 72859 w 80831"/>
                  <a:gd name="connsiteY10" fmla="*/ 368381 h 368381"/>
                  <a:gd name="connsiteX11" fmla="*/ 7029 w 80831"/>
                  <a:gd name="connsiteY11" fmla="*/ 368381 h 368381"/>
                  <a:gd name="connsiteX12" fmla="*/ 7029 w 80831"/>
                  <a:gd name="connsiteY12" fmla="*/ 108058 h 368381"/>
                  <a:gd name="connsiteX13" fmla="*/ 72859 w 80831"/>
                  <a:gd name="connsiteY13" fmla="*/ 108058 h 3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831" h="368381">
                    <a:moveTo>
                      <a:pt x="11520" y="66000"/>
                    </a:moveTo>
                    <a:cubicBezTo>
                      <a:pt x="3840" y="58648"/>
                      <a:pt x="0" y="49475"/>
                      <a:pt x="0" y="38513"/>
                    </a:cubicBezTo>
                    <a:cubicBezTo>
                      <a:pt x="0" y="27551"/>
                      <a:pt x="3840" y="18378"/>
                      <a:pt x="11520" y="11027"/>
                    </a:cubicBezTo>
                    <a:cubicBezTo>
                      <a:pt x="19199" y="3676"/>
                      <a:pt x="28831" y="0"/>
                      <a:pt x="40416" y="0"/>
                    </a:cubicBezTo>
                    <a:cubicBezTo>
                      <a:pt x="52000" y="0"/>
                      <a:pt x="61633" y="3676"/>
                      <a:pt x="69312" y="11027"/>
                    </a:cubicBezTo>
                    <a:cubicBezTo>
                      <a:pt x="76992" y="18378"/>
                      <a:pt x="80831" y="27551"/>
                      <a:pt x="80831" y="38513"/>
                    </a:cubicBezTo>
                    <a:cubicBezTo>
                      <a:pt x="80831" y="49475"/>
                      <a:pt x="76992" y="58648"/>
                      <a:pt x="69312" y="66000"/>
                    </a:cubicBezTo>
                    <a:cubicBezTo>
                      <a:pt x="61633" y="73351"/>
                      <a:pt x="52000" y="77059"/>
                      <a:pt x="40416" y="77059"/>
                    </a:cubicBezTo>
                    <a:cubicBezTo>
                      <a:pt x="28831" y="77059"/>
                      <a:pt x="19167" y="73384"/>
                      <a:pt x="11520" y="66000"/>
                    </a:cubicBezTo>
                    <a:close/>
                    <a:moveTo>
                      <a:pt x="72859" y="108058"/>
                    </a:moveTo>
                    <a:lnTo>
                      <a:pt x="72859" y="368381"/>
                    </a:lnTo>
                    <a:lnTo>
                      <a:pt x="7029" y="368381"/>
                    </a:lnTo>
                    <a:lnTo>
                      <a:pt x="7029" y="108058"/>
                    </a:lnTo>
                    <a:lnTo>
                      <a:pt x="72859" y="1080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09CEEDB-66E2-A3A0-98A3-E1B02DA164B4}"/>
                  </a:ext>
                </a:extLst>
              </p:cNvPr>
              <p:cNvSpPr/>
              <p:nvPr/>
            </p:nvSpPr>
            <p:spPr>
              <a:xfrm>
                <a:off x="5404698" y="2785354"/>
                <a:ext cx="271260" cy="392842"/>
              </a:xfrm>
              <a:custGeom>
                <a:avLst/>
                <a:gdLst>
                  <a:gd name="connsiteX0" fmla="*/ 170188 w 271260"/>
                  <a:gd name="connsiteY0" fmla="*/ 11515 h 392842"/>
                  <a:gd name="connsiteX1" fmla="*/ 204975 w 271260"/>
                  <a:gd name="connsiteY1" fmla="*/ 41343 h 392842"/>
                  <a:gd name="connsiteX2" fmla="*/ 204975 w 271260"/>
                  <a:gd name="connsiteY2" fmla="*/ 4229 h 392842"/>
                  <a:gd name="connsiteX3" fmla="*/ 271261 w 271260"/>
                  <a:gd name="connsiteY3" fmla="*/ 4229 h 392842"/>
                  <a:gd name="connsiteX4" fmla="*/ 271261 w 271260"/>
                  <a:gd name="connsiteY4" fmla="*/ 266438 h 392842"/>
                  <a:gd name="connsiteX5" fmla="*/ 256682 w 271260"/>
                  <a:gd name="connsiteY5" fmla="*/ 331039 h 392842"/>
                  <a:gd name="connsiteX6" fmla="*/ 212947 w 271260"/>
                  <a:gd name="connsiteY6" fmla="*/ 376156 h 392842"/>
                  <a:gd name="connsiteX7" fmla="*/ 142431 w 271260"/>
                  <a:gd name="connsiteY7" fmla="*/ 392842 h 392842"/>
                  <a:gd name="connsiteX8" fmla="*/ 51479 w 271260"/>
                  <a:gd name="connsiteY8" fmla="*/ 366983 h 392842"/>
                  <a:gd name="connsiteX9" fmla="*/ 11292 w 271260"/>
                  <a:gd name="connsiteY9" fmla="*/ 296494 h 392842"/>
                  <a:gd name="connsiteX10" fmla="*/ 76633 w 271260"/>
                  <a:gd name="connsiteY10" fmla="*/ 296494 h 392842"/>
                  <a:gd name="connsiteX11" fmla="*/ 98956 w 271260"/>
                  <a:gd name="connsiteY11" fmla="*/ 324924 h 392842"/>
                  <a:gd name="connsiteX12" fmla="*/ 140576 w 271260"/>
                  <a:gd name="connsiteY12" fmla="*/ 335495 h 392842"/>
                  <a:gd name="connsiteX13" fmla="*/ 187110 w 271260"/>
                  <a:gd name="connsiteY13" fmla="*/ 318353 h 392842"/>
                  <a:gd name="connsiteX14" fmla="*/ 204975 w 271260"/>
                  <a:gd name="connsiteY14" fmla="*/ 266438 h 392842"/>
                  <a:gd name="connsiteX15" fmla="*/ 204975 w 271260"/>
                  <a:gd name="connsiteY15" fmla="*/ 226038 h 392842"/>
                  <a:gd name="connsiteX16" fmla="*/ 169961 w 271260"/>
                  <a:gd name="connsiteY16" fmla="*/ 256582 h 392842"/>
                  <a:gd name="connsiteX17" fmla="*/ 118937 w 271260"/>
                  <a:gd name="connsiteY17" fmla="*/ 268813 h 392842"/>
                  <a:gd name="connsiteX18" fmla="*/ 58769 w 271260"/>
                  <a:gd name="connsiteY18" fmla="*/ 251898 h 392842"/>
                  <a:gd name="connsiteX19" fmla="*/ 15750 w 271260"/>
                  <a:gd name="connsiteY19" fmla="*/ 204212 h 392842"/>
                  <a:gd name="connsiteX20" fmla="*/ 0 w 271260"/>
                  <a:gd name="connsiteY20" fmla="*/ 133496 h 392842"/>
                  <a:gd name="connsiteX21" fmla="*/ 15750 w 271260"/>
                  <a:gd name="connsiteY21" fmla="*/ 63462 h 392842"/>
                  <a:gd name="connsiteX22" fmla="*/ 58541 w 271260"/>
                  <a:gd name="connsiteY22" fmla="*/ 16459 h 392842"/>
                  <a:gd name="connsiteX23" fmla="*/ 118937 w 271260"/>
                  <a:gd name="connsiteY23" fmla="*/ 0 h 392842"/>
                  <a:gd name="connsiteX24" fmla="*/ 170188 w 271260"/>
                  <a:gd name="connsiteY24" fmla="*/ 11515 h 392842"/>
                  <a:gd name="connsiteX25" fmla="*/ 195570 w 271260"/>
                  <a:gd name="connsiteY25" fmla="*/ 93291 h 392842"/>
                  <a:gd name="connsiteX26" fmla="*/ 170188 w 271260"/>
                  <a:gd name="connsiteY26" fmla="*/ 66975 h 392842"/>
                  <a:gd name="connsiteX27" fmla="*/ 135858 w 271260"/>
                  <a:gd name="connsiteY27" fmla="*/ 57803 h 392842"/>
                  <a:gd name="connsiteX28" fmla="*/ 102016 w 271260"/>
                  <a:gd name="connsiteY28" fmla="*/ 66715 h 392842"/>
                  <a:gd name="connsiteX29" fmla="*/ 76861 w 271260"/>
                  <a:gd name="connsiteY29" fmla="*/ 92803 h 392842"/>
                  <a:gd name="connsiteX30" fmla="*/ 67229 w 271260"/>
                  <a:gd name="connsiteY30" fmla="*/ 133463 h 392842"/>
                  <a:gd name="connsiteX31" fmla="*/ 76861 w 271260"/>
                  <a:gd name="connsiteY31" fmla="*/ 174579 h 392842"/>
                  <a:gd name="connsiteX32" fmla="*/ 102243 w 271260"/>
                  <a:gd name="connsiteY32" fmla="*/ 201609 h 392842"/>
                  <a:gd name="connsiteX33" fmla="*/ 135858 w 271260"/>
                  <a:gd name="connsiteY33" fmla="*/ 211010 h 392842"/>
                  <a:gd name="connsiteX34" fmla="*/ 170188 w 271260"/>
                  <a:gd name="connsiteY34" fmla="*/ 201837 h 392842"/>
                  <a:gd name="connsiteX35" fmla="*/ 195570 w 271260"/>
                  <a:gd name="connsiteY35" fmla="*/ 175522 h 392842"/>
                  <a:gd name="connsiteX36" fmla="*/ 204975 w 271260"/>
                  <a:gd name="connsiteY36" fmla="*/ 134406 h 392842"/>
                  <a:gd name="connsiteX37" fmla="*/ 195570 w 271260"/>
                  <a:gd name="connsiteY37" fmla="*/ 93291 h 392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71260" h="392842">
                    <a:moveTo>
                      <a:pt x="170188" y="11515"/>
                    </a:moveTo>
                    <a:cubicBezTo>
                      <a:pt x="184930" y="19192"/>
                      <a:pt x="196514" y="29145"/>
                      <a:pt x="204975" y="41343"/>
                    </a:cubicBezTo>
                    <a:lnTo>
                      <a:pt x="204975" y="4229"/>
                    </a:lnTo>
                    <a:lnTo>
                      <a:pt x="271261" y="4229"/>
                    </a:lnTo>
                    <a:lnTo>
                      <a:pt x="271261" y="266438"/>
                    </a:lnTo>
                    <a:cubicBezTo>
                      <a:pt x="271261" y="290574"/>
                      <a:pt x="266412" y="312108"/>
                      <a:pt x="256682" y="331039"/>
                    </a:cubicBezTo>
                    <a:cubicBezTo>
                      <a:pt x="246952" y="350003"/>
                      <a:pt x="232407" y="365031"/>
                      <a:pt x="212947" y="376156"/>
                    </a:cubicBezTo>
                    <a:cubicBezTo>
                      <a:pt x="193520" y="387280"/>
                      <a:pt x="169993" y="392842"/>
                      <a:pt x="142431" y="392842"/>
                    </a:cubicBezTo>
                    <a:cubicBezTo>
                      <a:pt x="105432" y="392842"/>
                      <a:pt x="75137" y="384222"/>
                      <a:pt x="51479" y="366983"/>
                    </a:cubicBezTo>
                    <a:cubicBezTo>
                      <a:pt x="27822" y="349743"/>
                      <a:pt x="14415" y="326257"/>
                      <a:pt x="11292" y="296494"/>
                    </a:cubicBezTo>
                    <a:lnTo>
                      <a:pt x="76633" y="296494"/>
                    </a:lnTo>
                    <a:cubicBezTo>
                      <a:pt x="80083" y="308399"/>
                      <a:pt x="87535" y="317865"/>
                      <a:pt x="98956" y="324924"/>
                    </a:cubicBezTo>
                    <a:cubicBezTo>
                      <a:pt x="110378" y="331982"/>
                      <a:pt x="124273" y="335495"/>
                      <a:pt x="140576" y="335495"/>
                    </a:cubicBezTo>
                    <a:cubicBezTo>
                      <a:pt x="159678" y="335495"/>
                      <a:pt x="175200" y="329770"/>
                      <a:pt x="187110" y="318353"/>
                    </a:cubicBezTo>
                    <a:cubicBezTo>
                      <a:pt x="199020" y="306903"/>
                      <a:pt x="204975" y="289598"/>
                      <a:pt x="204975" y="266438"/>
                    </a:cubicBezTo>
                    <a:lnTo>
                      <a:pt x="204975" y="226038"/>
                    </a:lnTo>
                    <a:cubicBezTo>
                      <a:pt x="196514" y="238269"/>
                      <a:pt x="184832" y="248450"/>
                      <a:pt x="169961" y="256582"/>
                    </a:cubicBezTo>
                    <a:cubicBezTo>
                      <a:pt x="155057" y="264714"/>
                      <a:pt x="138071" y="268813"/>
                      <a:pt x="118937" y="268813"/>
                    </a:cubicBezTo>
                    <a:cubicBezTo>
                      <a:pt x="97004" y="268813"/>
                      <a:pt x="76926" y="263185"/>
                      <a:pt x="58769" y="251898"/>
                    </a:cubicBezTo>
                    <a:cubicBezTo>
                      <a:pt x="40578" y="240611"/>
                      <a:pt x="26260" y="224737"/>
                      <a:pt x="15750" y="204212"/>
                    </a:cubicBezTo>
                    <a:cubicBezTo>
                      <a:pt x="5239" y="183686"/>
                      <a:pt x="0" y="160136"/>
                      <a:pt x="0" y="133496"/>
                    </a:cubicBezTo>
                    <a:cubicBezTo>
                      <a:pt x="0" y="106855"/>
                      <a:pt x="5239" y="83858"/>
                      <a:pt x="15750" y="63462"/>
                    </a:cubicBezTo>
                    <a:cubicBezTo>
                      <a:pt x="26260" y="43100"/>
                      <a:pt x="40513" y="27454"/>
                      <a:pt x="58541" y="16459"/>
                    </a:cubicBezTo>
                    <a:cubicBezTo>
                      <a:pt x="76568" y="5497"/>
                      <a:pt x="96679" y="0"/>
                      <a:pt x="118937" y="0"/>
                    </a:cubicBezTo>
                    <a:cubicBezTo>
                      <a:pt x="138363" y="0"/>
                      <a:pt x="155447" y="3838"/>
                      <a:pt x="170188" y="11515"/>
                    </a:cubicBezTo>
                    <a:close/>
                    <a:moveTo>
                      <a:pt x="195570" y="93291"/>
                    </a:moveTo>
                    <a:cubicBezTo>
                      <a:pt x="189290" y="81873"/>
                      <a:pt x="180829" y="73091"/>
                      <a:pt x="170188" y="66975"/>
                    </a:cubicBezTo>
                    <a:cubicBezTo>
                      <a:pt x="159515" y="60860"/>
                      <a:pt x="148093" y="57803"/>
                      <a:pt x="135858" y="57803"/>
                    </a:cubicBezTo>
                    <a:cubicBezTo>
                      <a:pt x="123623" y="57803"/>
                      <a:pt x="112363" y="60795"/>
                      <a:pt x="102016" y="66715"/>
                    </a:cubicBezTo>
                    <a:cubicBezTo>
                      <a:pt x="91667" y="72668"/>
                      <a:pt x="83272" y="81353"/>
                      <a:pt x="76861" y="92803"/>
                    </a:cubicBezTo>
                    <a:cubicBezTo>
                      <a:pt x="70418" y="104253"/>
                      <a:pt x="67229" y="117784"/>
                      <a:pt x="67229" y="133463"/>
                    </a:cubicBezTo>
                    <a:cubicBezTo>
                      <a:pt x="67229" y="149142"/>
                      <a:pt x="70451" y="162836"/>
                      <a:pt x="76861" y="174579"/>
                    </a:cubicBezTo>
                    <a:cubicBezTo>
                      <a:pt x="83272" y="186321"/>
                      <a:pt x="91732" y="195332"/>
                      <a:pt x="102243" y="201609"/>
                    </a:cubicBezTo>
                    <a:cubicBezTo>
                      <a:pt x="112754" y="207887"/>
                      <a:pt x="123948" y="211010"/>
                      <a:pt x="135858" y="211010"/>
                    </a:cubicBezTo>
                    <a:cubicBezTo>
                      <a:pt x="147768" y="211010"/>
                      <a:pt x="159515" y="207952"/>
                      <a:pt x="170188" y="201837"/>
                    </a:cubicBezTo>
                    <a:cubicBezTo>
                      <a:pt x="180829" y="195722"/>
                      <a:pt x="189290" y="186972"/>
                      <a:pt x="195570" y="175522"/>
                    </a:cubicBezTo>
                    <a:cubicBezTo>
                      <a:pt x="201851" y="164105"/>
                      <a:pt x="204975" y="150378"/>
                      <a:pt x="204975" y="134406"/>
                    </a:cubicBezTo>
                    <a:cubicBezTo>
                      <a:pt x="204975" y="118435"/>
                      <a:pt x="201851" y="104741"/>
                      <a:pt x="195570" y="9329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1EAB3E2-25CA-DD19-033F-E5E94A7C3C70}"/>
                  </a:ext>
                </a:extLst>
              </p:cNvPr>
              <p:cNvSpPr/>
              <p:nvPr/>
            </p:nvSpPr>
            <p:spPr>
              <a:xfrm>
                <a:off x="5745011" y="2702180"/>
                <a:ext cx="248254" cy="347725"/>
              </a:xfrm>
              <a:custGeom>
                <a:avLst/>
                <a:gdLst>
                  <a:gd name="connsiteX0" fmla="*/ 199378 w 248254"/>
                  <a:gd name="connsiteY0" fmla="*/ 96576 h 347725"/>
                  <a:gd name="connsiteX1" fmla="*/ 235335 w 248254"/>
                  <a:gd name="connsiteY1" fmla="*/ 134634 h 347725"/>
                  <a:gd name="connsiteX2" fmla="*/ 248254 w 248254"/>
                  <a:gd name="connsiteY2" fmla="*/ 195006 h 347725"/>
                  <a:gd name="connsiteX3" fmla="*/ 248254 w 248254"/>
                  <a:gd name="connsiteY3" fmla="*/ 347726 h 347725"/>
                  <a:gd name="connsiteX4" fmla="*/ 182424 w 248254"/>
                  <a:gd name="connsiteY4" fmla="*/ 347726 h 347725"/>
                  <a:gd name="connsiteX5" fmla="*/ 182424 w 248254"/>
                  <a:gd name="connsiteY5" fmla="*/ 203919 h 347725"/>
                  <a:gd name="connsiteX6" fmla="*/ 166902 w 248254"/>
                  <a:gd name="connsiteY6" fmla="*/ 156233 h 347725"/>
                  <a:gd name="connsiteX7" fmla="*/ 124599 w 248254"/>
                  <a:gd name="connsiteY7" fmla="*/ 139546 h 347725"/>
                  <a:gd name="connsiteX8" fmla="*/ 81580 w 248254"/>
                  <a:gd name="connsiteY8" fmla="*/ 156233 h 347725"/>
                  <a:gd name="connsiteX9" fmla="*/ 65830 w 248254"/>
                  <a:gd name="connsiteY9" fmla="*/ 203919 h 347725"/>
                  <a:gd name="connsiteX10" fmla="*/ 65830 w 248254"/>
                  <a:gd name="connsiteY10" fmla="*/ 347726 h 347725"/>
                  <a:gd name="connsiteX11" fmla="*/ 0 w 248254"/>
                  <a:gd name="connsiteY11" fmla="*/ 347726 h 347725"/>
                  <a:gd name="connsiteX12" fmla="*/ 0 w 248254"/>
                  <a:gd name="connsiteY12" fmla="*/ 0 h 347725"/>
                  <a:gd name="connsiteX13" fmla="*/ 65830 w 248254"/>
                  <a:gd name="connsiteY13" fmla="*/ 0 h 347725"/>
                  <a:gd name="connsiteX14" fmla="*/ 65830 w 248254"/>
                  <a:gd name="connsiteY14" fmla="*/ 119834 h 347725"/>
                  <a:gd name="connsiteX15" fmla="*/ 99673 w 248254"/>
                  <a:gd name="connsiteY15" fmla="*/ 93291 h 347725"/>
                  <a:gd name="connsiteX16" fmla="*/ 146694 w 248254"/>
                  <a:gd name="connsiteY16" fmla="*/ 83662 h 347725"/>
                  <a:gd name="connsiteX17" fmla="*/ 199345 w 248254"/>
                  <a:gd name="connsiteY17" fmla="*/ 96576 h 3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8254" h="347725">
                    <a:moveTo>
                      <a:pt x="199378" y="96576"/>
                    </a:moveTo>
                    <a:cubicBezTo>
                      <a:pt x="214737" y="105196"/>
                      <a:pt x="226712" y="117882"/>
                      <a:pt x="235335" y="134634"/>
                    </a:cubicBezTo>
                    <a:cubicBezTo>
                      <a:pt x="243959" y="151386"/>
                      <a:pt x="248254" y="171521"/>
                      <a:pt x="248254" y="195006"/>
                    </a:cubicBezTo>
                    <a:lnTo>
                      <a:pt x="248254" y="347726"/>
                    </a:lnTo>
                    <a:lnTo>
                      <a:pt x="182424" y="347726"/>
                    </a:lnTo>
                    <a:lnTo>
                      <a:pt x="182424" y="203919"/>
                    </a:lnTo>
                    <a:cubicBezTo>
                      <a:pt x="182424" y="183231"/>
                      <a:pt x="177250" y="167357"/>
                      <a:pt x="166902" y="156233"/>
                    </a:cubicBezTo>
                    <a:cubicBezTo>
                      <a:pt x="156554" y="145108"/>
                      <a:pt x="142464" y="139546"/>
                      <a:pt x="124599" y="139546"/>
                    </a:cubicBezTo>
                    <a:cubicBezTo>
                      <a:pt x="106734" y="139546"/>
                      <a:pt x="92091" y="145108"/>
                      <a:pt x="81580" y="156233"/>
                    </a:cubicBezTo>
                    <a:cubicBezTo>
                      <a:pt x="71069" y="167357"/>
                      <a:pt x="65830" y="183264"/>
                      <a:pt x="65830" y="203919"/>
                    </a:cubicBezTo>
                    <a:lnTo>
                      <a:pt x="65830" y="347726"/>
                    </a:lnTo>
                    <a:lnTo>
                      <a:pt x="0" y="347726"/>
                    </a:lnTo>
                    <a:lnTo>
                      <a:pt x="0" y="0"/>
                    </a:lnTo>
                    <a:lnTo>
                      <a:pt x="65830" y="0"/>
                    </a:lnTo>
                    <a:lnTo>
                      <a:pt x="65830" y="119834"/>
                    </a:lnTo>
                    <a:cubicBezTo>
                      <a:pt x="74291" y="108546"/>
                      <a:pt x="85583" y="99699"/>
                      <a:pt x="99673" y="93291"/>
                    </a:cubicBezTo>
                    <a:cubicBezTo>
                      <a:pt x="113763" y="86883"/>
                      <a:pt x="129448" y="83662"/>
                      <a:pt x="146694" y="83662"/>
                    </a:cubicBezTo>
                    <a:cubicBezTo>
                      <a:pt x="166447" y="83662"/>
                      <a:pt x="183986" y="87989"/>
                      <a:pt x="199345" y="9657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5306B53-E5F0-032B-AE56-C0B5A6D90F4B}"/>
                  </a:ext>
                </a:extLst>
              </p:cNvPr>
              <p:cNvSpPr/>
              <p:nvPr/>
            </p:nvSpPr>
            <p:spPr>
              <a:xfrm>
                <a:off x="6039831" y="2725275"/>
                <a:ext cx="155578" cy="324695"/>
              </a:xfrm>
              <a:custGeom>
                <a:avLst/>
                <a:gdLst>
                  <a:gd name="connsiteX0" fmla="*/ 97297 w 155578"/>
                  <a:gd name="connsiteY0" fmla="*/ 118370 h 324695"/>
                  <a:gd name="connsiteX1" fmla="*/ 97297 w 155578"/>
                  <a:gd name="connsiteY1" fmla="*/ 244319 h 324695"/>
                  <a:gd name="connsiteX2" fmla="*/ 103643 w 155578"/>
                  <a:gd name="connsiteY2" fmla="*/ 263348 h 324695"/>
                  <a:gd name="connsiteX3" fmla="*/ 125022 w 155578"/>
                  <a:gd name="connsiteY3" fmla="*/ 269235 h 324695"/>
                  <a:gd name="connsiteX4" fmla="*/ 155578 w 155578"/>
                  <a:gd name="connsiteY4" fmla="*/ 269235 h 324695"/>
                  <a:gd name="connsiteX5" fmla="*/ 155578 w 155578"/>
                  <a:gd name="connsiteY5" fmla="*/ 324696 h 324695"/>
                  <a:gd name="connsiteX6" fmla="*/ 114218 w 155578"/>
                  <a:gd name="connsiteY6" fmla="*/ 324696 h 324695"/>
                  <a:gd name="connsiteX7" fmla="*/ 31012 w 155578"/>
                  <a:gd name="connsiteY7" fmla="*/ 243863 h 324695"/>
                  <a:gd name="connsiteX8" fmla="*/ 31012 w 155578"/>
                  <a:gd name="connsiteY8" fmla="*/ 118402 h 324695"/>
                  <a:gd name="connsiteX9" fmla="*/ 0 w 155578"/>
                  <a:gd name="connsiteY9" fmla="*/ 118402 h 324695"/>
                  <a:gd name="connsiteX10" fmla="*/ 0 w 155578"/>
                  <a:gd name="connsiteY10" fmla="*/ 64373 h 324695"/>
                  <a:gd name="connsiteX11" fmla="*/ 31012 w 155578"/>
                  <a:gd name="connsiteY11" fmla="*/ 64373 h 324695"/>
                  <a:gd name="connsiteX12" fmla="*/ 31012 w 155578"/>
                  <a:gd name="connsiteY12" fmla="*/ 0 h 324695"/>
                  <a:gd name="connsiteX13" fmla="*/ 97297 w 155578"/>
                  <a:gd name="connsiteY13" fmla="*/ 0 h 324695"/>
                  <a:gd name="connsiteX14" fmla="*/ 97297 w 155578"/>
                  <a:gd name="connsiteY14" fmla="*/ 64373 h 324695"/>
                  <a:gd name="connsiteX15" fmla="*/ 155578 w 155578"/>
                  <a:gd name="connsiteY15" fmla="*/ 64373 h 324695"/>
                  <a:gd name="connsiteX16" fmla="*/ 155578 w 155578"/>
                  <a:gd name="connsiteY16" fmla="*/ 118402 h 324695"/>
                  <a:gd name="connsiteX17" fmla="*/ 97297 w 155578"/>
                  <a:gd name="connsiteY17" fmla="*/ 118402 h 32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578" h="324695">
                    <a:moveTo>
                      <a:pt x="97297" y="118370"/>
                    </a:moveTo>
                    <a:lnTo>
                      <a:pt x="97297" y="244319"/>
                    </a:lnTo>
                    <a:cubicBezTo>
                      <a:pt x="97297" y="253101"/>
                      <a:pt x="99412" y="259444"/>
                      <a:pt x="103643" y="263348"/>
                    </a:cubicBezTo>
                    <a:cubicBezTo>
                      <a:pt x="107873" y="267284"/>
                      <a:pt x="114999" y="269235"/>
                      <a:pt x="125022" y="269235"/>
                    </a:cubicBezTo>
                    <a:lnTo>
                      <a:pt x="155578" y="269235"/>
                    </a:lnTo>
                    <a:lnTo>
                      <a:pt x="155578" y="324696"/>
                    </a:lnTo>
                    <a:lnTo>
                      <a:pt x="114218" y="324696"/>
                    </a:lnTo>
                    <a:cubicBezTo>
                      <a:pt x="58736" y="324696"/>
                      <a:pt x="31012" y="297763"/>
                      <a:pt x="31012" y="243863"/>
                    </a:cubicBezTo>
                    <a:lnTo>
                      <a:pt x="31012" y="118402"/>
                    </a:lnTo>
                    <a:lnTo>
                      <a:pt x="0" y="118402"/>
                    </a:lnTo>
                    <a:lnTo>
                      <a:pt x="0" y="64373"/>
                    </a:lnTo>
                    <a:lnTo>
                      <a:pt x="31012" y="64373"/>
                    </a:lnTo>
                    <a:lnTo>
                      <a:pt x="31012" y="0"/>
                    </a:lnTo>
                    <a:lnTo>
                      <a:pt x="97297" y="0"/>
                    </a:lnTo>
                    <a:lnTo>
                      <a:pt x="97297" y="64373"/>
                    </a:lnTo>
                    <a:lnTo>
                      <a:pt x="155578" y="64373"/>
                    </a:lnTo>
                    <a:lnTo>
                      <a:pt x="155578" y="118402"/>
                    </a:lnTo>
                    <a:lnTo>
                      <a:pt x="97297" y="11840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C7426B8-6869-E476-4FD6-5A905DDF4486}"/>
                  </a:ext>
                </a:extLst>
              </p:cNvPr>
              <p:cNvSpPr/>
              <p:nvPr/>
            </p:nvSpPr>
            <p:spPr>
              <a:xfrm>
                <a:off x="6230683" y="2785354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3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5 w 259025"/>
                  <a:gd name="connsiteY11" fmla="*/ 63462 h 268812"/>
                  <a:gd name="connsiteX12" fmla="*/ 62543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6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8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3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2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19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4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5" y="63462"/>
                    </a:cubicBezTo>
                    <a:cubicBezTo>
                      <a:pt x="27432" y="43100"/>
                      <a:pt x="42791" y="27454"/>
                      <a:pt x="62543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0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6"/>
                    </a:cubicBezTo>
                    <a:cubicBezTo>
                      <a:pt x="253623" y="80898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8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256BF87-5E08-15DB-CCBA-50B7D009D91D}"/>
                  </a:ext>
                </a:extLst>
              </p:cNvPr>
              <p:cNvSpPr/>
              <p:nvPr/>
            </p:nvSpPr>
            <p:spPr>
              <a:xfrm>
                <a:off x="6542294" y="2785842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69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4F0DD09-9B26-6DDA-9CEF-0B77E9E7C97E}"/>
                  </a:ext>
                </a:extLst>
              </p:cNvPr>
              <p:cNvSpPr/>
              <p:nvPr/>
            </p:nvSpPr>
            <p:spPr>
              <a:xfrm>
                <a:off x="4783656" y="3191826"/>
                <a:ext cx="240705" cy="328013"/>
              </a:xfrm>
              <a:custGeom>
                <a:avLst/>
                <a:gdLst>
                  <a:gd name="connsiteX0" fmla="*/ 240705 w 240705"/>
                  <a:gd name="connsiteY0" fmla="*/ 0 h 328013"/>
                  <a:gd name="connsiteX1" fmla="*/ 240705 w 240705"/>
                  <a:gd name="connsiteY1" fmla="*/ 53118 h 328013"/>
                  <a:gd name="connsiteX2" fmla="*/ 153268 w 240705"/>
                  <a:gd name="connsiteY2" fmla="*/ 53118 h 328013"/>
                  <a:gd name="connsiteX3" fmla="*/ 153268 w 240705"/>
                  <a:gd name="connsiteY3" fmla="*/ 328014 h 328013"/>
                  <a:gd name="connsiteX4" fmla="*/ 87437 w 240705"/>
                  <a:gd name="connsiteY4" fmla="*/ 328014 h 328013"/>
                  <a:gd name="connsiteX5" fmla="*/ 87437 w 240705"/>
                  <a:gd name="connsiteY5" fmla="*/ 53118 h 328013"/>
                  <a:gd name="connsiteX6" fmla="*/ 0 w 240705"/>
                  <a:gd name="connsiteY6" fmla="*/ 53118 h 328013"/>
                  <a:gd name="connsiteX7" fmla="*/ 0 w 240705"/>
                  <a:gd name="connsiteY7" fmla="*/ 0 h 328013"/>
                  <a:gd name="connsiteX8" fmla="*/ 240705 w 240705"/>
                  <a:gd name="connsiteY8" fmla="*/ 0 h 32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05" h="328013">
                    <a:moveTo>
                      <a:pt x="240705" y="0"/>
                    </a:moveTo>
                    <a:lnTo>
                      <a:pt x="240705" y="53118"/>
                    </a:lnTo>
                    <a:lnTo>
                      <a:pt x="153268" y="53118"/>
                    </a:lnTo>
                    <a:lnTo>
                      <a:pt x="153268" y="328014"/>
                    </a:lnTo>
                    <a:lnTo>
                      <a:pt x="87437" y="328014"/>
                    </a:lnTo>
                    <a:lnTo>
                      <a:pt x="87437" y="53118"/>
                    </a:lnTo>
                    <a:lnTo>
                      <a:pt x="0" y="53118"/>
                    </a:lnTo>
                    <a:lnTo>
                      <a:pt x="0" y="0"/>
                    </a:lnTo>
                    <a:lnTo>
                      <a:pt x="24070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5D6B2B9-3943-854B-F3C1-90F623E8D35A}"/>
                  </a:ext>
                </a:extLst>
              </p:cNvPr>
              <p:cNvSpPr/>
              <p:nvPr/>
            </p:nvSpPr>
            <p:spPr>
              <a:xfrm>
                <a:off x="5013557" y="3255256"/>
                <a:ext cx="268006" cy="268812"/>
              </a:xfrm>
              <a:custGeom>
                <a:avLst/>
                <a:gdLst>
                  <a:gd name="connsiteX0" fmla="*/ 64398 w 268006"/>
                  <a:gd name="connsiteY0" fmla="*/ 252126 h 268812"/>
                  <a:gd name="connsiteX1" fmla="*/ 17149 w 268006"/>
                  <a:gd name="connsiteY1" fmla="*/ 204895 h 268812"/>
                  <a:gd name="connsiteX2" fmla="*/ 0 w 268006"/>
                  <a:gd name="connsiteY2" fmla="*/ 134406 h 268812"/>
                  <a:gd name="connsiteX3" fmla="*/ 17637 w 268006"/>
                  <a:gd name="connsiteY3" fmla="*/ 63918 h 268812"/>
                  <a:gd name="connsiteX4" fmla="*/ 65830 w 268006"/>
                  <a:gd name="connsiteY4" fmla="*/ 16687 h 268812"/>
                  <a:gd name="connsiteX5" fmla="*/ 134003 w 268006"/>
                  <a:gd name="connsiteY5" fmla="*/ 0 h 268812"/>
                  <a:gd name="connsiteX6" fmla="*/ 202176 w 268006"/>
                  <a:gd name="connsiteY6" fmla="*/ 16687 h 268812"/>
                  <a:gd name="connsiteX7" fmla="*/ 250370 w 268006"/>
                  <a:gd name="connsiteY7" fmla="*/ 63918 h 268812"/>
                  <a:gd name="connsiteX8" fmla="*/ 268006 w 268006"/>
                  <a:gd name="connsiteY8" fmla="*/ 134406 h 268812"/>
                  <a:gd name="connsiteX9" fmla="*/ 249914 w 268006"/>
                  <a:gd name="connsiteY9" fmla="*/ 204895 h 268812"/>
                  <a:gd name="connsiteX10" fmla="*/ 201038 w 268006"/>
                  <a:gd name="connsiteY10" fmla="*/ 252126 h 268812"/>
                  <a:gd name="connsiteX11" fmla="*/ 132181 w 268006"/>
                  <a:gd name="connsiteY11" fmla="*/ 268813 h 268812"/>
                  <a:gd name="connsiteX12" fmla="*/ 64496 w 268006"/>
                  <a:gd name="connsiteY12" fmla="*/ 252126 h 268812"/>
                  <a:gd name="connsiteX13" fmla="*/ 165698 w 268006"/>
                  <a:gd name="connsiteY13" fmla="*/ 202780 h 268812"/>
                  <a:gd name="connsiteX14" fmla="*/ 190852 w 268006"/>
                  <a:gd name="connsiteY14" fmla="*/ 176693 h 268812"/>
                  <a:gd name="connsiteX15" fmla="*/ 200257 w 268006"/>
                  <a:gd name="connsiteY15" fmla="*/ 134406 h 268812"/>
                  <a:gd name="connsiteX16" fmla="*/ 180732 w 268006"/>
                  <a:gd name="connsiteY16" fmla="*/ 77319 h 268812"/>
                  <a:gd name="connsiteX17" fmla="*/ 133027 w 268006"/>
                  <a:gd name="connsiteY17" fmla="*/ 57347 h 268812"/>
                  <a:gd name="connsiteX18" fmla="*/ 85778 w 268006"/>
                  <a:gd name="connsiteY18" fmla="*/ 77319 h 268812"/>
                  <a:gd name="connsiteX19" fmla="*/ 66741 w 268006"/>
                  <a:gd name="connsiteY19" fmla="*/ 134406 h 268812"/>
                  <a:gd name="connsiteX20" fmla="*/ 85322 w 268006"/>
                  <a:gd name="connsiteY20" fmla="*/ 191493 h 268812"/>
                  <a:gd name="connsiteX21" fmla="*/ 132083 w 268006"/>
                  <a:gd name="connsiteY21" fmla="*/ 211465 h 268812"/>
                  <a:gd name="connsiteX22" fmla="*/ 165698 w 268006"/>
                  <a:gd name="connsiteY22" fmla="*/ 202780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8006" h="268812">
                    <a:moveTo>
                      <a:pt x="64398" y="252126"/>
                    </a:moveTo>
                    <a:cubicBezTo>
                      <a:pt x="44353" y="241001"/>
                      <a:pt x="28604" y="225257"/>
                      <a:pt x="17149" y="204895"/>
                    </a:cubicBezTo>
                    <a:cubicBezTo>
                      <a:pt x="5695" y="184532"/>
                      <a:pt x="0" y="161047"/>
                      <a:pt x="0" y="134406"/>
                    </a:cubicBezTo>
                    <a:cubicBezTo>
                      <a:pt x="0" y="107766"/>
                      <a:pt x="5890" y="84280"/>
                      <a:pt x="17637" y="63918"/>
                    </a:cubicBezTo>
                    <a:cubicBezTo>
                      <a:pt x="29384" y="43555"/>
                      <a:pt x="45459" y="27812"/>
                      <a:pt x="65830" y="16687"/>
                    </a:cubicBezTo>
                    <a:cubicBezTo>
                      <a:pt x="86201" y="5562"/>
                      <a:pt x="108914" y="0"/>
                      <a:pt x="134003" y="0"/>
                    </a:cubicBezTo>
                    <a:cubicBezTo>
                      <a:pt x="159092" y="0"/>
                      <a:pt x="181806" y="5562"/>
                      <a:pt x="202176" y="16687"/>
                    </a:cubicBezTo>
                    <a:cubicBezTo>
                      <a:pt x="222547" y="27812"/>
                      <a:pt x="238622" y="43555"/>
                      <a:pt x="250370" y="63918"/>
                    </a:cubicBezTo>
                    <a:cubicBezTo>
                      <a:pt x="262117" y="84280"/>
                      <a:pt x="268006" y="107798"/>
                      <a:pt x="268006" y="134406"/>
                    </a:cubicBezTo>
                    <a:cubicBezTo>
                      <a:pt x="268006" y="161014"/>
                      <a:pt x="261954" y="184532"/>
                      <a:pt x="249914" y="204895"/>
                    </a:cubicBezTo>
                    <a:cubicBezTo>
                      <a:pt x="237841" y="225257"/>
                      <a:pt x="221538" y="241001"/>
                      <a:pt x="201038" y="252126"/>
                    </a:cubicBezTo>
                    <a:cubicBezTo>
                      <a:pt x="180504" y="263250"/>
                      <a:pt x="157563" y="268813"/>
                      <a:pt x="132181" y="268813"/>
                    </a:cubicBezTo>
                    <a:cubicBezTo>
                      <a:pt x="106799" y="268813"/>
                      <a:pt x="84541" y="263250"/>
                      <a:pt x="64496" y="252126"/>
                    </a:cubicBezTo>
                    <a:close/>
                    <a:moveTo>
                      <a:pt x="165698" y="202780"/>
                    </a:moveTo>
                    <a:cubicBezTo>
                      <a:pt x="176209" y="196990"/>
                      <a:pt x="184572" y="188305"/>
                      <a:pt x="190852" y="176693"/>
                    </a:cubicBezTo>
                    <a:cubicBezTo>
                      <a:pt x="197133" y="165113"/>
                      <a:pt x="200257" y="150996"/>
                      <a:pt x="200257" y="134406"/>
                    </a:cubicBezTo>
                    <a:cubicBezTo>
                      <a:pt x="200257" y="109652"/>
                      <a:pt x="193748" y="90623"/>
                      <a:pt x="180732" y="77319"/>
                    </a:cubicBezTo>
                    <a:cubicBezTo>
                      <a:pt x="167716" y="64015"/>
                      <a:pt x="151836" y="57347"/>
                      <a:pt x="133027" y="57347"/>
                    </a:cubicBezTo>
                    <a:cubicBezTo>
                      <a:pt x="114218" y="57347"/>
                      <a:pt x="98469" y="64015"/>
                      <a:pt x="85778" y="77319"/>
                    </a:cubicBezTo>
                    <a:cubicBezTo>
                      <a:pt x="73087" y="90623"/>
                      <a:pt x="66741" y="109685"/>
                      <a:pt x="66741" y="134406"/>
                    </a:cubicBezTo>
                    <a:cubicBezTo>
                      <a:pt x="66741" y="159128"/>
                      <a:pt x="72924" y="178189"/>
                      <a:pt x="85322" y="191493"/>
                    </a:cubicBezTo>
                    <a:cubicBezTo>
                      <a:pt x="97688" y="204797"/>
                      <a:pt x="113307" y="211465"/>
                      <a:pt x="132083" y="211465"/>
                    </a:cubicBezTo>
                    <a:cubicBezTo>
                      <a:pt x="143993" y="211465"/>
                      <a:pt x="155188" y="208570"/>
                      <a:pt x="165698" y="20278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324CB79-CEA3-5155-3854-94FE55E85696}"/>
                  </a:ext>
                </a:extLst>
              </p:cNvPr>
              <p:cNvSpPr/>
              <p:nvPr/>
            </p:nvSpPr>
            <p:spPr>
              <a:xfrm>
                <a:off x="5317684" y="3255288"/>
                <a:ext cx="271260" cy="392842"/>
              </a:xfrm>
              <a:custGeom>
                <a:avLst/>
                <a:gdLst>
                  <a:gd name="connsiteX0" fmla="*/ 170189 w 271260"/>
                  <a:gd name="connsiteY0" fmla="*/ 11515 h 392842"/>
                  <a:gd name="connsiteX1" fmla="*/ 204975 w 271260"/>
                  <a:gd name="connsiteY1" fmla="*/ 41343 h 392842"/>
                  <a:gd name="connsiteX2" fmla="*/ 204975 w 271260"/>
                  <a:gd name="connsiteY2" fmla="*/ 4229 h 392842"/>
                  <a:gd name="connsiteX3" fmla="*/ 271261 w 271260"/>
                  <a:gd name="connsiteY3" fmla="*/ 4229 h 392842"/>
                  <a:gd name="connsiteX4" fmla="*/ 271261 w 271260"/>
                  <a:gd name="connsiteY4" fmla="*/ 266438 h 392842"/>
                  <a:gd name="connsiteX5" fmla="*/ 256682 w 271260"/>
                  <a:gd name="connsiteY5" fmla="*/ 331039 h 392842"/>
                  <a:gd name="connsiteX6" fmla="*/ 212948 w 271260"/>
                  <a:gd name="connsiteY6" fmla="*/ 376156 h 392842"/>
                  <a:gd name="connsiteX7" fmla="*/ 142431 w 271260"/>
                  <a:gd name="connsiteY7" fmla="*/ 392842 h 392842"/>
                  <a:gd name="connsiteX8" fmla="*/ 51480 w 271260"/>
                  <a:gd name="connsiteY8" fmla="*/ 366983 h 392842"/>
                  <a:gd name="connsiteX9" fmla="*/ 11292 w 271260"/>
                  <a:gd name="connsiteY9" fmla="*/ 296494 h 392842"/>
                  <a:gd name="connsiteX10" fmla="*/ 76634 w 271260"/>
                  <a:gd name="connsiteY10" fmla="*/ 296494 h 392842"/>
                  <a:gd name="connsiteX11" fmla="*/ 98957 w 271260"/>
                  <a:gd name="connsiteY11" fmla="*/ 324924 h 392842"/>
                  <a:gd name="connsiteX12" fmla="*/ 140577 w 271260"/>
                  <a:gd name="connsiteY12" fmla="*/ 335495 h 392842"/>
                  <a:gd name="connsiteX13" fmla="*/ 187110 w 271260"/>
                  <a:gd name="connsiteY13" fmla="*/ 318353 h 392842"/>
                  <a:gd name="connsiteX14" fmla="*/ 204975 w 271260"/>
                  <a:gd name="connsiteY14" fmla="*/ 266438 h 392842"/>
                  <a:gd name="connsiteX15" fmla="*/ 204975 w 271260"/>
                  <a:gd name="connsiteY15" fmla="*/ 226038 h 392842"/>
                  <a:gd name="connsiteX16" fmla="*/ 169961 w 271260"/>
                  <a:gd name="connsiteY16" fmla="*/ 256582 h 392842"/>
                  <a:gd name="connsiteX17" fmla="*/ 118937 w 271260"/>
                  <a:gd name="connsiteY17" fmla="*/ 268813 h 392842"/>
                  <a:gd name="connsiteX18" fmla="*/ 58769 w 271260"/>
                  <a:gd name="connsiteY18" fmla="*/ 251898 h 392842"/>
                  <a:gd name="connsiteX19" fmla="*/ 15750 w 271260"/>
                  <a:gd name="connsiteY19" fmla="*/ 204212 h 392842"/>
                  <a:gd name="connsiteX20" fmla="*/ 0 w 271260"/>
                  <a:gd name="connsiteY20" fmla="*/ 133496 h 392842"/>
                  <a:gd name="connsiteX21" fmla="*/ 15750 w 271260"/>
                  <a:gd name="connsiteY21" fmla="*/ 63462 h 392842"/>
                  <a:gd name="connsiteX22" fmla="*/ 58541 w 271260"/>
                  <a:gd name="connsiteY22" fmla="*/ 16459 h 392842"/>
                  <a:gd name="connsiteX23" fmla="*/ 118937 w 271260"/>
                  <a:gd name="connsiteY23" fmla="*/ 0 h 392842"/>
                  <a:gd name="connsiteX24" fmla="*/ 170189 w 271260"/>
                  <a:gd name="connsiteY24" fmla="*/ 11515 h 392842"/>
                  <a:gd name="connsiteX25" fmla="*/ 195571 w 271260"/>
                  <a:gd name="connsiteY25" fmla="*/ 93258 h 392842"/>
                  <a:gd name="connsiteX26" fmla="*/ 170189 w 271260"/>
                  <a:gd name="connsiteY26" fmla="*/ 66943 h 392842"/>
                  <a:gd name="connsiteX27" fmla="*/ 135858 w 271260"/>
                  <a:gd name="connsiteY27" fmla="*/ 57770 h 392842"/>
                  <a:gd name="connsiteX28" fmla="*/ 102016 w 271260"/>
                  <a:gd name="connsiteY28" fmla="*/ 66683 h 392842"/>
                  <a:gd name="connsiteX29" fmla="*/ 76862 w 271260"/>
                  <a:gd name="connsiteY29" fmla="*/ 92770 h 392842"/>
                  <a:gd name="connsiteX30" fmla="*/ 67230 w 271260"/>
                  <a:gd name="connsiteY30" fmla="*/ 133431 h 392842"/>
                  <a:gd name="connsiteX31" fmla="*/ 76862 w 271260"/>
                  <a:gd name="connsiteY31" fmla="*/ 174546 h 392842"/>
                  <a:gd name="connsiteX32" fmla="*/ 102244 w 271260"/>
                  <a:gd name="connsiteY32" fmla="*/ 201577 h 392842"/>
                  <a:gd name="connsiteX33" fmla="*/ 135858 w 271260"/>
                  <a:gd name="connsiteY33" fmla="*/ 210978 h 392842"/>
                  <a:gd name="connsiteX34" fmla="*/ 170189 w 271260"/>
                  <a:gd name="connsiteY34" fmla="*/ 201805 h 392842"/>
                  <a:gd name="connsiteX35" fmla="*/ 195571 w 271260"/>
                  <a:gd name="connsiteY35" fmla="*/ 175489 h 392842"/>
                  <a:gd name="connsiteX36" fmla="*/ 204975 w 271260"/>
                  <a:gd name="connsiteY36" fmla="*/ 134374 h 392842"/>
                  <a:gd name="connsiteX37" fmla="*/ 195571 w 271260"/>
                  <a:gd name="connsiteY37" fmla="*/ 93258 h 392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71260" h="392842">
                    <a:moveTo>
                      <a:pt x="170189" y="11515"/>
                    </a:moveTo>
                    <a:cubicBezTo>
                      <a:pt x="184930" y="19192"/>
                      <a:pt x="196514" y="29145"/>
                      <a:pt x="204975" y="41343"/>
                    </a:cubicBezTo>
                    <a:lnTo>
                      <a:pt x="204975" y="4229"/>
                    </a:lnTo>
                    <a:lnTo>
                      <a:pt x="271261" y="4229"/>
                    </a:lnTo>
                    <a:lnTo>
                      <a:pt x="271261" y="266438"/>
                    </a:lnTo>
                    <a:cubicBezTo>
                      <a:pt x="271261" y="290574"/>
                      <a:pt x="266412" y="312108"/>
                      <a:pt x="256682" y="331039"/>
                    </a:cubicBezTo>
                    <a:cubicBezTo>
                      <a:pt x="246953" y="350003"/>
                      <a:pt x="232407" y="365031"/>
                      <a:pt x="212948" y="376156"/>
                    </a:cubicBezTo>
                    <a:cubicBezTo>
                      <a:pt x="193521" y="387280"/>
                      <a:pt x="169994" y="392842"/>
                      <a:pt x="142431" y="392842"/>
                    </a:cubicBezTo>
                    <a:cubicBezTo>
                      <a:pt x="105432" y="392842"/>
                      <a:pt x="75137" y="384222"/>
                      <a:pt x="51480" y="366983"/>
                    </a:cubicBezTo>
                    <a:cubicBezTo>
                      <a:pt x="27823" y="349743"/>
                      <a:pt x="14416" y="326257"/>
                      <a:pt x="11292" y="296494"/>
                    </a:cubicBezTo>
                    <a:lnTo>
                      <a:pt x="76634" y="296494"/>
                    </a:lnTo>
                    <a:cubicBezTo>
                      <a:pt x="80083" y="308399"/>
                      <a:pt x="87535" y="317865"/>
                      <a:pt x="98957" y="324924"/>
                    </a:cubicBezTo>
                    <a:cubicBezTo>
                      <a:pt x="110379" y="331982"/>
                      <a:pt x="124274" y="335495"/>
                      <a:pt x="140577" y="335495"/>
                    </a:cubicBezTo>
                    <a:cubicBezTo>
                      <a:pt x="159678" y="335495"/>
                      <a:pt x="175200" y="329770"/>
                      <a:pt x="187110" y="318353"/>
                    </a:cubicBezTo>
                    <a:cubicBezTo>
                      <a:pt x="199020" y="306903"/>
                      <a:pt x="204975" y="289598"/>
                      <a:pt x="204975" y="266438"/>
                    </a:cubicBezTo>
                    <a:lnTo>
                      <a:pt x="204975" y="226038"/>
                    </a:lnTo>
                    <a:cubicBezTo>
                      <a:pt x="196514" y="238269"/>
                      <a:pt x="184832" y="248450"/>
                      <a:pt x="169961" y="256582"/>
                    </a:cubicBezTo>
                    <a:cubicBezTo>
                      <a:pt x="155057" y="264714"/>
                      <a:pt x="138071" y="268813"/>
                      <a:pt x="118937" y="268813"/>
                    </a:cubicBezTo>
                    <a:cubicBezTo>
                      <a:pt x="97004" y="268813"/>
                      <a:pt x="76927" y="263185"/>
                      <a:pt x="58769" y="251898"/>
                    </a:cubicBezTo>
                    <a:cubicBezTo>
                      <a:pt x="40579" y="240611"/>
                      <a:pt x="26261" y="224737"/>
                      <a:pt x="15750" y="204212"/>
                    </a:cubicBezTo>
                    <a:cubicBezTo>
                      <a:pt x="5239" y="183686"/>
                      <a:pt x="0" y="160136"/>
                      <a:pt x="0" y="133496"/>
                    </a:cubicBezTo>
                    <a:cubicBezTo>
                      <a:pt x="0" y="106855"/>
                      <a:pt x="5239" y="83858"/>
                      <a:pt x="15750" y="63462"/>
                    </a:cubicBezTo>
                    <a:cubicBezTo>
                      <a:pt x="26261" y="43100"/>
                      <a:pt x="40514" y="27454"/>
                      <a:pt x="58541" y="16459"/>
                    </a:cubicBezTo>
                    <a:cubicBezTo>
                      <a:pt x="76569" y="5497"/>
                      <a:pt x="96679" y="0"/>
                      <a:pt x="118937" y="0"/>
                    </a:cubicBezTo>
                    <a:cubicBezTo>
                      <a:pt x="138364" y="0"/>
                      <a:pt x="155448" y="3838"/>
                      <a:pt x="170189" y="11515"/>
                    </a:cubicBezTo>
                    <a:close/>
                    <a:moveTo>
                      <a:pt x="195571" y="93258"/>
                    </a:moveTo>
                    <a:cubicBezTo>
                      <a:pt x="189290" y="81841"/>
                      <a:pt x="180830" y="73058"/>
                      <a:pt x="170189" y="66943"/>
                    </a:cubicBezTo>
                    <a:cubicBezTo>
                      <a:pt x="159515" y="60828"/>
                      <a:pt x="148093" y="57770"/>
                      <a:pt x="135858" y="57770"/>
                    </a:cubicBezTo>
                    <a:cubicBezTo>
                      <a:pt x="123623" y="57770"/>
                      <a:pt x="112364" y="60763"/>
                      <a:pt x="102016" y="66683"/>
                    </a:cubicBezTo>
                    <a:cubicBezTo>
                      <a:pt x="91668" y="72635"/>
                      <a:pt x="83272" y="81320"/>
                      <a:pt x="76862" y="92770"/>
                    </a:cubicBezTo>
                    <a:cubicBezTo>
                      <a:pt x="70418" y="104220"/>
                      <a:pt x="67230" y="117752"/>
                      <a:pt x="67230" y="133431"/>
                    </a:cubicBezTo>
                    <a:cubicBezTo>
                      <a:pt x="67230" y="149109"/>
                      <a:pt x="70451" y="162803"/>
                      <a:pt x="76862" y="174546"/>
                    </a:cubicBezTo>
                    <a:cubicBezTo>
                      <a:pt x="83272" y="186289"/>
                      <a:pt x="91733" y="195299"/>
                      <a:pt x="102244" y="201577"/>
                    </a:cubicBezTo>
                    <a:cubicBezTo>
                      <a:pt x="112754" y="207855"/>
                      <a:pt x="123948" y="210978"/>
                      <a:pt x="135858" y="210978"/>
                    </a:cubicBezTo>
                    <a:cubicBezTo>
                      <a:pt x="147768" y="210978"/>
                      <a:pt x="159515" y="207920"/>
                      <a:pt x="170189" y="201805"/>
                    </a:cubicBezTo>
                    <a:cubicBezTo>
                      <a:pt x="180830" y="195689"/>
                      <a:pt x="189290" y="186939"/>
                      <a:pt x="195571" y="175489"/>
                    </a:cubicBezTo>
                    <a:cubicBezTo>
                      <a:pt x="201851" y="164072"/>
                      <a:pt x="204975" y="150345"/>
                      <a:pt x="204975" y="134374"/>
                    </a:cubicBezTo>
                    <a:cubicBezTo>
                      <a:pt x="204975" y="118402"/>
                      <a:pt x="201851" y="104708"/>
                      <a:pt x="195571" y="9325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B67A194-51C5-345A-7624-3058FB808ED0}"/>
                  </a:ext>
                </a:extLst>
              </p:cNvPr>
              <p:cNvSpPr/>
              <p:nvPr/>
            </p:nvSpPr>
            <p:spPr>
              <a:xfrm>
                <a:off x="5641140" y="3255256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4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6 w 259025"/>
                  <a:gd name="connsiteY11" fmla="*/ 63462 h 268812"/>
                  <a:gd name="connsiteX12" fmla="*/ 62544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5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7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4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3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20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5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6" y="63462"/>
                    </a:cubicBezTo>
                    <a:cubicBezTo>
                      <a:pt x="27432" y="43100"/>
                      <a:pt x="42791" y="27454"/>
                      <a:pt x="62544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1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5"/>
                    </a:cubicBezTo>
                    <a:cubicBezTo>
                      <a:pt x="253624" y="80897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7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B17FAFA-04CF-D9C4-932F-23634900BE96}"/>
                  </a:ext>
                </a:extLst>
              </p:cNvPr>
              <p:cNvSpPr/>
              <p:nvPr/>
            </p:nvSpPr>
            <p:spPr>
              <a:xfrm>
                <a:off x="5932120" y="3195176"/>
                <a:ext cx="155577" cy="324695"/>
              </a:xfrm>
              <a:custGeom>
                <a:avLst/>
                <a:gdLst>
                  <a:gd name="connsiteX0" fmla="*/ 97297 w 155577"/>
                  <a:gd name="connsiteY0" fmla="*/ 118370 h 324695"/>
                  <a:gd name="connsiteX1" fmla="*/ 97297 w 155577"/>
                  <a:gd name="connsiteY1" fmla="*/ 244319 h 324695"/>
                  <a:gd name="connsiteX2" fmla="*/ 103643 w 155577"/>
                  <a:gd name="connsiteY2" fmla="*/ 263348 h 324695"/>
                  <a:gd name="connsiteX3" fmla="*/ 125022 w 155577"/>
                  <a:gd name="connsiteY3" fmla="*/ 269235 h 324695"/>
                  <a:gd name="connsiteX4" fmla="*/ 155578 w 155577"/>
                  <a:gd name="connsiteY4" fmla="*/ 269235 h 324695"/>
                  <a:gd name="connsiteX5" fmla="*/ 155578 w 155577"/>
                  <a:gd name="connsiteY5" fmla="*/ 324696 h 324695"/>
                  <a:gd name="connsiteX6" fmla="*/ 114218 w 155577"/>
                  <a:gd name="connsiteY6" fmla="*/ 324696 h 324695"/>
                  <a:gd name="connsiteX7" fmla="*/ 31012 w 155577"/>
                  <a:gd name="connsiteY7" fmla="*/ 243863 h 324695"/>
                  <a:gd name="connsiteX8" fmla="*/ 31012 w 155577"/>
                  <a:gd name="connsiteY8" fmla="*/ 118402 h 324695"/>
                  <a:gd name="connsiteX9" fmla="*/ 0 w 155577"/>
                  <a:gd name="connsiteY9" fmla="*/ 118402 h 324695"/>
                  <a:gd name="connsiteX10" fmla="*/ 0 w 155577"/>
                  <a:gd name="connsiteY10" fmla="*/ 64373 h 324695"/>
                  <a:gd name="connsiteX11" fmla="*/ 31012 w 155577"/>
                  <a:gd name="connsiteY11" fmla="*/ 64373 h 324695"/>
                  <a:gd name="connsiteX12" fmla="*/ 31012 w 155577"/>
                  <a:gd name="connsiteY12" fmla="*/ 0 h 324695"/>
                  <a:gd name="connsiteX13" fmla="*/ 97297 w 155577"/>
                  <a:gd name="connsiteY13" fmla="*/ 0 h 324695"/>
                  <a:gd name="connsiteX14" fmla="*/ 97297 w 155577"/>
                  <a:gd name="connsiteY14" fmla="*/ 64373 h 324695"/>
                  <a:gd name="connsiteX15" fmla="*/ 155578 w 155577"/>
                  <a:gd name="connsiteY15" fmla="*/ 64373 h 324695"/>
                  <a:gd name="connsiteX16" fmla="*/ 155578 w 155577"/>
                  <a:gd name="connsiteY16" fmla="*/ 118402 h 324695"/>
                  <a:gd name="connsiteX17" fmla="*/ 97297 w 155577"/>
                  <a:gd name="connsiteY17" fmla="*/ 118402 h 32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577" h="324695">
                    <a:moveTo>
                      <a:pt x="97297" y="118370"/>
                    </a:moveTo>
                    <a:lnTo>
                      <a:pt x="97297" y="244319"/>
                    </a:lnTo>
                    <a:cubicBezTo>
                      <a:pt x="97297" y="253101"/>
                      <a:pt x="99412" y="259444"/>
                      <a:pt x="103643" y="263348"/>
                    </a:cubicBezTo>
                    <a:cubicBezTo>
                      <a:pt x="107873" y="267284"/>
                      <a:pt x="114999" y="269235"/>
                      <a:pt x="125022" y="269235"/>
                    </a:cubicBezTo>
                    <a:lnTo>
                      <a:pt x="155578" y="269235"/>
                    </a:lnTo>
                    <a:lnTo>
                      <a:pt x="155578" y="324696"/>
                    </a:lnTo>
                    <a:lnTo>
                      <a:pt x="114218" y="324696"/>
                    </a:lnTo>
                    <a:cubicBezTo>
                      <a:pt x="58736" y="324696"/>
                      <a:pt x="31012" y="297763"/>
                      <a:pt x="31012" y="243863"/>
                    </a:cubicBezTo>
                    <a:lnTo>
                      <a:pt x="31012" y="118402"/>
                    </a:lnTo>
                    <a:lnTo>
                      <a:pt x="0" y="118402"/>
                    </a:lnTo>
                    <a:lnTo>
                      <a:pt x="0" y="64373"/>
                    </a:lnTo>
                    <a:lnTo>
                      <a:pt x="31012" y="64373"/>
                    </a:lnTo>
                    <a:lnTo>
                      <a:pt x="31012" y="0"/>
                    </a:lnTo>
                    <a:lnTo>
                      <a:pt x="97297" y="0"/>
                    </a:lnTo>
                    <a:lnTo>
                      <a:pt x="97297" y="64373"/>
                    </a:lnTo>
                    <a:lnTo>
                      <a:pt x="155578" y="64373"/>
                    </a:lnTo>
                    <a:lnTo>
                      <a:pt x="155578" y="118402"/>
                    </a:lnTo>
                    <a:lnTo>
                      <a:pt x="97297" y="11840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D53B3DC-50AE-7683-29C8-B214DDD6052E}"/>
                  </a:ext>
                </a:extLst>
              </p:cNvPr>
              <p:cNvSpPr/>
              <p:nvPr/>
            </p:nvSpPr>
            <p:spPr>
              <a:xfrm>
                <a:off x="6139829" y="3172081"/>
                <a:ext cx="248254" cy="347725"/>
              </a:xfrm>
              <a:custGeom>
                <a:avLst/>
                <a:gdLst>
                  <a:gd name="connsiteX0" fmla="*/ 199378 w 248254"/>
                  <a:gd name="connsiteY0" fmla="*/ 96576 h 347725"/>
                  <a:gd name="connsiteX1" fmla="*/ 235336 w 248254"/>
                  <a:gd name="connsiteY1" fmla="*/ 134634 h 347725"/>
                  <a:gd name="connsiteX2" fmla="*/ 248254 w 248254"/>
                  <a:gd name="connsiteY2" fmla="*/ 195006 h 347725"/>
                  <a:gd name="connsiteX3" fmla="*/ 248254 w 248254"/>
                  <a:gd name="connsiteY3" fmla="*/ 347726 h 347725"/>
                  <a:gd name="connsiteX4" fmla="*/ 182424 w 248254"/>
                  <a:gd name="connsiteY4" fmla="*/ 347726 h 347725"/>
                  <a:gd name="connsiteX5" fmla="*/ 182424 w 248254"/>
                  <a:gd name="connsiteY5" fmla="*/ 203919 h 347725"/>
                  <a:gd name="connsiteX6" fmla="*/ 166902 w 248254"/>
                  <a:gd name="connsiteY6" fmla="*/ 156233 h 347725"/>
                  <a:gd name="connsiteX7" fmla="*/ 124599 w 248254"/>
                  <a:gd name="connsiteY7" fmla="*/ 139546 h 347725"/>
                  <a:gd name="connsiteX8" fmla="*/ 81580 w 248254"/>
                  <a:gd name="connsiteY8" fmla="*/ 156233 h 347725"/>
                  <a:gd name="connsiteX9" fmla="*/ 65830 w 248254"/>
                  <a:gd name="connsiteY9" fmla="*/ 203919 h 347725"/>
                  <a:gd name="connsiteX10" fmla="*/ 65830 w 248254"/>
                  <a:gd name="connsiteY10" fmla="*/ 347726 h 347725"/>
                  <a:gd name="connsiteX11" fmla="*/ 0 w 248254"/>
                  <a:gd name="connsiteY11" fmla="*/ 347726 h 347725"/>
                  <a:gd name="connsiteX12" fmla="*/ 0 w 248254"/>
                  <a:gd name="connsiteY12" fmla="*/ 0 h 347725"/>
                  <a:gd name="connsiteX13" fmla="*/ 65830 w 248254"/>
                  <a:gd name="connsiteY13" fmla="*/ 0 h 347725"/>
                  <a:gd name="connsiteX14" fmla="*/ 65830 w 248254"/>
                  <a:gd name="connsiteY14" fmla="*/ 119834 h 347725"/>
                  <a:gd name="connsiteX15" fmla="*/ 99673 w 248254"/>
                  <a:gd name="connsiteY15" fmla="*/ 93291 h 347725"/>
                  <a:gd name="connsiteX16" fmla="*/ 146694 w 248254"/>
                  <a:gd name="connsiteY16" fmla="*/ 83662 h 347725"/>
                  <a:gd name="connsiteX17" fmla="*/ 199345 w 248254"/>
                  <a:gd name="connsiteY17" fmla="*/ 96576 h 3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8254" h="347725">
                    <a:moveTo>
                      <a:pt x="199378" y="96576"/>
                    </a:moveTo>
                    <a:cubicBezTo>
                      <a:pt x="214737" y="105196"/>
                      <a:pt x="226712" y="117882"/>
                      <a:pt x="235336" y="134634"/>
                    </a:cubicBezTo>
                    <a:cubicBezTo>
                      <a:pt x="243959" y="151386"/>
                      <a:pt x="248254" y="171521"/>
                      <a:pt x="248254" y="195006"/>
                    </a:cubicBezTo>
                    <a:lnTo>
                      <a:pt x="248254" y="347726"/>
                    </a:lnTo>
                    <a:lnTo>
                      <a:pt x="182424" y="347726"/>
                    </a:lnTo>
                    <a:lnTo>
                      <a:pt x="182424" y="203919"/>
                    </a:lnTo>
                    <a:cubicBezTo>
                      <a:pt x="182424" y="183231"/>
                      <a:pt x="177250" y="167357"/>
                      <a:pt x="166902" y="156233"/>
                    </a:cubicBezTo>
                    <a:cubicBezTo>
                      <a:pt x="156554" y="145108"/>
                      <a:pt x="142464" y="139546"/>
                      <a:pt x="124599" y="139546"/>
                    </a:cubicBezTo>
                    <a:cubicBezTo>
                      <a:pt x="106734" y="139546"/>
                      <a:pt x="92091" y="145108"/>
                      <a:pt x="81580" y="156233"/>
                    </a:cubicBezTo>
                    <a:cubicBezTo>
                      <a:pt x="71070" y="167357"/>
                      <a:pt x="65830" y="183264"/>
                      <a:pt x="65830" y="203919"/>
                    </a:cubicBezTo>
                    <a:lnTo>
                      <a:pt x="65830" y="347726"/>
                    </a:lnTo>
                    <a:lnTo>
                      <a:pt x="0" y="347726"/>
                    </a:lnTo>
                    <a:lnTo>
                      <a:pt x="0" y="0"/>
                    </a:lnTo>
                    <a:lnTo>
                      <a:pt x="65830" y="0"/>
                    </a:lnTo>
                    <a:lnTo>
                      <a:pt x="65830" y="119834"/>
                    </a:lnTo>
                    <a:cubicBezTo>
                      <a:pt x="74291" y="108546"/>
                      <a:pt x="85583" y="99699"/>
                      <a:pt x="99673" y="93291"/>
                    </a:cubicBezTo>
                    <a:cubicBezTo>
                      <a:pt x="113763" y="86883"/>
                      <a:pt x="129448" y="83662"/>
                      <a:pt x="146694" y="83662"/>
                    </a:cubicBezTo>
                    <a:cubicBezTo>
                      <a:pt x="166447" y="83662"/>
                      <a:pt x="183986" y="87989"/>
                      <a:pt x="199345" y="9657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B6A0DC-A903-F9BD-ADA2-D758EE0F8AA2}"/>
                  </a:ext>
                </a:extLst>
              </p:cNvPr>
              <p:cNvSpPr/>
              <p:nvPr/>
            </p:nvSpPr>
            <p:spPr>
              <a:xfrm>
                <a:off x="6438424" y="3255256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4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6 w 259025"/>
                  <a:gd name="connsiteY11" fmla="*/ 63462 h 268812"/>
                  <a:gd name="connsiteX12" fmla="*/ 62543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5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7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4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2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19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5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6" y="63462"/>
                    </a:cubicBezTo>
                    <a:cubicBezTo>
                      <a:pt x="27432" y="43100"/>
                      <a:pt x="42791" y="27454"/>
                      <a:pt x="62543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0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5"/>
                    </a:cubicBezTo>
                    <a:cubicBezTo>
                      <a:pt x="253624" y="80897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7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53F8860-81F3-2E50-DDC5-33F9E89E775A}"/>
                  </a:ext>
                </a:extLst>
              </p:cNvPr>
              <p:cNvSpPr/>
              <p:nvPr/>
            </p:nvSpPr>
            <p:spPr>
              <a:xfrm>
                <a:off x="6750067" y="3255744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69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CC09F61-E382-D981-06D1-6268A10F859E}"/>
                </a:ext>
              </a:extLst>
            </p:cNvPr>
            <p:cNvGrpSpPr/>
            <p:nvPr userDrawn="1"/>
          </p:nvGrpSpPr>
          <p:grpSpPr>
            <a:xfrm>
              <a:off x="1329004" y="2629430"/>
              <a:ext cx="2894619" cy="979228"/>
              <a:chOff x="532238" y="532263"/>
              <a:chExt cx="1522954" cy="51520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1D1E8AF-7AA3-D831-81DB-14A20046B55C}"/>
                  </a:ext>
                </a:extLst>
              </p:cNvPr>
              <p:cNvSpPr/>
              <p:nvPr/>
            </p:nvSpPr>
            <p:spPr>
              <a:xfrm>
                <a:off x="532238" y="532263"/>
                <a:ext cx="584573" cy="515204"/>
              </a:xfrm>
              <a:custGeom>
                <a:avLst/>
                <a:gdLst>
                  <a:gd name="connsiteX0" fmla="*/ 670274 w 919067"/>
                  <a:gd name="connsiteY0" fmla="*/ 0 h 810006"/>
                  <a:gd name="connsiteX1" fmla="*/ 670274 w 919067"/>
                  <a:gd name="connsiteY1" fmla="*/ 489394 h 810006"/>
                  <a:gd name="connsiteX2" fmla="*/ 248984 w 919067"/>
                  <a:gd name="connsiteY2" fmla="*/ 0 h 810006"/>
                  <a:gd name="connsiteX3" fmla="*/ 0 w 919067"/>
                  <a:gd name="connsiteY3" fmla="*/ 0 h 810006"/>
                  <a:gd name="connsiteX4" fmla="*/ 0 w 919067"/>
                  <a:gd name="connsiteY4" fmla="*/ 809244 h 810006"/>
                  <a:gd name="connsiteX5" fmla="*/ 476 w 919067"/>
                  <a:gd name="connsiteY5" fmla="*/ 810006 h 810006"/>
                  <a:gd name="connsiteX6" fmla="*/ 249174 w 919067"/>
                  <a:gd name="connsiteY6" fmla="*/ 809911 h 810006"/>
                  <a:gd name="connsiteX7" fmla="*/ 249079 w 919067"/>
                  <a:gd name="connsiteY7" fmla="*/ 320516 h 810006"/>
                  <a:gd name="connsiteX8" fmla="*/ 670370 w 919067"/>
                  <a:gd name="connsiteY8" fmla="*/ 810006 h 810006"/>
                  <a:gd name="connsiteX9" fmla="*/ 919067 w 919067"/>
                  <a:gd name="connsiteY9" fmla="*/ 405003 h 810006"/>
                  <a:gd name="connsiteX10" fmla="*/ 670370 w 919067"/>
                  <a:gd name="connsiteY10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9067" h="810006">
                    <a:moveTo>
                      <a:pt x="670274" y="0"/>
                    </a:moveTo>
                    <a:lnTo>
                      <a:pt x="670274" y="489394"/>
                    </a:lnTo>
                    <a:lnTo>
                      <a:pt x="248984" y="0"/>
                    </a:lnTo>
                    <a:lnTo>
                      <a:pt x="0" y="0"/>
                    </a:lnTo>
                    <a:lnTo>
                      <a:pt x="0" y="809244"/>
                    </a:lnTo>
                    <a:lnTo>
                      <a:pt x="476" y="810006"/>
                    </a:lnTo>
                    <a:lnTo>
                      <a:pt x="249174" y="809911"/>
                    </a:lnTo>
                    <a:lnTo>
                      <a:pt x="249079" y="320516"/>
                    </a:lnTo>
                    <a:lnTo>
                      <a:pt x="670370" y="810006"/>
                    </a:lnTo>
                    <a:lnTo>
                      <a:pt x="919067" y="405003"/>
                    </a:lnTo>
                    <a:lnTo>
                      <a:pt x="670370" y="0"/>
                    </a:lnTo>
                  </a:path>
                </a:pathLst>
              </a:custGeom>
              <a:solidFill>
                <a:srgbClr val="F9B5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847E46E-498A-BEC3-5037-C9EC051502AB}"/>
                  </a:ext>
                </a:extLst>
              </p:cNvPr>
              <p:cNvSpPr/>
              <p:nvPr/>
            </p:nvSpPr>
            <p:spPr>
              <a:xfrm>
                <a:off x="1484069" y="532263"/>
                <a:ext cx="571123" cy="515204"/>
              </a:xfrm>
              <a:custGeom>
                <a:avLst/>
                <a:gdLst>
                  <a:gd name="connsiteX0" fmla="*/ 603599 w 897921"/>
                  <a:gd name="connsiteY0" fmla="*/ 0 h 810006"/>
                  <a:gd name="connsiteX1" fmla="*/ 248698 w 897921"/>
                  <a:gd name="connsiteY1" fmla="*/ 0 h 810006"/>
                  <a:gd name="connsiteX2" fmla="*/ 0 w 897921"/>
                  <a:gd name="connsiteY2" fmla="*/ 405003 h 810006"/>
                  <a:gd name="connsiteX3" fmla="*/ 248603 w 897921"/>
                  <a:gd name="connsiteY3" fmla="*/ 810006 h 810006"/>
                  <a:gd name="connsiteX4" fmla="*/ 248698 w 897921"/>
                  <a:gd name="connsiteY4" fmla="*/ 810006 h 810006"/>
                  <a:gd name="connsiteX5" fmla="*/ 248603 w 897921"/>
                  <a:gd name="connsiteY5" fmla="*/ 631127 h 810006"/>
                  <a:gd name="connsiteX6" fmla="*/ 668750 w 897921"/>
                  <a:gd name="connsiteY6" fmla="*/ 631127 h 810006"/>
                  <a:gd name="connsiteX7" fmla="*/ 897922 w 897921"/>
                  <a:gd name="connsiteY7" fmla="*/ 372142 h 810006"/>
                  <a:gd name="connsiteX8" fmla="*/ 897922 w 897921"/>
                  <a:gd name="connsiteY8" fmla="*/ 276987 h 810006"/>
                  <a:gd name="connsiteX9" fmla="*/ 603599 w 897921"/>
                  <a:gd name="connsiteY9" fmla="*/ 0 h 810006"/>
                  <a:gd name="connsiteX10" fmla="*/ 665702 w 897921"/>
                  <a:gd name="connsiteY10" fmla="*/ 326803 h 810006"/>
                  <a:gd name="connsiteX11" fmla="*/ 584835 w 897921"/>
                  <a:gd name="connsiteY11" fmla="*/ 430054 h 810006"/>
                  <a:gd name="connsiteX12" fmla="*/ 248984 w 897921"/>
                  <a:gd name="connsiteY12" fmla="*/ 430054 h 810006"/>
                  <a:gd name="connsiteX13" fmla="*/ 248984 w 897921"/>
                  <a:gd name="connsiteY13" fmla="*/ 200882 h 810006"/>
                  <a:gd name="connsiteX14" fmla="*/ 563499 w 897921"/>
                  <a:gd name="connsiteY14" fmla="*/ 200882 h 810006"/>
                  <a:gd name="connsiteX15" fmla="*/ 665702 w 897921"/>
                  <a:gd name="connsiteY15" fmla="*/ 286893 h 810006"/>
                  <a:gd name="connsiteX16" fmla="*/ 665702 w 897921"/>
                  <a:gd name="connsiteY16" fmla="*/ 326803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97921" h="810006">
                    <a:moveTo>
                      <a:pt x="603599" y="0"/>
                    </a:moveTo>
                    <a:lnTo>
                      <a:pt x="248698" y="0"/>
                    </a:lnTo>
                    <a:lnTo>
                      <a:pt x="0" y="405003"/>
                    </a:lnTo>
                    <a:lnTo>
                      <a:pt x="248603" y="810006"/>
                    </a:lnTo>
                    <a:lnTo>
                      <a:pt x="248698" y="810006"/>
                    </a:lnTo>
                    <a:lnTo>
                      <a:pt x="248603" y="631127"/>
                    </a:lnTo>
                    <a:lnTo>
                      <a:pt x="668750" y="631127"/>
                    </a:lnTo>
                    <a:cubicBezTo>
                      <a:pt x="845153" y="631127"/>
                      <a:pt x="897922" y="492728"/>
                      <a:pt x="897922" y="372142"/>
                    </a:cubicBezTo>
                    <a:lnTo>
                      <a:pt x="897922" y="276987"/>
                    </a:lnTo>
                    <a:cubicBezTo>
                      <a:pt x="897922" y="118300"/>
                      <a:pt x="840677" y="0"/>
                      <a:pt x="603599" y="0"/>
                    </a:cubicBezTo>
                    <a:close/>
                    <a:moveTo>
                      <a:pt x="665702" y="326803"/>
                    </a:moveTo>
                    <a:cubicBezTo>
                      <a:pt x="665702" y="374809"/>
                      <a:pt x="643223" y="430054"/>
                      <a:pt x="584835" y="430054"/>
                    </a:cubicBezTo>
                    <a:lnTo>
                      <a:pt x="248984" y="430054"/>
                    </a:lnTo>
                    <a:lnTo>
                      <a:pt x="248984" y="200882"/>
                    </a:lnTo>
                    <a:lnTo>
                      <a:pt x="563499" y="200882"/>
                    </a:lnTo>
                    <a:cubicBezTo>
                      <a:pt x="638747" y="200882"/>
                      <a:pt x="665702" y="232124"/>
                      <a:pt x="665702" y="286893"/>
                    </a:cubicBezTo>
                    <a:lnTo>
                      <a:pt x="665702" y="326803"/>
                    </a:lnTo>
                    <a:close/>
                  </a:path>
                </a:pathLst>
              </a:custGeom>
              <a:solidFill>
                <a:srgbClr val="69CA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574364D-F516-9734-E8D4-A1A92051B6C9}"/>
                  </a:ext>
                </a:extLst>
              </p:cNvPr>
              <p:cNvSpPr/>
              <p:nvPr/>
            </p:nvSpPr>
            <p:spPr>
              <a:xfrm>
                <a:off x="1006245" y="532263"/>
                <a:ext cx="588389" cy="515204"/>
              </a:xfrm>
              <a:custGeom>
                <a:avLst/>
                <a:gdLst>
                  <a:gd name="connsiteX0" fmla="*/ 675894 w 925067"/>
                  <a:gd name="connsiteY0" fmla="*/ 0 h 810006"/>
                  <a:gd name="connsiteX1" fmla="*/ 630460 w 925067"/>
                  <a:gd name="connsiteY1" fmla="*/ 0 h 810006"/>
                  <a:gd name="connsiteX2" fmla="*/ 462534 w 925067"/>
                  <a:gd name="connsiteY2" fmla="*/ 269177 h 810006"/>
                  <a:gd name="connsiteX3" fmla="*/ 294704 w 925067"/>
                  <a:gd name="connsiteY3" fmla="*/ 0 h 810006"/>
                  <a:gd name="connsiteX4" fmla="*/ 248507 w 925067"/>
                  <a:gd name="connsiteY4" fmla="*/ 0 h 810006"/>
                  <a:gd name="connsiteX5" fmla="*/ 0 w 925067"/>
                  <a:gd name="connsiteY5" fmla="*/ 0 h 810006"/>
                  <a:gd name="connsiteX6" fmla="*/ 248698 w 925067"/>
                  <a:gd name="connsiteY6" fmla="*/ 405003 h 810006"/>
                  <a:gd name="connsiteX7" fmla="*/ 0 w 925067"/>
                  <a:gd name="connsiteY7" fmla="*/ 810006 h 810006"/>
                  <a:gd name="connsiteX8" fmla="*/ 248984 w 925067"/>
                  <a:gd name="connsiteY8" fmla="*/ 810006 h 810006"/>
                  <a:gd name="connsiteX9" fmla="*/ 294704 w 925067"/>
                  <a:gd name="connsiteY9" fmla="*/ 810006 h 810006"/>
                  <a:gd name="connsiteX10" fmla="*/ 462534 w 925067"/>
                  <a:gd name="connsiteY10" fmla="*/ 540734 h 810006"/>
                  <a:gd name="connsiteX11" fmla="*/ 630460 w 925067"/>
                  <a:gd name="connsiteY11" fmla="*/ 810006 h 810006"/>
                  <a:gd name="connsiteX12" fmla="*/ 676466 w 925067"/>
                  <a:gd name="connsiteY12" fmla="*/ 810006 h 810006"/>
                  <a:gd name="connsiteX13" fmla="*/ 925068 w 925067"/>
                  <a:gd name="connsiteY13" fmla="*/ 809911 h 810006"/>
                  <a:gd name="connsiteX14" fmla="*/ 676370 w 925067"/>
                  <a:gd name="connsiteY14" fmla="*/ 405003 h 810006"/>
                  <a:gd name="connsiteX15" fmla="*/ 925068 w 925067"/>
                  <a:gd name="connsiteY15" fmla="*/ 0 h 810006"/>
                  <a:gd name="connsiteX16" fmla="*/ 675894 w 925067"/>
                  <a:gd name="connsiteY16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25067" h="810006">
                    <a:moveTo>
                      <a:pt x="675894" y="0"/>
                    </a:moveTo>
                    <a:lnTo>
                      <a:pt x="630460" y="0"/>
                    </a:lnTo>
                    <a:lnTo>
                      <a:pt x="462534" y="269177"/>
                    </a:lnTo>
                    <a:lnTo>
                      <a:pt x="294704" y="0"/>
                    </a:lnTo>
                    <a:lnTo>
                      <a:pt x="248507" y="0"/>
                    </a:lnTo>
                    <a:lnTo>
                      <a:pt x="0" y="0"/>
                    </a:lnTo>
                    <a:lnTo>
                      <a:pt x="248698" y="405003"/>
                    </a:lnTo>
                    <a:lnTo>
                      <a:pt x="0" y="810006"/>
                    </a:lnTo>
                    <a:lnTo>
                      <a:pt x="248984" y="810006"/>
                    </a:lnTo>
                    <a:lnTo>
                      <a:pt x="294704" y="810006"/>
                    </a:lnTo>
                    <a:lnTo>
                      <a:pt x="462534" y="540734"/>
                    </a:lnTo>
                    <a:lnTo>
                      <a:pt x="630460" y="810006"/>
                    </a:lnTo>
                    <a:lnTo>
                      <a:pt x="676466" y="810006"/>
                    </a:lnTo>
                    <a:lnTo>
                      <a:pt x="925068" y="809911"/>
                    </a:lnTo>
                    <a:lnTo>
                      <a:pt x="676370" y="405003"/>
                    </a:lnTo>
                    <a:lnTo>
                      <a:pt x="925068" y="0"/>
                    </a:lnTo>
                    <a:lnTo>
                      <a:pt x="675894" y="0"/>
                    </a:lnTo>
                  </a:path>
                </a:pathLst>
              </a:custGeom>
              <a:solidFill>
                <a:srgbClr val="0EAF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56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+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A8611E8-2A99-51CF-0406-11504A28D8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2" y="486751"/>
            <a:ext cx="780795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01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DD939FD6-7900-9BF1-E007-980EAA410D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F625206-8EC0-F346-26E8-1D3C64F070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19CE444-1E20-BC10-EB52-FA0A7FBF352F}"/>
              </a:ext>
            </a:extLst>
          </p:cNvPr>
          <p:cNvGrpSpPr/>
          <p:nvPr userDrawn="1"/>
        </p:nvGrpSpPr>
        <p:grpSpPr>
          <a:xfrm>
            <a:off x="5741362" y="0"/>
            <a:ext cx="6450638" cy="6858000"/>
            <a:chOff x="5741362" y="0"/>
            <a:chExt cx="6450638" cy="685800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B0137DC-0A13-B2A7-7BD7-481F29140477}"/>
                </a:ext>
              </a:extLst>
            </p:cNvPr>
            <p:cNvSpPr/>
            <p:nvPr userDrawn="1"/>
          </p:nvSpPr>
          <p:spPr>
            <a:xfrm>
              <a:off x="8937266" y="0"/>
              <a:ext cx="3254733" cy="6858000"/>
            </a:xfrm>
            <a:custGeom>
              <a:avLst/>
              <a:gdLst>
                <a:gd name="connsiteX0" fmla="*/ 0 w 3254733"/>
                <a:gd name="connsiteY0" fmla="*/ 0 h 6858000"/>
                <a:gd name="connsiteX1" fmla="*/ 3254733 w 3254733"/>
                <a:gd name="connsiteY1" fmla="*/ 0 h 6858000"/>
                <a:gd name="connsiteX2" fmla="*/ 3254733 w 3254733"/>
                <a:gd name="connsiteY2" fmla="*/ 6858000 h 6858000"/>
                <a:gd name="connsiteX3" fmla="*/ 0 w 3254733"/>
                <a:gd name="connsiteY3" fmla="*/ 6858000 h 6858000"/>
                <a:gd name="connsiteX4" fmla="*/ 0 w 3254733"/>
                <a:gd name="connsiteY4" fmla="*/ 0 h 6858000"/>
                <a:gd name="connsiteX0" fmla="*/ 2862469 w 3254733"/>
                <a:gd name="connsiteY0" fmla="*/ 15903 h 6858000"/>
                <a:gd name="connsiteX1" fmla="*/ 3254733 w 3254733"/>
                <a:gd name="connsiteY1" fmla="*/ 0 h 6858000"/>
                <a:gd name="connsiteX2" fmla="*/ 3254733 w 3254733"/>
                <a:gd name="connsiteY2" fmla="*/ 6858000 h 6858000"/>
                <a:gd name="connsiteX3" fmla="*/ 0 w 3254733"/>
                <a:gd name="connsiteY3" fmla="*/ 6858000 h 6858000"/>
                <a:gd name="connsiteX4" fmla="*/ 2862469 w 3254733"/>
                <a:gd name="connsiteY4" fmla="*/ 159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4733" h="6858000">
                  <a:moveTo>
                    <a:pt x="2862469" y="15903"/>
                  </a:moveTo>
                  <a:lnTo>
                    <a:pt x="3254733" y="0"/>
                  </a:lnTo>
                  <a:lnTo>
                    <a:pt x="3254733" y="6858000"/>
                  </a:lnTo>
                  <a:lnTo>
                    <a:pt x="0" y="6858000"/>
                  </a:lnTo>
                  <a:lnTo>
                    <a:pt x="2862469" y="15903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E29BA0B-32DE-D114-8B66-DEB733B060CE}"/>
                </a:ext>
              </a:extLst>
            </p:cNvPr>
            <p:cNvSpPr/>
            <p:nvPr userDrawn="1"/>
          </p:nvSpPr>
          <p:spPr>
            <a:xfrm>
              <a:off x="5741362" y="0"/>
              <a:ext cx="6450637" cy="6858000"/>
            </a:xfrm>
            <a:custGeom>
              <a:avLst/>
              <a:gdLst>
                <a:gd name="connsiteX0" fmla="*/ 0 w 6450637"/>
                <a:gd name="connsiteY0" fmla="*/ 0 h 6858000"/>
                <a:gd name="connsiteX1" fmla="*/ 6450637 w 6450637"/>
                <a:gd name="connsiteY1" fmla="*/ 0 h 6858000"/>
                <a:gd name="connsiteX2" fmla="*/ 6450637 w 6450637"/>
                <a:gd name="connsiteY2" fmla="*/ 6858000 h 6858000"/>
                <a:gd name="connsiteX3" fmla="*/ 0 w 6450637"/>
                <a:gd name="connsiteY3" fmla="*/ 6858000 h 6858000"/>
                <a:gd name="connsiteX4" fmla="*/ 0 w 6450637"/>
                <a:gd name="connsiteY4" fmla="*/ 0 h 6858000"/>
                <a:gd name="connsiteX0" fmla="*/ 0 w 6450637"/>
                <a:gd name="connsiteY0" fmla="*/ 2910177 h 6858000"/>
                <a:gd name="connsiteX1" fmla="*/ 6450637 w 6450637"/>
                <a:gd name="connsiteY1" fmla="*/ 0 h 6858000"/>
                <a:gd name="connsiteX2" fmla="*/ 6450637 w 6450637"/>
                <a:gd name="connsiteY2" fmla="*/ 6858000 h 6858000"/>
                <a:gd name="connsiteX3" fmla="*/ 0 w 6450637"/>
                <a:gd name="connsiteY3" fmla="*/ 6858000 h 6858000"/>
                <a:gd name="connsiteX4" fmla="*/ 0 w 6450637"/>
                <a:gd name="connsiteY4" fmla="*/ 2910177 h 6858000"/>
                <a:gd name="connsiteX0" fmla="*/ 0 w 6450637"/>
                <a:gd name="connsiteY0" fmla="*/ 2910177 h 6858000"/>
                <a:gd name="connsiteX1" fmla="*/ 6450637 w 6450637"/>
                <a:gd name="connsiteY1" fmla="*/ 0 h 6858000"/>
                <a:gd name="connsiteX2" fmla="*/ 3445044 w 6450637"/>
                <a:gd name="connsiteY2" fmla="*/ 6850049 h 6858000"/>
                <a:gd name="connsiteX3" fmla="*/ 0 w 6450637"/>
                <a:gd name="connsiteY3" fmla="*/ 6858000 h 6858000"/>
                <a:gd name="connsiteX4" fmla="*/ 0 w 6450637"/>
                <a:gd name="connsiteY4" fmla="*/ 29101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0637" h="6858000">
                  <a:moveTo>
                    <a:pt x="0" y="2910177"/>
                  </a:moveTo>
                  <a:lnTo>
                    <a:pt x="6450637" y="0"/>
                  </a:lnTo>
                  <a:lnTo>
                    <a:pt x="3445044" y="6850049"/>
                  </a:lnTo>
                  <a:lnTo>
                    <a:pt x="0" y="6858000"/>
                  </a:lnTo>
                  <a:lnTo>
                    <a:pt x="0" y="2910177"/>
                  </a:lnTo>
                  <a:close/>
                </a:path>
              </a:pathLst>
            </a:custGeom>
            <a:solidFill>
              <a:srgbClr val="7CD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62348AC-15FB-B52A-8D79-D06040BBF52F}"/>
                </a:ext>
              </a:extLst>
            </p:cNvPr>
            <p:cNvGrpSpPr/>
            <p:nvPr userDrawn="1"/>
          </p:nvGrpSpPr>
          <p:grpSpPr>
            <a:xfrm>
              <a:off x="5741363" y="0"/>
              <a:ext cx="6450637" cy="6858000"/>
              <a:chOff x="5741363" y="0"/>
              <a:chExt cx="6450637" cy="6858000"/>
            </a:xfrm>
          </p:grpSpPr>
          <p:sp>
            <p:nvSpPr>
              <p:cNvPr id="64" name="Rectangle 57">
                <a:extLst>
                  <a:ext uri="{FF2B5EF4-FFF2-40B4-BE49-F238E27FC236}">
                    <a16:creationId xmlns:a16="http://schemas.microsoft.com/office/drawing/2014/main" id="{8D6B6138-4631-A738-81FA-7B720C2E5EDB}"/>
                  </a:ext>
                </a:extLst>
              </p:cNvPr>
              <p:cNvSpPr/>
              <p:nvPr userDrawn="1"/>
            </p:nvSpPr>
            <p:spPr>
              <a:xfrm>
                <a:off x="5741363" y="0"/>
                <a:ext cx="6450636" cy="3172570"/>
              </a:xfrm>
              <a:custGeom>
                <a:avLst/>
                <a:gdLst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6450636 w 6450636"/>
                  <a:gd name="connsiteY2" fmla="*/ 3172570 h 3172570"/>
                  <a:gd name="connsiteX3" fmla="*/ 0 w 6450636"/>
                  <a:gd name="connsiteY3" fmla="*/ 3172570 h 3172570"/>
                  <a:gd name="connsiteX4" fmla="*/ 0 w 6450636"/>
                  <a:gd name="connsiteY4" fmla="*/ 0 h 3172570"/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3961877 w 6450636"/>
                  <a:gd name="connsiteY2" fmla="*/ 1168841 h 3172570"/>
                  <a:gd name="connsiteX3" fmla="*/ 0 w 6450636"/>
                  <a:gd name="connsiteY3" fmla="*/ 3172570 h 3172570"/>
                  <a:gd name="connsiteX4" fmla="*/ 0 w 6450636"/>
                  <a:gd name="connsiteY4" fmla="*/ 0 h 3172570"/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0 w 6450636"/>
                  <a:gd name="connsiteY2" fmla="*/ 3172570 h 3172570"/>
                  <a:gd name="connsiteX3" fmla="*/ 0 w 6450636"/>
                  <a:gd name="connsiteY3" fmla="*/ 0 h 317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3172570">
                    <a:moveTo>
                      <a:pt x="0" y="0"/>
                    </a:moveTo>
                    <a:lnTo>
                      <a:pt x="6450636" y="0"/>
                    </a:lnTo>
                    <a:lnTo>
                      <a:pt x="0" y="31725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A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64008" bIns="64008" rtlCol="0" anchor="t"/>
              <a:lstStyle/>
              <a:p>
                <a:pPr algn="l"/>
                <a:endParaRPr lang="en-US" dirty="0">
                  <a:latin typeface="Poppins SemiBold" panose="00000700000000000000" pitchFamily="2" charset="0"/>
                  <a:cs typeface="Poppins SemiBold" panose="00000700000000000000" pitchFamily="2" charset="0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7785116-2A75-5C21-198D-6B93767D82F4}"/>
                  </a:ext>
                </a:extLst>
              </p:cNvPr>
              <p:cNvSpPr/>
              <p:nvPr/>
            </p:nvSpPr>
            <p:spPr>
              <a:xfrm>
                <a:off x="10543225" y="0"/>
                <a:ext cx="1648774" cy="6858000"/>
              </a:xfrm>
              <a:custGeom>
                <a:avLst/>
                <a:gdLst>
                  <a:gd name="connsiteX0" fmla="*/ 512445 w 1648774"/>
                  <a:gd name="connsiteY0" fmla="*/ 6858000 h 6858000"/>
                  <a:gd name="connsiteX1" fmla="*/ 1648775 w 1648774"/>
                  <a:gd name="connsiteY1" fmla="*/ 0 h 6858000"/>
                  <a:gd name="connsiteX2" fmla="*/ 0 w 1648774"/>
                  <a:gd name="connsiteY2" fmla="*/ 6858000 h 6858000"/>
                  <a:gd name="connsiteX3" fmla="*/ 512445 w 1648774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8774" h="6858000">
                    <a:moveTo>
                      <a:pt x="512445" y="6858000"/>
                    </a:moveTo>
                    <a:lnTo>
                      <a:pt x="1648775" y="0"/>
                    </a:lnTo>
                    <a:lnTo>
                      <a:pt x="0" y="6858000"/>
                    </a:lnTo>
                    <a:lnTo>
                      <a:pt x="512445" y="6858000"/>
                    </a:lnTo>
                    <a:close/>
                  </a:path>
                </a:pathLst>
              </a:custGeom>
              <a:solidFill>
                <a:srgbClr val="3ECAFB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2874D2C6-8CF0-4BD4-20FE-B9C0A206E885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4032884"/>
              </a:xfrm>
              <a:custGeom>
                <a:avLst/>
                <a:gdLst>
                  <a:gd name="connsiteX0" fmla="*/ 0 w 6450636"/>
                  <a:gd name="connsiteY0" fmla="*/ 4032885 h 4032884"/>
                  <a:gd name="connsiteX1" fmla="*/ 0 w 6450636"/>
                  <a:gd name="connsiteY1" fmla="*/ 3051175 h 4032884"/>
                  <a:gd name="connsiteX2" fmla="*/ 6450637 w 6450636"/>
                  <a:gd name="connsiteY2" fmla="*/ 0 h 4032884"/>
                  <a:gd name="connsiteX3" fmla="*/ 0 w 6450636"/>
                  <a:gd name="connsiteY3" fmla="*/ 4032885 h 403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4032884">
                    <a:moveTo>
                      <a:pt x="0" y="4032885"/>
                    </a:moveTo>
                    <a:lnTo>
                      <a:pt x="0" y="3051175"/>
                    </a:lnTo>
                    <a:lnTo>
                      <a:pt x="6450637" y="0"/>
                    </a:lnTo>
                    <a:lnTo>
                      <a:pt x="0" y="4032885"/>
                    </a:lnTo>
                    <a:close/>
                  </a:path>
                </a:pathLst>
              </a:custGeom>
              <a:gradFill>
                <a:gsLst>
                  <a:gs pos="0">
                    <a:srgbClr val="C6EB00"/>
                  </a:gs>
                  <a:gs pos="22000">
                    <a:srgbClr val="C6EB00"/>
                  </a:gs>
                  <a:gs pos="81000">
                    <a:srgbClr val="C6EB00"/>
                  </a:gs>
                </a:gsLst>
                <a:lin ang="202323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E54D9D3-C010-1DDD-E056-677CDE82F3B6}"/>
                  </a:ext>
                </a:extLst>
              </p:cNvPr>
              <p:cNvSpPr/>
              <p:nvPr/>
            </p:nvSpPr>
            <p:spPr>
              <a:xfrm>
                <a:off x="6696719" y="0"/>
                <a:ext cx="5495280" cy="6858000"/>
              </a:xfrm>
              <a:custGeom>
                <a:avLst/>
                <a:gdLst>
                  <a:gd name="connsiteX0" fmla="*/ 0 w 5495280"/>
                  <a:gd name="connsiteY0" fmla="*/ 6858000 h 6858000"/>
                  <a:gd name="connsiteX1" fmla="*/ 5495281 w 5495280"/>
                  <a:gd name="connsiteY1" fmla="*/ 0 h 6858000"/>
                  <a:gd name="connsiteX2" fmla="*/ 742949 w 5495280"/>
                  <a:gd name="connsiteY2" fmla="*/ 6858000 h 6858000"/>
                  <a:gd name="connsiteX3" fmla="*/ 0 w 549528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95280" h="6858000">
                    <a:moveTo>
                      <a:pt x="0" y="6858000"/>
                    </a:moveTo>
                    <a:lnTo>
                      <a:pt x="5495281" y="0"/>
                    </a:lnTo>
                    <a:lnTo>
                      <a:pt x="742949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69CA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1416E4E-C43D-FFE2-FBBE-562A2C1BFD17}"/>
                  </a:ext>
                </a:extLst>
              </p:cNvPr>
              <p:cNvSpPr/>
              <p:nvPr/>
            </p:nvSpPr>
            <p:spPr>
              <a:xfrm>
                <a:off x="11055669" y="0"/>
                <a:ext cx="1136330" cy="6858000"/>
              </a:xfrm>
              <a:custGeom>
                <a:avLst/>
                <a:gdLst>
                  <a:gd name="connsiteX0" fmla="*/ 1136330 w 1136330"/>
                  <a:gd name="connsiteY0" fmla="*/ 6858000 h 6858000"/>
                  <a:gd name="connsiteX1" fmla="*/ 1136330 w 1136330"/>
                  <a:gd name="connsiteY1" fmla="*/ 0 h 6858000"/>
                  <a:gd name="connsiteX2" fmla="*/ 0 w 1136330"/>
                  <a:gd name="connsiteY2" fmla="*/ 6858000 h 6858000"/>
                  <a:gd name="connsiteX3" fmla="*/ 1136330 w 113633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6330" h="6858000">
                    <a:moveTo>
                      <a:pt x="1136330" y="6858000"/>
                    </a:moveTo>
                    <a:lnTo>
                      <a:pt x="1136330" y="0"/>
                    </a:lnTo>
                    <a:lnTo>
                      <a:pt x="0" y="6858000"/>
                    </a:lnTo>
                    <a:lnTo>
                      <a:pt x="1136330" y="6858000"/>
                    </a:lnTo>
                    <a:close/>
                  </a:path>
                </a:pathLst>
              </a:custGeom>
              <a:gradFill>
                <a:gsLst>
                  <a:gs pos="34000">
                    <a:srgbClr val="39B0E9"/>
                  </a:gs>
                  <a:gs pos="3000">
                    <a:srgbClr val="3ECAFB"/>
                  </a:gs>
                  <a:gs pos="55000">
                    <a:srgbClr val="3598D9"/>
                  </a:gs>
                  <a:gs pos="100000">
                    <a:srgbClr val="2D67B8"/>
                  </a:gs>
                </a:gsLst>
                <a:lin ang="2120487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B1CEAA0-A035-EFDD-A298-D686EAF9623A}"/>
                  </a:ext>
                </a:extLst>
              </p:cNvPr>
              <p:cNvSpPr/>
              <p:nvPr/>
            </p:nvSpPr>
            <p:spPr>
              <a:xfrm>
                <a:off x="7439668" y="0"/>
                <a:ext cx="4752332" cy="6858000"/>
              </a:xfrm>
              <a:custGeom>
                <a:avLst/>
                <a:gdLst>
                  <a:gd name="connsiteX0" fmla="*/ 2253611 w 4752332"/>
                  <a:gd name="connsiteY0" fmla="*/ 6858000 h 6858000"/>
                  <a:gd name="connsiteX1" fmla="*/ 0 w 4752332"/>
                  <a:gd name="connsiteY1" fmla="*/ 6858000 h 6858000"/>
                  <a:gd name="connsiteX2" fmla="*/ 4752332 w 4752332"/>
                  <a:gd name="connsiteY2" fmla="*/ 0 h 6858000"/>
                  <a:gd name="connsiteX3" fmla="*/ 2253611 w 4752332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52332" h="6858000">
                    <a:moveTo>
                      <a:pt x="2253611" y="6858000"/>
                    </a:moveTo>
                    <a:lnTo>
                      <a:pt x="0" y="6858000"/>
                    </a:lnTo>
                    <a:lnTo>
                      <a:pt x="4752332" y="0"/>
                    </a:lnTo>
                    <a:lnTo>
                      <a:pt x="2253611" y="6858000"/>
                    </a:lnTo>
                    <a:close/>
                  </a:path>
                </a:pathLst>
              </a:custGeom>
              <a:gradFill>
                <a:gsLst>
                  <a:gs pos="39000">
                    <a:srgbClr val="C6EB03"/>
                  </a:gs>
                  <a:gs pos="52000">
                    <a:srgbClr val="BAE718"/>
                  </a:gs>
                  <a:gs pos="54000">
                    <a:srgbClr val="9DDF50"/>
                  </a:gs>
                  <a:gs pos="58000">
                    <a:srgbClr val="49C8F5"/>
                  </a:gs>
                </a:gsLst>
                <a:lin ang="180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AAAB3FF-3F4B-DA15-A47D-12B9DC10C1A0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451167"/>
              </a:xfrm>
              <a:custGeom>
                <a:avLst/>
                <a:gdLst>
                  <a:gd name="connsiteX0" fmla="*/ 6450637 w 6450636"/>
                  <a:gd name="connsiteY0" fmla="*/ 0 h 451167"/>
                  <a:gd name="connsiteX1" fmla="*/ 0 w 6450636"/>
                  <a:gd name="connsiteY1" fmla="*/ 0 h 451167"/>
                  <a:gd name="connsiteX2" fmla="*/ 0 w 6450636"/>
                  <a:gd name="connsiteY2" fmla="*/ 451168 h 451167"/>
                  <a:gd name="connsiteX3" fmla="*/ 6450637 w 6450636"/>
                  <a:gd name="connsiteY3" fmla="*/ 0 h 45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451167">
                    <a:moveTo>
                      <a:pt x="6450637" y="0"/>
                    </a:moveTo>
                    <a:lnTo>
                      <a:pt x="0" y="0"/>
                    </a:lnTo>
                    <a:lnTo>
                      <a:pt x="0" y="451168"/>
                    </a:lnTo>
                    <a:lnTo>
                      <a:pt x="6450637" y="0"/>
                    </a:lnTo>
                    <a:close/>
                  </a:path>
                </a:pathLst>
              </a:custGeom>
              <a:solidFill>
                <a:srgbClr val="FFB4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AA6B9D6-FFEF-B3D1-2C7A-1605F2D2C018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1643379"/>
              </a:xfrm>
              <a:custGeom>
                <a:avLst/>
                <a:gdLst>
                  <a:gd name="connsiteX0" fmla="*/ 6450637 w 6450636"/>
                  <a:gd name="connsiteY0" fmla="*/ 0 h 1643379"/>
                  <a:gd name="connsiteX1" fmla="*/ 0 w 6450636"/>
                  <a:gd name="connsiteY1" fmla="*/ 451168 h 1643379"/>
                  <a:gd name="connsiteX2" fmla="*/ 0 w 6450636"/>
                  <a:gd name="connsiteY2" fmla="*/ 1643380 h 1643379"/>
                  <a:gd name="connsiteX3" fmla="*/ 6450637 w 6450636"/>
                  <a:gd name="connsiteY3" fmla="*/ 0 h 164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1643379">
                    <a:moveTo>
                      <a:pt x="6450637" y="0"/>
                    </a:moveTo>
                    <a:lnTo>
                      <a:pt x="0" y="451168"/>
                    </a:lnTo>
                    <a:lnTo>
                      <a:pt x="0" y="1643380"/>
                    </a:lnTo>
                    <a:lnTo>
                      <a:pt x="6450637" y="0"/>
                    </a:lnTo>
                    <a:close/>
                  </a:path>
                </a:pathLst>
              </a:custGeom>
              <a:gradFill>
                <a:gsLst>
                  <a:gs pos="29000">
                    <a:srgbClr val="FFA800"/>
                  </a:gs>
                  <a:gs pos="32000">
                    <a:srgbClr val="FFAA00"/>
                  </a:gs>
                  <a:gs pos="47000">
                    <a:srgbClr val="FFC600"/>
                  </a:gs>
                </a:gsLst>
                <a:lin ang="468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702D599-C6F9-9A51-D4F8-74409D448252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2345689"/>
              </a:xfrm>
              <a:custGeom>
                <a:avLst/>
                <a:gdLst>
                  <a:gd name="connsiteX0" fmla="*/ 6450637 w 6450636"/>
                  <a:gd name="connsiteY0" fmla="*/ 0 h 2345689"/>
                  <a:gd name="connsiteX1" fmla="*/ 0 w 6450636"/>
                  <a:gd name="connsiteY1" fmla="*/ 2151063 h 2345689"/>
                  <a:gd name="connsiteX2" fmla="*/ 0 w 6450636"/>
                  <a:gd name="connsiteY2" fmla="*/ 2345690 h 2345689"/>
                  <a:gd name="connsiteX3" fmla="*/ 6450637 w 6450636"/>
                  <a:gd name="connsiteY3" fmla="*/ 0 h 234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2345689">
                    <a:moveTo>
                      <a:pt x="6450637" y="0"/>
                    </a:moveTo>
                    <a:lnTo>
                      <a:pt x="0" y="2151063"/>
                    </a:lnTo>
                    <a:lnTo>
                      <a:pt x="0" y="2345690"/>
                    </a:lnTo>
                    <a:lnTo>
                      <a:pt x="6450637" y="0"/>
                    </a:lnTo>
                    <a:close/>
                  </a:path>
                </a:pathLst>
              </a:custGeom>
              <a:solidFill>
                <a:srgbClr val="FF9A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5183F6D-5EC9-1C56-B19E-D634E3F23EB3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3051175"/>
              </a:xfrm>
              <a:custGeom>
                <a:avLst/>
                <a:gdLst>
                  <a:gd name="connsiteX0" fmla="*/ 6450637 w 6450636"/>
                  <a:gd name="connsiteY0" fmla="*/ 0 h 3051175"/>
                  <a:gd name="connsiteX1" fmla="*/ 0 w 6450636"/>
                  <a:gd name="connsiteY1" fmla="*/ 2345690 h 3051175"/>
                  <a:gd name="connsiteX2" fmla="*/ 0 w 6450636"/>
                  <a:gd name="connsiteY2" fmla="*/ 3051175 h 3051175"/>
                  <a:gd name="connsiteX3" fmla="*/ 6450637 w 6450636"/>
                  <a:gd name="connsiteY3" fmla="*/ 0 h 305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3051175">
                    <a:moveTo>
                      <a:pt x="6450637" y="0"/>
                    </a:moveTo>
                    <a:lnTo>
                      <a:pt x="0" y="2345690"/>
                    </a:lnTo>
                    <a:lnTo>
                      <a:pt x="0" y="3051175"/>
                    </a:lnTo>
                    <a:lnTo>
                      <a:pt x="6450637" y="0"/>
                    </a:lnTo>
                    <a:close/>
                  </a:path>
                </a:pathLst>
              </a:custGeom>
              <a:gradFill>
                <a:gsLst>
                  <a:gs pos="47000">
                    <a:srgbClr val="C6EB00"/>
                  </a:gs>
                  <a:gs pos="11000">
                    <a:srgbClr val="C6EB00"/>
                  </a:gs>
                  <a:gs pos="69000">
                    <a:srgbClr val="FF9A00"/>
                  </a:gs>
                  <a:gs pos="56000">
                    <a:srgbClr val="FF9A00"/>
                  </a:gs>
                </a:gsLst>
                <a:lin ang="1482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D5CB4C5-1FDC-6793-46C3-86D6667B8C72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2151062"/>
              </a:xfrm>
              <a:custGeom>
                <a:avLst/>
                <a:gdLst>
                  <a:gd name="connsiteX0" fmla="*/ 0 w 6450636"/>
                  <a:gd name="connsiteY0" fmla="*/ 2151063 h 2151062"/>
                  <a:gd name="connsiteX1" fmla="*/ 0 w 6450636"/>
                  <a:gd name="connsiteY1" fmla="*/ 1643380 h 2151062"/>
                  <a:gd name="connsiteX2" fmla="*/ 0 w 6450636"/>
                  <a:gd name="connsiteY2" fmla="*/ 1643380 h 2151062"/>
                  <a:gd name="connsiteX3" fmla="*/ 6450637 w 6450636"/>
                  <a:gd name="connsiteY3" fmla="*/ 0 h 2151062"/>
                  <a:gd name="connsiteX4" fmla="*/ 0 w 6450636"/>
                  <a:gd name="connsiteY4" fmla="*/ 2151063 h 2151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0636" h="2151062">
                    <a:moveTo>
                      <a:pt x="0" y="2151063"/>
                    </a:moveTo>
                    <a:lnTo>
                      <a:pt x="0" y="1643380"/>
                    </a:lnTo>
                    <a:lnTo>
                      <a:pt x="0" y="1643380"/>
                    </a:lnTo>
                    <a:lnTo>
                      <a:pt x="6450637" y="0"/>
                    </a:lnTo>
                    <a:lnTo>
                      <a:pt x="0" y="2151063"/>
                    </a:lnTo>
                    <a:close/>
                  </a:path>
                </a:pathLst>
              </a:custGeom>
              <a:solidFill>
                <a:srgbClr val="FDAF25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F42512D-4A2B-C686-17DC-52467C8DC550}"/>
                  </a:ext>
                </a:extLst>
              </p:cNvPr>
              <p:cNvSpPr/>
              <p:nvPr/>
            </p:nvSpPr>
            <p:spPr>
              <a:xfrm>
                <a:off x="9693279" y="0"/>
                <a:ext cx="2498720" cy="6858000"/>
              </a:xfrm>
              <a:custGeom>
                <a:avLst/>
                <a:gdLst>
                  <a:gd name="connsiteX0" fmla="*/ 0 w 2498720"/>
                  <a:gd name="connsiteY0" fmla="*/ 6858000 h 6858000"/>
                  <a:gd name="connsiteX1" fmla="*/ 2498721 w 2498720"/>
                  <a:gd name="connsiteY1" fmla="*/ 0 h 6858000"/>
                  <a:gd name="connsiteX2" fmla="*/ 849946 w 2498720"/>
                  <a:gd name="connsiteY2" fmla="*/ 6858000 h 6858000"/>
                  <a:gd name="connsiteX3" fmla="*/ 0 w 249872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8720" h="6858000">
                    <a:moveTo>
                      <a:pt x="0" y="6858000"/>
                    </a:moveTo>
                    <a:lnTo>
                      <a:pt x="2498721" y="0"/>
                    </a:lnTo>
                    <a:lnTo>
                      <a:pt x="849946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188EE1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AFF5C48-A44A-A9D1-CCA8-DA3CD1FE5448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5757545"/>
              </a:xfrm>
              <a:custGeom>
                <a:avLst/>
                <a:gdLst>
                  <a:gd name="connsiteX0" fmla="*/ 0 w 6450636"/>
                  <a:gd name="connsiteY0" fmla="*/ 5757545 h 5757545"/>
                  <a:gd name="connsiteX1" fmla="*/ 6450637 w 6450636"/>
                  <a:gd name="connsiteY1" fmla="*/ 0 h 5757545"/>
                  <a:gd name="connsiteX2" fmla="*/ 0 w 6450636"/>
                  <a:gd name="connsiteY2" fmla="*/ 4032885 h 5757545"/>
                  <a:gd name="connsiteX3" fmla="*/ 0 w 6450636"/>
                  <a:gd name="connsiteY3" fmla="*/ 5757545 h 5757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5757545">
                    <a:moveTo>
                      <a:pt x="0" y="5757545"/>
                    </a:moveTo>
                    <a:lnTo>
                      <a:pt x="6450637" y="0"/>
                    </a:lnTo>
                    <a:lnTo>
                      <a:pt x="0" y="4032885"/>
                    </a:lnTo>
                    <a:lnTo>
                      <a:pt x="0" y="5757545"/>
                    </a:lnTo>
                    <a:close/>
                  </a:path>
                </a:pathLst>
              </a:custGeom>
              <a:gradFill>
                <a:gsLst>
                  <a:gs pos="0">
                    <a:srgbClr val="87D400"/>
                  </a:gs>
                  <a:gs pos="22000">
                    <a:srgbClr val="83D200"/>
                  </a:gs>
                  <a:gs pos="81000">
                    <a:srgbClr val="69CA00"/>
                  </a:gs>
                </a:gsLst>
                <a:lin ang="202323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CDBA68C-FA70-22B2-C709-3F6EF70E24D1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6858000"/>
              </a:xfrm>
              <a:custGeom>
                <a:avLst/>
                <a:gdLst>
                  <a:gd name="connsiteX0" fmla="*/ 955356 w 6450636"/>
                  <a:gd name="connsiteY0" fmla="*/ 6858000 h 6858000"/>
                  <a:gd name="connsiteX1" fmla="*/ 6450637 w 6450636"/>
                  <a:gd name="connsiteY1" fmla="*/ 0 h 6858000"/>
                  <a:gd name="connsiteX2" fmla="*/ 0 w 6450636"/>
                  <a:gd name="connsiteY2" fmla="*/ 5757545 h 6858000"/>
                  <a:gd name="connsiteX3" fmla="*/ 0 w 6450636"/>
                  <a:gd name="connsiteY3" fmla="*/ 6858000 h 6858000"/>
                  <a:gd name="connsiteX4" fmla="*/ 955356 w 6450636"/>
                  <a:gd name="connsiteY4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0636" h="6858000">
                    <a:moveTo>
                      <a:pt x="955356" y="6858000"/>
                    </a:moveTo>
                    <a:lnTo>
                      <a:pt x="6450637" y="0"/>
                    </a:lnTo>
                    <a:lnTo>
                      <a:pt x="0" y="5757545"/>
                    </a:lnTo>
                    <a:lnTo>
                      <a:pt x="0" y="6858000"/>
                    </a:lnTo>
                    <a:lnTo>
                      <a:pt x="955356" y="6858000"/>
                    </a:lnTo>
                    <a:close/>
                  </a:path>
                </a:pathLst>
              </a:custGeom>
              <a:gradFill>
                <a:gsLst>
                  <a:gs pos="48000">
                    <a:srgbClr val="C6EB00"/>
                  </a:gs>
                  <a:gs pos="59000">
                    <a:srgbClr val="6BCA23"/>
                  </a:gs>
                  <a:gs pos="90000">
                    <a:srgbClr val="09A74A"/>
                  </a:gs>
                </a:gsLst>
                <a:lin ang="13670947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2635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6F4DAE-6FA9-F587-560D-0669A5EC086F}"/>
              </a:ext>
            </a:extLst>
          </p:cNvPr>
          <p:cNvSpPr/>
          <p:nvPr userDrawn="1"/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3617F25B-C3B5-1DAC-669D-F0AAE4EAD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9616F50-FFFA-28DD-FAAC-BFE320B809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2" y="486751"/>
            <a:ext cx="780795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02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7AFE2D78-CAEC-0B0E-1654-64661C5FBC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266D53C-CFF6-8F3E-0319-03AABB6E57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</p:spTree>
    <p:extLst>
      <p:ext uri="{BB962C8B-B14F-4D97-AF65-F5344CB8AC3E}">
        <p14:creationId xmlns:p14="http://schemas.microsoft.com/office/powerpoint/2010/main" val="2524780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9B762FB-EC77-2CB7-44E6-7F109E56AA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5639739A-31D0-FE65-C933-0C49124C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614185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3B4A12A3-E68B-B5F9-ECD4-384E6D7D58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150274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x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5513653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E3DC5B-DB8B-F580-C6F7-C94D37812C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8894" y="1150938"/>
            <a:ext cx="5513653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6182BEF-2AF4-4343-1BA4-64A2C8E1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99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XP +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A084577-DDF3-0832-E5ED-5FF10B2E3F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2" name="Rectangle: Rounded Corners 11">
            <a:hlinkClick r:id="rId2"/>
            <a:extLst>
              <a:ext uri="{FF2B5EF4-FFF2-40B4-BE49-F238E27FC236}">
                <a16:creationId xmlns:a16="http://schemas.microsoft.com/office/drawing/2014/main" id="{75A8E5E3-17F6-9917-83F2-08D1544F023A}"/>
              </a:ext>
            </a:extLst>
          </p:cNvPr>
          <p:cNvSpPr/>
          <p:nvPr userDrawn="1"/>
        </p:nvSpPr>
        <p:spPr>
          <a:xfrm>
            <a:off x="1342652" y="5761384"/>
            <a:ext cx="1509927" cy="305544"/>
          </a:xfrm>
          <a:prstGeom prst="roundRect">
            <a:avLst>
              <a:gd name="adj" fmla="val 50000"/>
            </a:avLst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nxp.com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C26F959-7025-876F-2A7E-2AB97F839FF3}"/>
              </a:ext>
            </a:extLst>
          </p:cNvPr>
          <p:cNvSpPr txBox="1">
            <a:spLocks/>
          </p:cNvSpPr>
          <p:nvPr userDrawn="1"/>
        </p:nvSpPr>
        <p:spPr>
          <a:xfrm>
            <a:off x="1343025" y="6292680"/>
            <a:ext cx="5062539" cy="27486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Public  |  </a:t>
            </a: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NXP and the NXP logo are trademarks of NXP B.V. All other product </a:t>
            </a:r>
            <a:b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8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service names are the property of their respective owners. © 2026 NXP B.V. Version 3.0.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79993E6-A0C2-2282-9D83-AF057F94A080}"/>
              </a:ext>
            </a:extLst>
          </p:cNvPr>
          <p:cNvGrpSpPr/>
          <p:nvPr userDrawn="1"/>
        </p:nvGrpSpPr>
        <p:grpSpPr>
          <a:xfrm>
            <a:off x="3881118" y="0"/>
            <a:ext cx="8315959" cy="6857999"/>
            <a:chOff x="4609967" y="0"/>
            <a:chExt cx="8315959" cy="6857999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887985F-1D93-DAFC-74AB-CE8D59DA60B9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5878513 w 5878512"/>
                <a:gd name="connsiteY0" fmla="*/ 3493453 h 3493452"/>
                <a:gd name="connsiteX1" fmla="*/ 5857557 w 5878512"/>
                <a:gd name="connsiteY1" fmla="*/ 0 h 3493452"/>
                <a:gd name="connsiteX2" fmla="*/ 2393315 w 5878512"/>
                <a:gd name="connsiteY2" fmla="*/ 0 h 3493452"/>
                <a:gd name="connsiteX3" fmla="*/ 0 w 5878512"/>
                <a:gd name="connsiteY3" fmla="*/ 0 h 3493452"/>
                <a:gd name="connsiteX4" fmla="*/ 5878513 w 5878512"/>
                <a:gd name="connsiteY4" fmla="*/ 3493453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5878513" y="3493453"/>
                  </a:moveTo>
                  <a:lnTo>
                    <a:pt x="5857557" y="0"/>
                  </a:lnTo>
                  <a:lnTo>
                    <a:pt x="2393315" y="0"/>
                  </a:lnTo>
                  <a:lnTo>
                    <a:pt x="0" y="0"/>
                  </a:lnTo>
                  <a:lnTo>
                    <a:pt x="5878513" y="3493453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7814D08-EE86-E321-263E-AF405AD40066}"/>
                </a:ext>
              </a:extLst>
            </p:cNvPr>
            <p:cNvSpPr/>
            <p:nvPr/>
          </p:nvSpPr>
          <p:spPr>
            <a:xfrm>
              <a:off x="4609967" y="0"/>
              <a:ext cx="5878512" cy="3493452"/>
            </a:xfrm>
            <a:custGeom>
              <a:avLst/>
              <a:gdLst>
                <a:gd name="connsiteX0" fmla="*/ 0 w 5878512"/>
                <a:gd name="connsiteY0" fmla="*/ 0 h 3493452"/>
                <a:gd name="connsiteX1" fmla="*/ 5878513 w 5878512"/>
                <a:gd name="connsiteY1" fmla="*/ 3493453 h 3493452"/>
                <a:gd name="connsiteX2" fmla="*/ 2393315 w 5878512"/>
                <a:gd name="connsiteY2" fmla="*/ 0 h 3493452"/>
                <a:gd name="connsiteX3" fmla="*/ 2393315 w 5878512"/>
                <a:gd name="connsiteY3" fmla="*/ 0 h 3493452"/>
                <a:gd name="connsiteX4" fmla="*/ 0 w 5878512"/>
                <a:gd name="connsiteY4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512" h="3493452">
                  <a:moveTo>
                    <a:pt x="0" y="0"/>
                  </a:moveTo>
                  <a:lnTo>
                    <a:pt x="5878513" y="3493453"/>
                  </a:lnTo>
                  <a:lnTo>
                    <a:pt x="2393315" y="0"/>
                  </a:lnTo>
                  <a:lnTo>
                    <a:pt x="2393315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2521">
                  <a:schemeClr val="accent6"/>
                </a:gs>
                <a:gs pos="49000">
                  <a:schemeClr val="accent3"/>
                </a:gs>
                <a:gs pos="63000">
                  <a:srgbClr val="C6EB00"/>
                </a:gs>
                <a:gs pos="94000">
                  <a:srgbClr val="C6EB00"/>
                </a:gs>
              </a:gsLst>
              <a:lin ang="184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3459D98-54E4-0EEE-94CB-2FCBEEF4A592}"/>
                </a:ext>
              </a:extLst>
            </p:cNvPr>
            <p:cNvSpPr/>
            <p:nvPr/>
          </p:nvSpPr>
          <p:spPr>
            <a:xfrm>
              <a:off x="7003281" y="0"/>
              <a:ext cx="3485197" cy="3493452"/>
            </a:xfrm>
            <a:custGeom>
              <a:avLst/>
              <a:gdLst>
                <a:gd name="connsiteX0" fmla="*/ 0 w 3485197"/>
                <a:gd name="connsiteY0" fmla="*/ 0 h 3493452"/>
                <a:gd name="connsiteX1" fmla="*/ 3485198 w 3485197"/>
                <a:gd name="connsiteY1" fmla="*/ 3493453 h 3493452"/>
                <a:gd name="connsiteX2" fmla="*/ 287973 w 3485197"/>
                <a:gd name="connsiteY2" fmla="*/ 0 h 3493452"/>
                <a:gd name="connsiteX3" fmla="*/ 0 w 348519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5197" h="3493452">
                  <a:moveTo>
                    <a:pt x="0" y="0"/>
                  </a:moveTo>
                  <a:lnTo>
                    <a:pt x="3485198" y="3493453"/>
                  </a:lnTo>
                  <a:lnTo>
                    <a:pt x="2879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B972">
                <a:alpha val="4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FAEC36D-F404-90FE-3357-7C09FBE64DDD}"/>
                </a:ext>
              </a:extLst>
            </p:cNvPr>
            <p:cNvSpPr/>
            <p:nvPr/>
          </p:nvSpPr>
          <p:spPr>
            <a:xfrm>
              <a:off x="7291254" y="0"/>
              <a:ext cx="3197225" cy="3493452"/>
            </a:xfrm>
            <a:custGeom>
              <a:avLst/>
              <a:gdLst>
                <a:gd name="connsiteX0" fmla="*/ 628650 w 3197225"/>
                <a:gd name="connsiteY0" fmla="*/ 0 h 3493452"/>
                <a:gd name="connsiteX1" fmla="*/ 3197225 w 3197225"/>
                <a:gd name="connsiteY1" fmla="*/ 3493453 h 3493452"/>
                <a:gd name="connsiteX2" fmla="*/ 0 w 3197225"/>
                <a:gd name="connsiteY2" fmla="*/ 0 h 3493452"/>
                <a:gd name="connsiteX3" fmla="*/ 628650 w 319722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7225" h="3493452">
                  <a:moveTo>
                    <a:pt x="628650" y="0"/>
                  </a:moveTo>
                  <a:lnTo>
                    <a:pt x="3197225" y="3493453"/>
                  </a:lnTo>
                  <a:lnTo>
                    <a:pt x="0" y="0"/>
                  </a:lnTo>
                  <a:lnTo>
                    <a:pt x="628650" y="0"/>
                  </a:lnTo>
                  <a:close/>
                </a:path>
              </a:pathLst>
            </a:custGeom>
            <a:gradFill>
              <a:gsLst>
                <a:gs pos="46000">
                  <a:schemeClr val="accent3"/>
                </a:gs>
                <a:gs pos="64000">
                  <a:srgbClr val="C6EB00"/>
                </a:gs>
              </a:gsLst>
              <a:lin ang="18810059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A7BF3E-52B1-61EC-32CD-26A550AB40D5}"/>
                </a:ext>
              </a:extLst>
            </p:cNvPr>
            <p:cNvSpPr/>
            <p:nvPr/>
          </p:nvSpPr>
          <p:spPr>
            <a:xfrm>
              <a:off x="7919904" y="0"/>
              <a:ext cx="2568575" cy="3493452"/>
            </a:xfrm>
            <a:custGeom>
              <a:avLst/>
              <a:gdLst>
                <a:gd name="connsiteX0" fmla="*/ 0 w 2568575"/>
                <a:gd name="connsiteY0" fmla="*/ 0 h 3493452"/>
                <a:gd name="connsiteX1" fmla="*/ 2568575 w 2568575"/>
                <a:gd name="connsiteY1" fmla="*/ 3493453 h 3493452"/>
                <a:gd name="connsiteX2" fmla="*/ 173672 w 2568575"/>
                <a:gd name="connsiteY2" fmla="*/ 0 h 3493452"/>
                <a:gd name="connsiteX3" fmla="*/ 0 w 256857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8575" h="3493452">
                  <a:moveTo>
                    <a:pt x="0" y="0"/>
                  </a:moveTo>
                  <a:lnTo>
                    <a:pt x="2568575" y="3493453"/>
                  </a:lnTo>
                  <a:lnTo>
                    <a:pt x="1736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3B1E3E7-CE0D-4AAA-3FB6-B6726FB0CD12}"/>
                </a:ext>
              </a:extLst>
            </p:cNvPr>
            <p:cNvSpPr/>
            <p:nvPr/>
          </p:nvSpPr>
          <p:spPr>
            <a:xfrm>
              <a:off x="8093577" y="0"/>
              <a:ext cx="2394902" cy="3493452"/>
            </a:xfrm>
            <a:custGeom>
              <a:avLst/>
              <a:gdLst>
                <a:gd name="connsiteX0" fmla="*/ 0 w 2394902"/>
                <a:gd name="connsiteY0" fmla="*/ 0 h 3493452"/>
                <a:gd name="connsiteX1" fmla="*/ 2394903 w 2394902"/>
                <a:gd name="connsiteY1" fmla="*/ 3493453 h 3493452"/>
                <a:gd name="connsiteX2" fmla="*/ 0 w 2394902"/>
                <a:gd name="connsiteY2" fmla="*/ 0 h 3493452"/>
                <a:gd name="connsiteX3" fmla="*/ 0 w 239490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4902" h="3493452">
                  <a:moveTo>
                    <a:pt x="0" y="0"/>
                  </a:moveTo>
                  <a:lnTo>
                    <a:pt x="2394903" y="34934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A0F4E2FE-3961-5039-524A-C7BFBEF407E6}"/>
                </a:ext>
              </a:extLst>
            </p:cNvPr>
            <p:cNvSpPr/>
            <p:nvPr/>
          </p:nvSpPr>
          <p:spPr>
            <a:xfrm>
              <a:off x="8267884" y="0"/>
              <a:ext cx="2220595" cy="3493452"/>
            </a:xfrm>
            <a:custGeom>
              <a:avLst/>
              <a:gdLst>
                <a:gd name="connsiteX0" fmla="*/ 0 w 2220595"/>
                <a:gd name="connsiteY0" fmla="*/ 0 h 3493452"/>
                <a:gd name="connsiteX1" fmla="*/ 2220596 w 2220595"/>
                <a:gd name="connsiteY1" fmla="*/ 3493453 h 3493452"/>
                <a:gd name="connsiteX2" fmla="*/ 187643 w 2220595"/>
                <a:gd name="connsiteY2" fmla="*/ 0 h 3493452"/>
                <a:gd name="connsiteX3" fmla="*/ 0 w 222059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595" h="3493452">
                  <a:moveTo>
                    <a:pt x="0" y="0"/>
                  </a:moveTo>
                  <a:lnTo>
                    <a:pt x="2220596" y="3493453"/>
                  </a:lnTo>
                  <a:lnTo>
                    <a:pt x="1876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B221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D89A4A1-BD86-2041-AD1E-85D8F0FA7545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solidFill>
              <a:srgbClr val="80D226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746FA9E-2870-9A65-A5F0-0F8571A42208}"/>
                </a:ext>
              </a:extLst>
            </p:cNvPr>
            <p:cNvSpPr/>
            <p:nvPr/>
          </p:nvSpPr>
          <p:spPr>
            <a:xfrm>
              <a:off x="8455527" y="0"/>
              <a:ext cx="2032952" cy="3493452"/>
            </a:xfrm>
            <a:custGeom>
              <a:avLst/>
              <a:gdLst>
                <a:gd name="connsiteX0" fmla="*/ 663893 w 2032952"/>
                <a:gd name="connsiteY0" fmla="*/ 0 h 3493452"/>
                <a:gd name="connsiteX1" fmla="*/ 2032953 w 2032952"/>
                <a:gd name="connsiteY1" fmla="*/ 3493453 h 3493452"/>
                <a:gd name="connsiteX2" fmla="*/ 0 w 2032952"/>
                <a:gd name="connsiteY2" fmla="*/ 0 h 3493452"/>
                <a:gd name="connsiteX3" fmla="*/ 663893 w 2032952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952" h="3493452">
                  <a:moveTo>
                    <a:pt x="663893" y="0"/>
                  </a:moveTo>
                  <a:lnTo>
                    <a:pt x="2032953" y="3493453"/>
                  </a:lnTo>
                  <a:lnTo>
                    <a:pt x="0" y="0"/>
                  </a:lnTo>
                  <a:lnTo>
                    <a:pt x="663893" y="0"/>
                  </a:lnTo>
                  <a:close/>
                </a:path>
              </a:pathLst>
            </a:custGeom>
            <a:gradFill>
              <a:gsLst>
                <a:gs pos="38000">
                  <a:srgbClr val="C6EB00"/>
                </a:gs>
                <a:gs pos="52000">
                  <a:schemeClr val="accent3"/>
                </a:gs>
                <a:gs pos="74000">
                  <a:srgbClr val="00A700"/>
                </a:gs>
              </a:gsLst>
              <a:lin ang="2022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8B01B5A-9CCD-0927-40F5-07AE1EB05810}"/>
                </a:ext>
              </a:extLst>
            </p:cNvPr>
            <p:cNvSpPr/>
            <p:nvPr/>
          </p:nvSpPr>
          <p:spPr>
            <a:xfrm>
              <a:off x="9119419" y="0"/>
              <a:ext cx="1369059" cy="3493452"/>
            </a:xfrm>
            <a:custGeom>
              <a:avLst/>
              <a:gdLst>
                <a:gd name="connsiteX0" fmla="*/ 0 w 1369059"/>
                <a:gd name="connsiteY0" fmla="*/ 0 h 3493452"/>
                <a:gd name="connsiteX1" fmla="*/ 1369060 w 1369059"/>
                <a:gd name="connsiteY1" fmla="*/ 3493453 h 3493452"/>
                <a:gd name="connsiteX2" fmla="*/ 452755 w 1369059"/>
                <a:gd name="connsiteY2" fmla="*/ 0 h 3493452"/>
                <a:gd name="connsiteX3" fmla="*/ 0 w 1369059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059" h="3493452">
                  <a:moveTo>
                    <a:pt x="0" y="0"/>
                  </a:moveTo>
                  <a:lnTo>
                    <a:pt x="1369060" y="3493453"/>
                  </a:lnTo>
                  <a:lnTo>
                    <a:pt x="45275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CA0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4530221-7573-6728-6902-AE3BCFD1B788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895350 w 916305"/>
                <a:gd name="connsiteY0" fmla="*/ 0 h 3493452"/>
                <a:gd name="connsiteX1" fmla="*/ 916305 w 916305"/>
                <a:gd name="connsiteY1" fmla="*/ 3493453 h 3493452"/>
                <a:gd name="connsiteX2" fmla="*/ 0 w 916305"/>
                <a:gd name="connsiteY2" fmla="*/ 0 h 3493452"/>
                <a:gd name="connsiteX3" fmla="*/ 89535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895350" y="0"/>
                  </a:moveTo>
                  <a:lnTo>
                    <a:pt x="916305" y="3493453"/>
                  </a:lnTo>
                  <a:lnTo>
                    <a:pt x="0" y="0"/>
                  </a:lnTo>
                  <a:lnTo>
                    <a:pt x="895350" y="0"/>
                  </a:lnTo>
                  <a:close/>
                </a:path>
              </a:pathLst>
            </a:custGeom>
            <a:gradFill>
              <a:gsLst>
                <a:gs pos="20000">
                  <a:srgbClr val="C6EB00"/>
                </a:gs>
                <a:gs pos="20000">
                  <a:srgbClr val="C6EB00">
                    <a:alpha val="89804"/>
                  </a:srgbClr>
                </a:gs>
                <a:gs pos="40000">
                  <a:srgbClr val="C6EB00">
                    <a:alpha val="69804"/>
                  </a:srgbClr>
                </a:gs>
                <a:gs pos="70000">
                  <a:srgbClr val="C6EB00">
                    <a:alpha val="29804"/>
                  </a:srgbClr>
                </a:gs>
                <a:gs pos="90000">
                  <a:srgbClr val="C6EB00">
                    <a:alpha val="0"/>
                  </a:srgbClr>
                </a:gs>
              </a:gsLst>
              <a:lin ang="21210000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305A30F-4210-E96A-694A-6E516693D43F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0 w 2343784"/>
                <a:gd name="connsiteY0" fmla="*/ 3493453 h 3493452"/>
                <a:gd name="connsiteX1" fmla="*/ 521335 w 2343784"/>
                <a:gd name="connsiteY1" fmla="*/ 0 h 3493452"/>
                <a:gd name="connsiteX2" fmla="*/ 2343785 w 2343784"/>
                <a:gd name="connsiteY2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3784" h="3493452">
                  <a:moveTo>
                    <a:pt x="0" y="3493453"/>
                  </a:moveTo>
                  <a:lnTo>
                    <a:pt x="521335" y="0"/>
                  </a:lnTo>
                  <a:lnTo>
                    <a:pt x="2343785" y="0"/>
                  </a:lnTo>
                </a:path>
              </a:pathLst>
            </a:custGeom>
            <a:solidFill>
              <a:srgbClr val="0EAFE0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ECFBB89E-BEBC-7CD6-1982-E69C64F41F32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C9CBB3D-10AB-900E-DDFF-874DC2105612}"/>
                </a:ext>
              </a:extLst>
            </p:cNvPr>
            <p:cNvSpPr/>
            <p:nvPr/>
          </p:nvSpPr>
          <p:spPr>
            <a:xfrm>
              <a:off x="10488479" y="0"/>
              <a:ext cx="2343784" cy="3493452"/>
            </a:xfrm>
            <a:custGeom>
              <a:avLst/>
              <a:gdLst>
                <a:gd name="connsiteX0" fmla="*/ 2343785 w 2343784"/>
                <a:gd name="connsiteY0" fmla="*/ 0 h 3493452"/>
                <a:gd name="connsiteX1" fmla="*/ 0 w 2343784"/>
                <a:gd name="connsiteY1" fmla="*/ 3493453 h 3493452"/>
                <a:gd name="connsiteX2" fmla="*/ 1507490 w 2343784"/>
                <a:gd name="connsiteY2" fmla="*/ 0 h 3493452"/>
                <a:gd name="connsiteX3" fmla="*/ 2343785 w 2343784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784" h="3493452">
                  <a:moveTo>
                    <a:pt x="234378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2343785" y="0"/>
                  </a:lnTo>
                  <a:close/>
                </a:path>
              </a:pathLst>
            </a:custGeom>
            <a:gradFill>
              <a:gsLst>
                <a:gs pos="24000">
                  <a:srgbClr val="3ECAFB">
                    <a:alpha val="0"/>
                  </a:srgbClr>
                </a:gs>
                <a:gs pos="47000">
                  <a:srgbClr val="188EEA"/>
                </a:gs>
                <a:gs pos="57000">
                  <a:srgbClr val="0068DF"/>
                </a:gs>
              </a:gsLst>
              <a:lin ang="198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526ADC2-0154-7098-07BA-C7D05E711BEB}"/>
                </a:ext>
              </a:extLst>
            </p:cNvPr>
            <p:cNvSpPr/>
            <p:nvPr/>
          </p:nvSpPr>
          <p:spPr>
            <a:xfrm>
              <a:off x="10488479" y="0"/>
              <a:ext cx="1231265" cy="3493452"/>
            </a:xfrm>
            <a:custGeom>
              <a:avLst/>
              <a:gdLst>
                <a:gd name="connsiteX0" fmla="*/ 824547 w 1231265"/>
                <a:gd name="connsiteY0" fmla="*/ 0 h 3493452"/>
                <a:gd name="connsiteX1" fmla="*/ 0 w 1231265"/>
                <a:gd name="connsiteY1" fmla="*/ 3493453 h 3493452"/>
                <a:gd name="connsiteX2" fmla="*/ 1231265 w 1231265"/>
                <a:gd name="connsiteY2" fmla="*/ 0 h 3493452"/>
                <a:gd name="connsiteX3" fmla="*/ 824547 w 123126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265" h="3493452">
                  <a:moveTo>
                    <a:pt x="824547" y="0"/>
                  </a:moveTo>
                  <a:lnTo>
                    <a:pt x="0" y="3493453"/>
                  </a:lnTo>
                  <a:lnTo>
                    <a:pt x="1231265" y="0"/>
                  </a:lnTo>
                  <a:lnTo>
                    <a:pt x="824547" y="0"/>
                  </a:lnTo>
                  <a:close/>
                </a:path>
              </a:pathLst>
            </a:custGeom>
            <a:solidFill>
              <a:srgbClr val="1F7AE3">
                <a:alpha val="60000"/>
              </a:srgbClr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9AF1836-38F3-443A-FF5B-C263972B1EE7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542290 w 542290"/>
                <a:gd name="connsiteY0" fmla="*/ 0 h 3493452"/>
                <a:gd name="connsiteX1" fmla="*/ 20955 w 542290"/>
                <a:gd name="connsiteY1" fmla="*/ 3493453 h 3493452"/>
                <a:gd name="connsiteX2" fmla="*/ 0 w 542290"/>
                <a:gd name="connsiteY2" fmla="*/ 0 h 3493452"/>
                <a:gd name="connsiteX3" fmla="*/ 54229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542290" y="0"/>
                  </a:moveTo>
                  <a:lnTo>
                    <a:pt x="20955" y="3493453"/>
                  </a:lnTo>
                  <a:lnTo>
                    <a:pt x="0" y="0"/>
                  </a:lnTo>
                  <a:lnTo>
                    <a:pt x="542290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D3A5C3A-736D-166F-F645-3728D9FA9DAA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76DB"/>
                </a:gs>
                <a:gs pos="50000">
                  <a:srgbClr val="2A9FED"/>
                </a:gs>
                <a:gs pos="100000">
                  <a:srgbClr val="54C8FF"/>
                </a:gs>
              </a:gsLst>
              <a:lin ang="20920988" scaled="1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32D2AC5-692E-3B83-F7EA-7B73246FBF79}"/>
                </a:ext>
              </a:extLst>
            </p:cNvPr>
            <p:cNvSpPr/>
            <p:nvPr/>
          </p:nvSpPr>
          <p:spPr>
            <a:xfrm>
              <a:off x="10467524" y="0"/>
              <a:ext cx="542290" cy="3493452"/>
            </a:xfrm>
            <a:custGeom>
              <a:avLst/>
              <a:gdLst>
                <a:gd name="connsiteX0" fmla="*/ 0 w 542290"/>
                <a:gd name="connsiteY0" fmla="*/ 0 h 3493452"/>
                <a:gd name="connsiteX1" fmla="*/ 20955 w 542290"/>
                <a:gd name="connsiteY1" fmla="*/ 3493453 h 3493452"/>
                <a:gd name="connsiteX2" fmla="*/ 542290 w 542290"/>
                <a:gd name="connsiteY2" fmla="*/ 0 h 3493452"/>
                <a:gd name="connsiteX3" fmla="*/ 0 w 5422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290" h="3493452">
                  <a:moveTo>
                    <a:pt x="0" y="0"/>
                  </a:moveTo>
                  <a:lnTo>
                    <a:pt x="20955" y="3493453"/>
                  </a:lnTo>
                  <a:lnTo>
                    <a:pt x="54229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8081749-69BF-173A-EB05-9EEF258EE2B0}"/>
                </a:ext>
              </a:extLst>
            </p:cNvPr>
            <p:cNvSpPr/>
            <p:nvPr/>
          </p:nvSpPr>
          <p:spPr>
            <a:xfrm>
              <a:off x="9572174" y="0"/>
              <a:ext cx="916305" cy="3493452"/>
            </a:xfrm>
            <a:custGeom>
              <a:avLst/>
              <a:gdLst>
                <a:gd name="connsiteX0" fmla="*/ 0 w 916305"/>
                <a:gd name="connsiteY0" fmla="*/ 0 h 3493452"/>
                <a:gd name="connsiteX1" fmla="*/ 916305 w 916305"/>
                <a:gd name="connsiteY1" fmla="*/ 3493453 h 3493452"/>
                <a:gd name="connsiteX2" fmla="*/ 895350 w 916305"/>
                <a:gd name="connsiteY2" fmla="*/ 0 h 3493452"/>
                <a:gd name="connsiteX3" fmla="*/ 0 w 916305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305" h="3493452">
                  <a:moveTo>
                    <a:pt x="0" y="0"/>
                  </a:moveTo>
                  <a:lnTo>
                    <a:pt x="916305" y="3493453"/>
                  </a:lnTo>
                  <a:lnTo>
                    <a:pt x="89535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36000">
                  <a:srgbClr val="C6EB00"/>
                </a:gs>
                <a:gs pos="54000">
                  <a:srgbClr val="B7D742"/>
                </a:gs>
                <a:gs pos="80000">
                  <a:srgbClr val="5DCAD3"/>
                </a:gs>
                <a:gs pos="100000">
                  <a:srgbClr val="49C8F5"/>
                </a:gs>
              </a:gsLst>
              <a:lin ang="20940000" scaled="0"/>
            </a:gra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2098DD5-2AFE-2F89-353D-97173AC45973}"/>
                </a:ext>
              </a:extLst>
            </p:cNvPr>
            <p:cNvSpPr/>
            <p:nvPr/>
          </p:nvSpPr>
          <p:spPr>
            <a:xfrm>
              <a:off x="10488479" y="0"/>
              <a:ext cx="824547" cy="3493452"/>
            </a:xfrm>
            <a:custGeom>
              <a:avLst/>
              <a:gdLst>
                <a:gd name="connsiteX0" fmla="*/ 521335 w 824547"/>
                <a:gd name="connsiteY0" fmla="*/ 0 h 3493452"/>
                <a:gd name="connsiteX1" fmla="*/ 0 w 824547"/>
                <a:gd name="connsiteY1" fmla="*/ 3493453 h 3493452"/>
                <a:gd name="connsiteX2" fmla="*/ 824547 w 824547"/>
                <a:gd name="connsiteY2" fmla="*/ 0 h 3493452"/>
                <a:gd name="connsiteX3" fmla="*/ 521335 w 824547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547" h="3493452">
                  <a:moveTo>
                    <a:pt x="521335" y="0"/>
                  </a:moveTo>
                  <a:lnTo>
                    <a:pt x="0" y="3493453"/>
                  </a:lnTo>
                  <a:lnTo>
                    <a:pt x="824547" y="0"/>
                  </a:lnTo>
                  <a:lnTo>
                    <a:pt x="52133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A2CF7D6-9028-349C-9BDD-0D0AB6CA72C0}"/>
                </a:ext>
              </a:extLst>
            </p:cNvPr>
            <p:cNvSpPr/>
            <p:nvPr/>
          </p:nvSpPr>
          <p:spPr>
            <a:xfrm>
              <a:off x="10488479" y="0"/>
              <a:ext cx="1507490" cy="3493452"/>
            </a:xfrm>
            <a:custGeom>
              <a:avLst/>
              <a:gdLst>
                <a:gd name="connsiteX0" fmla="*/ 1231265 w 1507490"/>
                <a:gd name="connsiteY0" fmla="*/ 0 h 3493452"/>
                <a:gd name="connsiteX1" fmla="*/ 0 w 1507490"/>
                <a:gd name="connsiteY1" fmla="*/ 3493453 h 3493452"/>
                <a:gd name="connsiteX2" fmla="*/ 1507490 w 1507490"/>
                <a:gd name="connsiteY2" fmla="*/ 0 h 3493452"/>
                <a:gd name="connsiteX3" fmla="*/ 1231265 w 1507490"/>
                <a:gd name="connsiteY3" fmla="*/ 0 h 349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7490" h="3493452">
                  <a:moveTo>
                    <a:pt x="1231265" y="0"/>
                  </a:moveTo>
                  <a:lnTo>
                    <a:pt x="0" y="3493453"/>
                  </a:lnTo>
                  <a:lnTo>
                    <a:pt x="1507490" y="0"/>
                  </a:lnTo>
                  <a:lnTo>
                    <a:pt x="1231265" y="0"/>
                  </a:lnTo>
                  <a:close/>
                </a:path>
              </a:pathLst>
            </a:custGeom>
            <a:solidFill>
              <a:srgbClr val="3ECAFB"/>
            </a:solidFill>
            <a:ln w="2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8" name="Graphic 57">
              <a:extLst>
                <a:ext uri="{FF2B5EF4-FFF2-40B4-BE49-F238E27FC236}">
                  <a16:creationId xmlns:a16="http://schemas.microsoft.com/office/drawing/2014/main" id="{C4FC5CAF-4688-232A-6992-3DBA4628B5E0}"/>
                </a:ext>
              </a:extLst>
            </p:cNvPr>
            <p:cNvGrpSpPr/>
            <p:nvPr/>
          </p:nvGrpSpPr>
          <p:grpSpPr>
            <a:xfrm>
              <a:off x="9375642" y="3493452"/>
              <a:ext cx="3550284" cy="3364547"/>
              <a:chOff x="12299315" y="3493452"/>
              <a:chExt cx="3550284" cy="3364547"/>
            </a:xfrm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70998FF-F0A7-FC66-8E62-1A96657E7F98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3550284" cy="3364547"/>
              </a:xfrm>
              <a:custGeom>
                <a:avLst/>
                <a:gdLst>
                  <a:gd name="connsiteX0" fmla="*/ 1112838 w 3550284"/>
                  <a:gd name="connsiteY0" fmla="*/ 0 h 3364547"/>
                  <a:gd name="connsiteX1" fmla="*/ 3550285 w 3550284"/>
                  <a:gd name="connsiteY1" fmla="*/ 879475 h 3364547"/>
                  <a:gd name="connsiteX2" fmla="*/ 3550285 w 3550284"/>
                  <a:gd name="connsiteY2" fmla="*/ 3364547 h 3364547"/>
                  <a:gd name="connsiteX3" fmla="*/ 0 w 3550284"/>
                  <a:gd name="connsiteY3" fmla="*/ 3364547 h 3364547"/>
                  <a:gd name="connsiteX4" fmla="*/ 1112838 w 3550284"/>
                  <a:gd name="connsiteY4" fmla="*/ 0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0284" h="3364547">
                    <a:moveTo>
                      <a:pt x="1112838" y="0"/>
                    </a:moveTo>
                    <a:lnTo>
                      <a:pt x="3550285" y="879475"/>
                    </a:lnTo>
                    <a:lnTo>
                      <a:pt x="3550285" y="3364547"/>
                    </a:lnTo>
                    <a:lnTo>
                      <a:pt x="0" y="3364547"/>
                    </a:lnTo>
                    <a:lnTo>
                      <a:pt x="1112838" y="0"/>
                    </a:lnTo>
                    <a:close/>
                  </a:path>
                </a:pathLst>
              </a:custGeom>
              <a:solidFill>
                <a:srgbClr val="FF9A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F3BA8CEE-0385-A6F0-44A6-C607C3E975A5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solidFill>
                <a:srgbClr val="FFD800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8B30A002-E800-2FFC-B6EF-4F4F723C5090}"/>
                  </a:ext>
                </a:extLst>
              </p:cNvPr>
              <p:cNvSpPr/>
              <p:nvPr/>
            </p:nvSpPr>
            <p:spPr>
              <a:xfrm>
                <a:off x="13242607" y="3493452"/>
                <a:ext cx="1357312" cy="3364547"/>
              </a:xfrm>
              <a:custGeom>
                <a:avLst/>
                <a:gdLst>
                  <a:gd name="connsiteX0" fmla="*/ 0 w 1357312"/>
                  <a:gd name="connsiteY0" fmla="*/ 3364547 h 3364547"/>
                  <a:gd name="connsiteX1" fmla="*/ 169545 w 1357312"/>
                  <a:gd name="connsiteY1" fmla="*/ 0 h 3364547"/>
                  <a:gd name="connsiteX2" fmla="*/ 1357313 w 1357312"/>
                  <a:gd name="connsiteY2" fmla="*/ 3364547 h 3364547"/>
                  <a:gd name="connsiteX3" fmla="*/ 0 w 1357312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2" h="3364547">
                    <a:moveTo>
                      <a:pt x="0" y="3364547"/>
                    </a:moveTo>
                    <a:lnTo>
                      <a:pt x="169545" y="0"/>
                    </a:lnTo>
                    <a:lnTo>
                      <a:pt x="1357313" y="3364547"/>
                    </a:lnTo>
                    <a:lnTo>
                      <a:pt x="0" y="3364547"/>
                    </a:lnTo>
                    <a:close/>
                  </a:path>
                </a:pathLst>
              </a:custGeom>
              <a:gradFill>
                <a:gsLst>
                  <a:gs pos="20000">
                    <a:srgbClr val="FF7400"/>
                  </a:gs>
                  <a:gs pos="20000">
                    <a:srgbClr val="FF7F15">
                      <a:alpha val="89804"/>
                    </a:srgbClr>
                  </a:gs>
                  <a:gs pos="40000">
                    <a:srgbClr val="FF9E4D">
                      <a:alpha val="69804"/>
                    </a:srgbClr>
                  </a:gs>
                  <a:gs pos="70000">
                    <a:srgbClr val="FFCFA6">
                      <a:alpha val="29804"/>
                    </a:srgbClr>
                  </a:gs>
                  <a:gs pos="90000">
                    <a:srgbClr val="FFFFFF">
                      <a:alpha val="0"/>
                    </a:srgbClr>
                  </a:gs>
                </a:gsLst>
                <a:lin ang="21066000" scaled="1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049FD7AD-6741-92FD-F2D4-ADDFCB1E8984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834707" cy="3364547"/>
              </a:xfrm>
              <a:custGeom>
                <a:avLst/>
                <a:gdLst>
                  <a:gd name="connsiteX0" fmla="*/ 834707 w 834707"/>
                  <a:gd name="connsiteY0" fmla="*/ 3364547 h 3364547"/>
                  <a:gd name="connsiteX1" fmla="*/ 0 w 834707"/>
                  <a:gd name="connsiteY1" fmla="*/ 0 h 3364547"/>
                  <a:gd name="connsiteX2" fmla="*/ 641032 w 834707"/>
                  <a:gd name="connsiteY2" fmla="*/ 3364547 h 3364547"/>
                  <a:gd name="connsiteX3" fmla="*/ 834707 w 83470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4707" h="3364547">
                    <a:moveTo>
                      <a:pt x="834707" y="3364547"/>
                    </a:moveTo>
                    <a:lnTo>
                      <a:pt x="0" y="0"/>
                    </a:lnTo>
                    <a:lnTo>
                      <a:pt x="641032" y="3364547"/>
                    </a:lnTo>
                    <a:lnTo>
                      <a:pt x="834707" y="3364547"/>
                    </a:lnTo>
                    <a:close/>
                  </a:path>
                </a:pathLst>
              </a:custGeom>
              <a:solidFill>
                <a:srgbClr val="FFD800">
                  <a:alpha val="40000"/>
                </a:srgbClr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C3489775-C831-B62B-F3F1-FE81AEE78845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1816417" cy="3364547"/>
              </a:xfrm>
              <a:custGeom>
                <a:avLst/>
                <a:gdLst>
                  <a:gd name="connsiteX0" fmla="*/ 1816417 w 1816417"/>
                  <a:gd name="connsiteY0" fmla="*/ 3364547 h 3364547"/>
                  <a:gd name="connsiteX1" fmla="*/ 0 w 1816417"/>
                  <a:gd name="connsiteY1" fmla="*/ 0 h 3364547"/>
                  <a:gd name="connsiteX2" fmla="*/ 1187767 w 1816417"/>
                  <a:gd name="connsiteY2" fmla="*/ 3364547 h 3364547"/>
                  <a:gd name="connsiteX3" fmla="*/ 1816417 w 181641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641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118776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FBE244A9-E1B3-7502-C592-65FD5B14AB4B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3364547"/>
              </a:xfrm>
              <a:custGeom>
                <a:avLst/>
                <a:gdLst>
                  <a:gd name="connsiteX0" fmla="*/ 1816417 w 2437447"/>
                  <a:gd name="connsiteY0" fmla="*/ 3364547 h 3364547"/>
                  <a:gd name="connsiteX1" fmla="*/ 0 w 2437447"/>
                  <a:gd name="connsiteY1" fmla="*/ 0 h 3364547"/>
                  <a:gd name="connsiteX2" fmla="*/ 2437447 w 2437447"/>
                  <a:gd name="connsiteY2" fmla="*/ 2812732 h 3364547"/>
                  <a:gd name="connsiteX3" fmla="*/ 2437447 w 2437447"/>
                  <a:gd name="connsiteY3" fmla="*/ 3364547 h 3364547"/>
                  <a:gd name="connsiteX4" fmla="*/ 1816417 w 2437447"/>
                  <a:gd name="connsiteY4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7447" h="3364547">
                    <a:moveTo>
                      <a:pt x="1816417" y="3364547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3364547"/>
                    </a:lnTo>
                    <a:lnTo>
                      <a:pt x="1816417" y="3364547"/>
                    </a:lnTo>
                    <a:close/>
                  </a:path>
                </a:pathLst>
              </a:custGeom>
              <a:gradFill>
                <a:gsLst>
                  <a:gs pos="44000">
                    <a:srgbClr val="FF9A00"/>
                  </a:gs>
                  <a:gs pos="57000">
                    <a:srgbClr val="FF7400">
                      <a:alpha val="89804"/>
                    </a:srgbClr>
                  </a:gs>
                </a:gsLst>
                <a:lin ang="1956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C33B9AA1-6F8F-0117-7EF5-54D4ACDB7231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2812732"/>
              </a:xfrm>
              <a:custGeom>
                <a:avLst/>
                <a:gdLst>
                  <a:gd name="connsiteX0" fmla="*/ 2437447 w 2437447"/>
                  <a:gd name="connsiteY0" fmla="*/ 1587182 h 2812732"/>
                  <a:gd name="connsiteX1" fmla="*/ 0 w 2437447"/>
                  <a:gd name="connsiteY1" fmla="*/ 0 h 2812732"/>
                  <a:gd name="connsiteX2" fmla="*/ 2437447 w 2437447"/>
                  <a:gd name="connsiteY2" fmla="*/ 2812732 h 2812732"/>
                  <a:gd name="connsiteX3" fmla="*/ 2437447 w 2437447"/>
                  <a:gd name="connsiteY3" fmla="*/ 1587182 h 281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2812732">
                    <a:moveTo>
                      <a:pt x="2437447" y="1587182"/>
                    </a:moveTo>
                    <a:lnTo>
                      <a:pt x="0" y="0"/>
                    </a:lnTo>
                    <a:lnTo>
                      <a:pt x="2437447" y="2812732"/>
                    </a:lnTo>
                    <a:lnTo>
                      <a:pt x="2437447" y="1587182"/>
                    </a:lnTo>
                    <a:close/>
                  </a:path>
                </a:pathLst>
              </a:custGeom>
              <a:gradFill>
                <a:gsLst>
                  <a:gs pos="54000">
                    <a:srgbClr val="FF9A00"/>
                  </a:gs>
                  <a:gs pos="64000">
                    <a:srgbClr val="FF7E00"/>
                  </a:gs>
                </a:gsLst>
                <a:lin ang="1890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FC31BCF2-3799-BEFE-670D-06F6F4301A0A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D1F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71EA46D-6F7E-63F7-02CD-693E71E0E5EC}"/>
                  </a:ext>
                </a:extLst>
              </p:cNvPr>
              <p:cNvSpPr/>
              <p:nvPr/>
            </p:nvSpPr>
            <p:spPr>
              <a:xfrm>
                <a:off x="13412152" y="3493452"/>
                <a:ext cx="2437447" cy="1587182"/>
              </a:xfrm>
              <a:custGeom>
                <a:avLst/>
                <a:gdLst>
                  <a:gd name="connsiteX0" fmla="*/ 2437447 w 2437447"/>
                  <a:gd name="connsiteY0" fmla="*/ 879475 h 1587182"/>
                  <a:gd name="connsiteX1" fmla="*/ 0 w 2437447"/>
                  <a:gd name="connsiteY1" fmla="*/ 0 h 1587182"/>
                  <a:gd name="connsiteX2" fmla="*/ 2437447 w 2437447"/>
                  <a:gd name="connsiteY2" fmla="*/ 1587182 h 1587182"/>
                  <a:gd name="connsiteX3" fmla="*/ 2437447 w 2437447"/>
                  <a:gd name="connsiteY3" fmla="*/ 879475 h 158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7447" h="1587182">
                    <a:moveTo>
                      <a:pt x="2437447" y="879475"/>
                    </a:moveTo>
                    <a:lnTo>
                      <a:pt x="0" y="0"/>
                    </a:lnTo>
                    <a:lnTo>
                      <a:pt x="2437447" y="1587182"/>
                    </a:lnTo>
                    <a:lnTo>
                      <a:pt x="2437447" y="879475"/>
                    </a:lnTo>
                    <a:close/>
                  </a:path>
                </a:pathLst>
              </a:custGeom>
              <a:solidFill>
                <a:srgbClr val="FFDA1B"/>
              </a:soli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1BFF8C1-CC60-B92E-553D-C9F448B62B40}"/>
                  </a:ext>
                </a:extLst>
              </p:cNvPr>
              <p:cNvSpPr/>
              <p:nvPr/>
            </p:nvSpPr>
            <p:spPr>
              <a:xfrm>
                <a:off x="12299315" y="3493452"/>
                <a:ext cx="1112837" cy="3364547"/>
              </a:xfrm>
              <a:custGeom>
                <a:avLst/>
                <a:gdLst>
                  <a:gd name="connsiteX0" fmla="*/ 943292 w 1112837"/>
                  <a:gd name="connsiteY0" fmla="*/ 3364547 h 3364547"/>
                  <a:gd name="connsiteX1" fmla="*/ 1112838 w 1112837"/>
                  <a:gd name="connsiteY1" fmla="*/ 0 h 3364547"/>
                  <a:gd name="connsiteX2" fmla="*/ 0 w 1112837"/>
                  <a:gd name="connsiteY2" fmla="*/ 3364547 h 3364547"/>
                  <a:gd name="connsiteX3" fmla="*/ 943292 w 1112837"/>
                  <a:gd name="connsiteY3" fmla="*/ 3364547 h 336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2837" h="3364547">
                    <a:moveTo>
                      <a:pt x="943292" y="3364547"/>
                    </a:moveTo>
                    <a:lnTo>
                      <a:pt x="1112838" y="0"/>
                    </a:lnTo>
                    <a:lnTo>
                      <a:pt x="0" y="3364547"/>
                    </a:lnTo>
                    <a:lnTo>
                      <a:pt x="943292" y="3364547"/>
                    </a:lnTo>
                    <a:close/>
                  </a:path>
                </a:pathLst>
              </a:custGeom>
              <a:gradFill>
                <a:gsLst>
                  <a:gs pos="0">
                    <a:srgbClr val="FF8700"/>
                  </a:gs>
                  <a:gs pos="16000">
                    <a:srgbClr val="FF7400">
                      <a:alpha val="0"/>
                    </a:srgbClr>
                  </a:gs>
                  <a:gs pos="32000">
                    <a:srgbClr val="FF7400">
                      <a:alpha val="49804"/>
                    </a:srgbClr>
                  </a:gs>
                  <a:gs pos="58000">
                    <a:srgbClr val="FF7400">
                      <a:alpha val="89804"/>
                    </a:srgbClr>
                  </a:gs>
                </a:gsLst>
                <a:lin ang="11580000" scaled="0"/>
              </a:gradFill>
              <a:ln w="22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24E62A-A266-449D-644F-E0FCFEE9BBBC}"/>
              </a:ext>
            </a:extLst>
          </p:cNvPr>
          <p:cNvGrpSpPr/>
          <p:nvPr userDrawn="1"/>
        </p:nvGrpSpPr>
        <p:grpSpPr>
          <a:xfrm>
            <a:off x="1329004" y="2629430"/>
            <a:ext cx="5566813" cy="1018700"/>
            <a:chOff x="1329004" y="2629430"/>
            <a:chExt cx="5566813" cy="1018700"/>
          </a:xfrm>
        </p:grpSpPr>
        <p:grpSp>
          <p:nvGrpSpPr>
            <p:cNvPr id="4" name="Graphic 1">
              <a:extLst>
                <a:ext uri="{FF2B5EF4-FFF2-40B4-BE49-F238E27FC236}">
                  <a16:creationId xmlns:a16="http://schemas.microsoft.com/office/drawing/2014/main" id="{7BD040A0-6EB2-4625-2A1C-25C6FC668768}"/>
                </a:ext>
              </a:extLst>
            </p:cNvPr>
            <p:cNvGrpSpPr/>
            <p:nvPr userDrawn="1"/>
          </p:nvGrpSpPr>
          <p:grpSpPr>
            <a:xfrm>
              <a:off x="4783656" y="2681524"/>
              <a:ext cx="2112161" cy="966606"/>
              <a:chOff x="4783656" y="2681524"/>
              <a:chExt cx="2112161" cy="966606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F4C5BEF-4063-7196-2616-4FE90F82CD7D}"/>
                  </a:ext>
                </a:extLst>
              </p:cNvPr>
              <p:cNvSpPr/>
              <p:nvPr/>
            </p:nvSpPr>
            <p:spPr>
              <a:xfrm>
                <a:off x="4784665" y="2721924"/>
                <a:ext cx="249588" cy="328013"/>
              </a:xfrm>
              <a:custGeom>
                <a:avLst/>
                <a:gdLst>
                  <a:gd name="connsiteX0" fmla="*/ 231723 w 249588"/>
                  <a:gd name="connsiteY0" fmla="*/ 187492 h 328013"/>
                  <a:gd name="connsiteX1" fmla="*/ 249588 w 249588"/>
                  <a:gd name="connsiteY1" fmla="*/ 239179 h 328013"/>
                  <a:gd name="connsiteX2" fmla="*/ 236670 w 249588"/>
                  <a:gd name="connsiteY2" fmla="*/ 285467 h 328013"/>
                  <a:gd name="connsiteX3" fmla="*/ 199313 w 249588"/>
                  <a:gd name="connsiteY3" fmla="*/ 316727 h 328013"/>
                  <a:gd name="connsiteX4" fmla="*/ 141488 w 249588"/>
                  <a:gd name="connsiteY4" fmla="*/ 328014 h 328013"/>
                  <a:gd name="connsiteX5" fmla="*/ 0 w 249588"/>
                  <a:gd name="connsiteY5" fmla="*/ 328014 h 328013"/>
                  <a:gd name="connsiteX6" fmla="*/ 0 w 249588"/>
                  <a:gd name="connsiteY6" fmla="*/ 0 h 328013"/>
                  <a:gd name="connsiteX7" fmla="*/ 135402 w 249588"/>
                  <a:gd name="connsiteY7" fmla="*/ 0 h 328013"/>
                  <a:gd name="connsiteX8" fmla="*/ 193000 w 249588"/>
                  <a:gd name="connsiteY8" fmla="*/ 10799 h 328013"/>
                  <a:gd name="connsiteX9" fmla="*/ 229673 w 249588"/>
                  <a:gd name="connsiteY9" fmla="*/ 40888 h 328013"/>
                  <a:gd name="connsiteX10" fmla="*/ 242137 w 249588"/>
                  <a:gd name="connsiteY10" fmla="*/ 84573 h 328013"/>
                  <a:gd name="connsiteX11" fmla="*/ 226875 w 249588"/>
                  <a:gd name="connsiteY11" fmla="*/ 132520 h 328013"/>
                  <a:gd name="connsiteX12" fmla="*/ 186199 w 249588"/>
                  <a:gd name="connsiteY12" fmla="*/ 159778 h 328013"/>
                  <a:gd name="connsiteX13" fmla="*/ 231788 w 249588"/>
                  <a:gd name="connsiteY13" fmla="*/ 187492 h 328013"/>
                  <a:gd name="connsiteX14" fmla="*/ 65798 w 249588"/>
                  <a:gd name="connsiteY14" fmla="*/ 135317 h 328013"/>
                  <a:gd name="connsiteX15" fmla="*/ 125966 w 249588"/>
                  <a:gd name="connsiteY15" fmla="*/ 135317 h 328013"/>
                  <a:gd name="connsiteX16" fmla="*/ 162151 w 249588"/>
                  <a:gd name="connsiteY16" fmla="*/ 124745 h 328013"/>
                  <a:gd name="connsiteX17" fmla="*/ 174842 w 249588"/>
                  <a:gd name="connsiteY17" fmla="*/ 94429 h 328013"/>
                  <a:gd name="connsiteX18" fmla="*/ 162151 w 249588"/>
                  <a:gd name="connsiteY18" fmla="*/ 63885 h 328013"/>
                  <a:gd name="connsiteX19" fmla="*/ 125966 w 249588"/>
                  <a:gd name="connsiteY19" fmla="*/ 53086 h 328013"/>
                  <a:gd name="connsiteX20" fmla="*/ 65798 w 249588"/>
                  <a:gd name="connsiteY20" fmla="*/ 53086 h 328013"/>
                  <a:gd name="connsiteX21" fmla="*/ 65798 w 249588"/>
                  <a:gd name="connsiteY21" fmla="*/ 135317 h 328013"/>
                  <a:gd name="connsiteX22" fmla="*/ 169440 w 249588"/>
                  <a:gd name="connsiteY22" fmla="*/ 263153 h 328013"/>
                  <a:gd name="connsiteX23" fmla="*/ 182847 w 249588"/>
                  <a:gd name="connsiteY23" fmla="*/ 231210 h 328013"/>
                  <a:gd name="connsiteX24" fmla="*/ 168757 w 249588"/>
                  <a:gd name="connsiteY24" fmla="*/ 198064 h 328013"/>
                  <a:gd name="connsiteX25" fmla="*/ 130684 w 249588"/>
                  <a:gd name="connsiteY25" fmla="*/ 186094 h 328013"/>
                  <a:gd name="connsiteX26" fmla="*/ 65798 w 249588"/>
                  <a:gd name="connsiteY26" fmla="*/ 186094 h 328013"/>
                  <a:gd name="connsiteX27" fmla="*/ 65798 w 249588"/>
                  <a:gd name="connsiteY27" fmla="*/ 274440 h 328013"/>
                  <a:gd name="connsiteX28" fmla="*/ 132083 w 249588"/>
                  <a:gd name="connsiteY28" fmla="*/ 274440 h 328013"/>
                  <a:gd name="connsiteX29" fmla="*/ 169473 w 249588"/>
                  <a:gd name="connsiteY29" fmla="*/ 263153 h 32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9588" h="328013">
                    <a:moveTo>
                      <a:pt x="231723" y="187492"/>
                    </a:moveTo>
                    <a:cubicBezTo>
                      <a:pt x="243633" y="202520"/>
                      <a:pt x="249588" y="219760"/>
                      <a:pt x="249588" y="239179"/>
                    </a:cubicBezTo>
                    <a:cubicBezTo>
                      <a:pt x="249588" y="256712"/>
                      <a:pt x="245260" y="272163"/>
                      <a:pt x="236670" y="285467"/>
                    </a:cubicBezTo>
                    <a:cubicBezTo>
                      <a:pt x="228046" y="298771"/>
                      <a:pt x="215583" y="309213"/>
                      <a:pt x="199313" y="316727"/>
                    </a:cubicBezTo>
                    <a:cubicBezTo>
                      <a:pt x="183010" y="324241"/>
                      <a:pt x="163745" y="328014"/>
                      <a:pt x="141488" y="328014"/>
                    </a:cubicBezTo>
                    <a:lnTo>
                      <a:pt x="0" y="328014"/>
                    </a:lnTo>
                    <a:lnTo>
                      <a:pt x="0" y="0"/>
                    </a:lnTo>
                    <a:lnTo>
                      <a:pt x="135402" y="0"/>
                    </a:lnTo>
                    <a:cubicBezTo>
                      <a:pt x="157660" y="0"/>
                      <a:pt x="176859" y="3611"/>
                      <a:pt x="193000" y="10799"/>
                    </a:cubicBezTo>
                    <a:cubicBezTo>
                      <a:pt x="209140" y="18021"/>
                      <a:pt x="221376" y="28039"/>
                      <a:pt x="229673" y="40888"/>
                    </a:cubicBezTo>
                    <a:cubicBezTo>
                      <a:pt x="237971" y="53737"/>
                      <a:pt x="242137" y="68309"/>
                      <a:pt x="242137" y="84573"/>
                    </a:cubicBezTo>
                    <a:cubicBezTo>
                      <a:pt x="242137" y="103700"/>
                      <a:pt x="237027" y="119671"/>
                      <a:pt x="226875" y="132520"/>
                    </a:cubicBezTo>
                    <a:cubicBezTo>
                      <a:pt x="216689" y="145368"/>
                      <a:pt x="203120" y="154444"/>
                      <a:pt x="186199" y="159778"/>
                    </a:cubicBezTo>
                    <a:cubicBezTo>
                      <a:pt x="204682" y="163226"/>
                      <a:pt x="219878" y="172464"/>
                      <a:pt x="231788" y="187492"/>
                    </a:cubicBezTo>
                    <a:close/>
                    <a:moveTo>
                      <a:pt x="65798" y="135317"/>
                    </a:moveTo>
                    <a:lnTo>
                      <a:pt x="125966" y="135317"/>
                    </a:lnTo>
                    <a:cubicBezTo>
                      <a:pt x="141650" y="135317"/>
                      <a:pt x="153690" y="131804"/>
                      <a:pt x="162151" y="124745"/>
                    </a:cubicBezTo>
                    <a:cubicBezTo>
                      <a:pt x="170611" y="117687"/>
                      <a:pt x="174842" y="107603"/>
                      <a:pt x="174842" y="94429"/>
                    </a:cubicBezTo>
                    <a:cubicBezTo>
                      <a:pt x="174842" y="81255"/>
                      <a:pt x="170611" y="71107"/>
                      <a:pt x="162151" y="63885"/>
                    </a:cubicBezTo>
                    <a:cubicBezTo>
                      <a:pt x="153690" y="56697"/>
                      <a:pt x="141618" y="53086"/>
                      <a:pt x="125966" y="53086"/>
                    </a:cubicBezTo>
                    <a:lnTo>
                      <a:pt x="65798" y="53086"/>
                    </a:lnTo>
                    <a:lnTo>
                      <a:pt x="65798" y="135317"/>
                    </a:lnTo>
                    <a:close/>
                    <a:moveTo>
                      <a:pt x="169440" y="263153"/>
                    </a:moveTo>
                    <a:cubicBezTo>
                      <a:pt x="178356" y="255639"/>
                      <a:pt x="182847" y="245002"/>
                      <a:pt x="182847" y="231210"/>
                    </a:cubicBezTo>
                    <a:cubicBezTo>
                      <a:pt x="182847" y="217418"/>
                      <a:pt x="178161" y="206066"/>
                      <a:pt x="168757" y="198064"/>
                    </a:cubicBezTo>
                    <a:cubicBezTo>
                      <a:pt x="159352" y="190062"/>
                      <a:pt x="146661" y="186094"/>
                      <a:pt x="130684" y="186094"/>
                    </a:cubicBezTo>
                    <a:lnTo>
                      <a:pt x="65798" y="186094"/>
                    </a:lnTo>
                    <a:lnTo>
                      <a:pt x="65798" y="274440"/>
                    </a:lnTo>
                    <a:lnTo>
                      <a:pt x="132083" y="274440"/>
                    </a:lnTo>
                    <a:cubicBezTo>
                      <a:pt x="148061" y="274440"/>
                      <a:pt x="160524" y="270667"/>
                      <a:pt x="169473" y="263153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287635C-1119-D843-3975-6F586F93251F}"/>
                  </a:ext>
                </a:extLst>
              </p:cNvPr>
              <p:cNvSpPr/>
              <p:nvPr/>
            </p:nvSpPr>
            <p:spPr>
              <a:xfrm>
                <a:off x="5091590" y="2785842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70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F5F9BF8-02F2-0E91-3ADB-6D6288C484E6}"/>
                  </a:ext>
                </a:extLst>
              </p:cNvPr>
              <p:cNvSpPr/>
              <p:nvPr/>
            </p:nvSpPr>
            <p:spPr>
              <a:xfrm>
                <a:off x="5279188" y="2681524"/>
                <a:ext cx="80831" cy="368381"/>
              </a:xfrm>
              <a:custGeom>
                <a:avLst/>
                <a:gdLst>
                  <a:gd name="connsiteX0" fmla="*/ 11520 w 80831"/>
                  <a:gd name="connsiteY0" fmla="*/ 66000 h 368381"/>
                  <a:gd name="connsiteX1" fmla="*/ 0 w 80831"/>
                  <a:gd name="connsiteY1" fmla="*/ 38513 h 368381"/>
                  <a:gd name="connsiteX2" fmla="*/ 11520 w 80831"/>
                  <a:gd name="connsiteY2" fmla="*/ 11027 h 368381"/>
                  <a:gd name="connsiteX3" fmla="*/ 40416 w 80831"/>
                  <a:gd name="connsiteY3" fmla="*/ 0 h 368381"/>
                  <a:gd name="connsiteX4" fmla="*/ 69312 w 80831"/>
                  <a:gd name="connsiteY4" fmla="*/ 11027 h 368381"/>
                  <a:gd name="connsiteX5" fmla="*/ 80831 w 80831"/>
                  <a:gd name="connsiteY5" fmla="*/ 38513 h 368381"/>
                  <a:gd name="connsiteX6" fmla="*/ 69312 w 80831"/>
                  <a:gd name="connsiteY6" fmla="*/ 66000 h 368381"/>
                  <a:gd name="connsiteX7" fmla="*/ 40416 w 80831"/>
                  <a:gd name="connsiteY7" fmla="*/ 77059 h 368381"/>
                  <a:gd name="connsiteX8" fmla="*/ 11520 w 80831"/>
                  <a:gd name="connsiteY8" fmla="*/ 66000 h 368381"/>
                  <a:gd name="connsiteX9" fmla="*/ 72859 w 80831"/>
                  <a:gd name="connsiteY9" fmla="*/ 108058 h 368381"/>
                  <a:gd name="connsiteX10" fmla="*/ 72859 w 80831"/>
                  <a:gd name="connsiteY10" fmla="*/ 368381 h 368381"/>
                  <a:gd name="connsiteX11" fmla="*/ 7029 w 80831"/>
                  <a:gd name="connsiteY11" fmla="*/ 368381 h 368381"/>
                  <a:gd name="connsiteX12" fmla="*/ 7029 w 80831"/>
                  <a:gd name="connsiteY12" fmla="*/ 108058 h 368381"/>
                  <a:gd name="connsiteX13" fmla="*/ 72859 w 80831"/>
                  <a:gd name="connsiteY13" fmla="*/ 108058 h 3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831" h="368381">
                    <a:moveTo>
                      <a:pt x="11520" y="66000"/>
                    </a:moveTo>
                    <a:cubicBezTo>
                      <a:pt x="3840" y="58648"/>
                      <a:pt x="0" y="49475"/>
                      <a:pt x="0" y="38513"/>
                    </a:cubicBezTo>
                    <a:cubicBezTo>
                      <a:pt x="0" y="27551"/>
                      <a:pt x="3840" y="18378"/>
                      <a:pt x="11520" y="11027"/>
                    </a:cubicBezTo>
                    <a:cubicBezTo>
                      <a:pt x="19199" y="3676"/>
                      <a:pt x="28831" y="0"/>
                      <a:pt x="40416" y="0"/>
                    </a:cubicBezTo>
                    <a:cubicBezTo>
                      <a:pt x="52000" y="0"/>
                      <a:pt x="61633" y="3676"/>
                      <a:pt x="69312" y="11027"/>
                    </a:cubicBezTo>
                    <a:cubicBezTo>
                      <a:pt x="76992" y="18378"/>
                      <a:pt x="80831" y="27551"/>
                      <a:pt x="80831" y="38513"/>
                    </a:cubicBezTo>
                    <a:cubicBezTo>
                      <a:pt x="80831" y="49475"/>
                      <a:pt x="76992" y="58648"/>
                      <a:pt x="69312" y="66000"/>
                    </a:cubicBezTo>
                    <a:cubicBezTo>
                      <a:pt x="61633" y="73351"/>
                      <a:pt x="52000" y="77059"/>
                      <a:pt x="40416" y="77059"/>
                    </a:cubicBezTo>
                    <a:cubicBezTo>
                      <a:pt x="28831" y="77059"/>
                      <a:pt x="19167" y="73384"/>
                      <a:pt x="11520" y="66000"/>
                    </a:cubicBezTo>
                    <a:close/>
                    <a:moveTo>
                      <a:pt x="72859" y="108058"/>
                    </a:moveTo>
                    <a:lnTo>
                      <a:pt x="72859" y="368381"/>
                    </a:lnTo>
                    <a:lnTo>
                      <a:pt x="7029" y="368381"/>
                    </a:lnTo>
                    <a:lnTo>
                      <a:pt x="7029" y="108058"/>
                    </a:lnTo>
                    <a:lnTo>
                      <a:pt x="72859" y="108058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51A46CE-B761-F8DA-16E5-54CA2FA8F43B}"/>
                  </a:ext>
                </a:extLst>
              </p:cNvPr>
              <p:cNvSpPr/>
              <p:nvPr/>
            </p:nvSpPr>
            <p:spPr>
              <a:xfrm>
                <a:off x="5404698" y="2785354"/>
                <a:ext cx="271260" cy="392842"/>
              </a:xfrm>
              <a:custGeom>
                <a:avLst/>
                <a:gdLst>
                  <a:gd name="connsiteX0" fmla="*/ 170188 w 271260"/>
                  <a:gd name="connsiteY0" fmla="*/ 11515 h 392842"/>
                  <a:gd name="connsiteX1" fmla="*/ 204975 w 271260"/>
                  <a:gd name="connsiteY1" fmla="*/ 41343 h 392842"/>
                  <a:gd name="connsiteX2" fmla="*/ 204975 w 271260"/>
                  <a:gd name="connsiteY2" fmla="*/ 4229 h 392842"/>
                  <a:gd name="connsiteX3" fmla="*/ 271261 w 271260"/>
                  <a:gd name="connsiteY3" fmla="*/ 4229 h 392842"/>
                  <a:gd name="connsiteX4" fmla="*/ 271261 w 271260"/>
                  <a:gd name="connsiteY4" fmla="*/ 266438 h 392842"/>
                  <a:gd name="connsiteX5" fmla="*/ 256682 w 271260"/>
                  <a:gd name="connsiteY5" fmla="*/ 331039 h 392842"/>
                  <a:gd name="connsiteX6" fmla="*/ 212947 w 271260"/>
                  <a:gd name="connsiteY6" fmla="*/ 376156 h 392842"/>
                  <a:gd name="connsiteX7" fmla="*/ 142431 w 271260"/>
                  <a:gd name="connsiteY7" fmla="*/ 392842 h 392842"/>
                  <a:gd name="connsiteX8" fmla="*/ 51479 w 271260"/>
                  <a:gd name="connsiteY8" fmla="*/ 366983 h 392842"/>
                  <a:gd name="connsiteX9" fmla="*/ 11292 w 271260"/>
                  <a:gd name="connsiteY9" fmla="*/ 296494 h 392842"/>
                  <a:gd name="connsiteX10" fmla="*/ 76633 w 271260"/>
                  <a:gd name="connsiteY10" fmla="*/ 296494 h 392842"/>
                  <a:gd name="connsiteX11" fmla="*/ 98956 w 271260"/>
                  <a:gd name="connsiteY11" fmla="*/ 324924 h 392842"/>
                  <a:gd name="connsiteX12" fmla="*/ 140576 w 271260"/>
                  <a:gd name="connsiteY12" fmla="*/ 335495 h 392842"/>
                  <a:gd name="connsiteX13" fmla="*/ 187110 w 271260"/>
                  <a:gd name="connsiteY13" fmla="*/ 318353 h 392842"/>
                  <a:gd name="connsiteX14" fmla="*/ 204975 w 271260"/>
                  <a:gd name="connsiteY14" fmla="*/ 266438 h 392842"/>
                  <a:gd name="connsiteX15" fmla="*/ 204975 w 271260"/>
                  <a:gd name="connsiteY15" fmla="*/ 226038 h 392842"/>
                  <a:gd name="connsiteX16" fmla="*/ 169961 w 271260"/>
                  <a:gd name="connsiteY16" fmla="*/ 256582 h 392842"/>
                  <a:gd name="connsiteX17" fmla="*/ 118937 w 271260"/>
                  <a:gd name="connsiteY17" fmla="*/ 268813 h 392842"/>
                  <a:gd name="connsiteX18" fmla="*/ 58769 w 271260"/>
                  <a:gd name="connsiteY18" fmla="*/ 251898 h 392842"/>
                  <a:gd name="connsiteX19" fmla="*/ 15750 w 271260"/>
                  <a:gd name="connsiteY19" fmla="*/ 204212 h 392842"/>
                  <a:gd name="connsiteX20" fmla="*/ 0 w 271260"/>
                  <a:gd name="connsiteY20" fmla="*/ 133496 h 392842"/>
                  <a:gd name="connsiteX21" fmla="*/ 15750 w 271260"/>
                  <a:gd name="connsiteY21" fmla="*/ 63462 h 392842"/>
                  <a:gd name="connsiteX22" fmla="*/ 58541 w 271260"/>
                  <a:gd name="connsiteY22" fmla="*/ 16459 h 392842"/>
                  <a:gd name="connsiteX23" fmla="*/ 118937 w 271260"/>
                  <a:gd name="connsiteY23" fmla="*/ 0 h 392842"/>
                  <a:gd name="connsiteX24" fmla="*/ 170188 w 271260"/>
                  <a:gd name="connsiteY24" fmla="*/ 11515 h 392842"/>
                  <a:gd name="connsiteX25" fmla="*/ 195570 w 271260"/>
                  <a:gd name="connsiteY25" fmla="*/ 93291 h 392842"/>
                  <a:gd name="connsiteX26" fmla="*/ 170188 w 271260"/>
                  <a:gd name="connsiteY26" fmla="*/ 66975 h 392842"/>
                  <a:gd name="connsiteX27" fmla="*/ 135858 w 271260"/>
                  <a:gd name="connsiteY27" fmla="*/ 57803 h 392842"/>
                  <a:gd name="connsiteX28" fmla="*/ 102016 w 271260"/>
                  <a:gd name="connsiteY28" fmla="*/ 66715 h 392842"/>
                  <a:gd name="connsiteX29" fmla="*/ 76861 w 271260"/>
                  <a:gd name="connsiteY29" fmla="*/ 92803 h 392842"/>
                  <a:gd name="connsiteX30" fmla="*/ 67229 w 271260"/>
                  <a:gd name="connsiteY30" fmla="*/ 133463 h 392842"/>
                  <a:gd name="connsiteX31" fmla="*/ 76861 w 271260"/>
                  <a:gd name="connsiteY31" fmla="*/ 174579 h 392842"/>
                  <a:gd name="connsiteX32" fmla="*/ 102243 w 271260"/>
                  <a:gd name="connsiteY32" fmla="*/ 201609 h 392842"/>
                  <a:gd name="connsiteX33" fmla="*/ 135858 w 271260"/>
                  <a:gd name="connsiteY33" fmla="*/ 211010 h 392842"/>
                  <a:gd name="connsiteX34" fmla="*/ 170188 w 271260"/>
                  <a:gd name="connsiteY34" fmla="*/ 201837 h 392842"/>
                  <a:gd name="connsiteX35" fmla="*/ 195570 w 271260"/>
                  <a:gd name="connsiteY35" fmla="*/ 175522 h 392842"/>
                  <a:gd name="connsiteX36" fmla="*/ 204975 w 271260"/>
                  <a:gd name="connsiteY36" fmla="*/ 134406 h 392842"/>
                  <a:gd name="connsiteX37" fmla="*/ 195570 w 271260"/>
                  <a:gd name="connsiteY37" fmla="*/ 93291 h 392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71260" h="392842">
                    <a:moveTo>
                      <a:pt x="170188" y="11515"/>
                    </a:moveTo>
                    <a:cubicBezTo>
                      <a:pt x="184930" y="19192"/>
                      <a:pt x="196514" y="29145"/>
                      <a:pt x="204975" y="41343"/>
                    </a:cubicBezTo>
                    <a:lnTo>
                      <a:pt x="204975" y="4229"/>
                    </a:lnTo>
                    <a:lnTo>
                      <a:pt x="271261" y="4229"/>
                    </a:lnTo>
                    <a:lnTo>
                      <a:pt x="271261" y="266438"/>
                    </a:lnTo>
                    <a:cubicBezTo>
                      <a:pt x="271261" y="290574"/>
                      <a:pt x="266412" y="312108"/>
                      <a:pt x="256682" y="331039"/>
                    </a:cubicBezTo>
                    <a:cubicBezTo>
                      <a:pt x="246952" y="350003"/>
                      <a:pt x="232407" y="365031"/>
                      <a:pt x="212947" y="376156"/>
                    </a:cubicBezTo>
                    <a:cubicBezTo>
                      <a:pt x="193520" y="387280"/>
                      <a:pt x="169993" y="392842"/>
                      <a:pt x="142431" y="392842"/>
                    </a:cubicBezTo>
                    <a:cubicBezTo>
                      <a:pt x="105432" y="392842"/>
                      <a:pt x="75137" y="384222"/>
                      <a:pt x="51479" y="366983"/>
                    </a:cubicBezTo>
                    <a:cubicBezTo>
                      <a:pt x="27822" y="349743"/>
                      <a:pt x="14415" y="326257"/>
                      <a:pt x="11292" y="296494"/>
                    </a:cubicBezTo>
                    <a:lnTo>
                      <a:pt x="76633" y="296494"/>
                    </a:lnTo>
                    <a:cubicBezTo>
                      <a:pt x="80083" y="308399"/>
                      <a:pt x="87535" y="317865"/>
                      <a:pt x="98956" y="324924"/>
                    </a:cubicBezTo>
                    <a:cubicBezTo>
                      <a:pt x="110378" y="331982"/>
                      <a:pt x="124273" y="335495"/>
                      <a:pt x="140576" y="335495"/>
                    </a:cubicBezTo>
                    <a:cubicBezTo>
                      <a:pt x="159678" y="335495"/>
                      <a:pt x="175200" y="329770"/>
                      <a:pt x="187110" y="318353"/>
                    </a:cubicBezTo>
                    <a:cubicBezTo>
                      <a:pt x="199020" y="306903"/>
                      <a:pt x="204975" y="289598"/>
                      <a:pt x="204975" y="266438"/>
                    </a:cubicBezTo>
                    <a:lnTo>
                      <a:pt x="204975" y="226038"/>
                    </a:lnTo>
                    <a:cubicBezTo>
                      <a:pt x="196514" y="238269"/>
                      <a:pt x="184832" y="248450"/>
                      <a:pt x="169961" y="256582"/>
                    </a:cubicBezTo>
                    <a:cubicBezTo>
                      <a:pt x="155057" y="264714"/>
                      <a:pt x="138071" y="268813"/>
                      <a:pt x="118937" y="268813"/>
                    </a:cubicBezTo>
                    <a:cubicBezTo>
                      <a:pt x="97004" y="268813"/>
                      <a:pt x="76926" y="263185"/>
                      <a:pt x="58769" y="251898"/>
                    </a:cubicBezTo>
                    <a:cubicBezTo>
                      <a:pt x="40578" y="240611"/>
                      <a:pt x="26260" y="224737"/>
                      <a:pt x="15750" y="204212"/>
                    </a:cubicBezTo>
                    <a:cubicBezTo>
                      <a:pt x="5239" y="183686"/>
                      <a:pt x="0" y="160136"/>
                      <a:pt x="0" y="133496"/>
                    </a:cubicBezTo>
                    <a:cubicBezTo>
                      <a:pt x="0" y="106855"/>
                      <a:pt x="5239" y="83858"/>
                      <a:pt x="15750" y="63462"/>
                    </a:cubicBezTo>
                    <a:cubicBezTo>
                      <a:pt x="26260" y="43100"/>
                      <a:pt x="40513" y="27454"/>
                      <a:pt x="58541" y="16459"/>
                    </a:cubicBezTo>
                    <a:cubicBezTo>
                      <a:pt x="76568" y="5497"/>
                      <a:pt x="96679" y="0"/>
                      <a:pt x="118937" y="0"/>
                    </a:cubicBezTo>
                    <a:cubicBezTo>
                      <a:pt x="138363" y="0"/>
                      <a:pt x="155447" y="3838"/>
                      <a:pt x="170188" y="11515"/>
                    </a:cubicBezTo>
                    <a:close/>
                    <a:moveTo>
                      <a:pt x="195570" y="93291"/>
                    </a:moveTo>
                    <a:cubicBezTo>
                      <a:pt x="189290" y="81873"/>
                      <a:pt x="180829" y="73091"/>
                      <a:pt x="170188" y="66975"/>
                    </a:cubicBezTo>
                    <a:cubicBezTo>
                      <a:pt x="159515" y="60860"/>
                      <a:pt x="148093" y="57803"/>
                      <a:pt x="135858" y="57803"/>
                    </a:cubicBezTo>
                    <a:cubicBezTo>
                      <a:pt x="123623" y="57803"/>
                      <a:pt x="112363" y="60795"/>
                      <a:pt x="102016" y="66715"/>
                    </a:cubicBezTo>
                    <a:cubicBezTo>
                      <a:pt x="91667" y="72668"/>
                      <a:pt x="83272" y="81353"/>
                      <a:pt x="76861" y="92803"/>
                    </a:cubicBezTo>
                    <a:cubicBezTo>
                      <a:pt x="70418" y="104253"/>
                      <a:pt x="67229" y="117784"/>
                      <a:pt x="67229" y="133463"/>
                    </a:cubicBezTo>
                    <a:cubicBezTo>
                      <a:pt x="67229" y="149142"/>
                      <a:pt x="70451" y="162836"/>
                      <a:pt x="76861" y="174579"/>
                    </a:cubicBezTo>
                    <a:cubicBezTo>
                      <a:pt x="83272" y="186321"/>
                      <a:pt x="91732" y="195332"/>
                      <a:pt x="102243" y="201609"/>
                    </a:cubicBezTo>
                    <a:cubicBezTo>
                      <a:pt x="112754" y="207887"/>
                      <a:pt x="123948" y="211010"/>
                      <a:pt x="135858" y="211010"/>
                    </a:cubicBezTo>
                    <a:cubicBezTo>
                      <a:pt x="147768" y="211010"/>
                      <a:pt x="159515" y="207952"/>
                      <a:pt x="170188" y="201837"/>
                    </a:cubicBezTo>
                    <a:cubicBezTo>
                      <a:pt x="180829" y="195722"/>
                      <a:pt x="189290" y="186972"/>
                      <a:pt x="195570" y="175522"/>
                    </a:cubicBezTo>
                    <a:cubicBezTo>
                      <a:pt x="201851" y="164105"/>
                      <a:pt x="204975" y="150378"/>
                      <a:pt x="204975" y="134406"/>
                    </a:cubicBezTo>
                    <a:cubicBezTo>
                      <a:pt x="204975" y="118435"/>
                      <a:pt x="201851" y="104741"/>
                      <a:pt x="195570" y="93291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317E66D-89D2-659D-2DC4-CCECF1477E25}"/>
                  </a:ext>
                </a:extLst>
              </p:cNvPr>
              <p:cNvSpPr/>
              <p:nvPr/>
            </p:nvSpPr>
            <p:spPr>
              <a:xfrm>
                <a:off x="5745011" y="2702180"/>
                <a:ext cx="248254" cy="347725"/>
              </a:xfrm>
              <a:custGeom>
                <a:avLst/>
                <a:gdLst>
                  <a:gd name="connsiteX0" fmla="*/ 199378 w 248254"/>
                  <a:gd name="connsiteY0" fmla="*/ 96576 h 347725"/>
                  <a:gd name="connsiteX1" fmla="*/ 235335 w 248254"/>
                  <a:gd name="connsiteY1" fmla="*/ 134634 h 347725"/>
                  <a:gd name="connsiteX2" fmla="*/ 248254 w 248254"/>
                  <a:gd name="connsiteY2" fmla="*/ 195006 h 347725"/>
                  <a:gd name="connsiteX3" fmla="*/ 248254 w 248254"/>
                  <a:gd name="connsiteY3" fmla="*/ 347726 h 347725"/>
                  <a:gd name="connsiteX4" fmla="*/ 182424 w 248254"/>
                  <a:gd name="connsiteY4" fmla="*/ 347726 h 347725"/>
                  <a:gd name="connsiteX5" fmla="*/ 182424 w 248254"/>
                  <a:gd name="connsiteY5" fmla="*/ 203919 h 347725"/>
                  <a:gd name="connsiteX6" fmla="*/ 166902 w 248254"/>
                  <a:gd name="connsiteY6" fmla="*/ 156233 h 347725"/>
                  <a:gd name="connsiteX7" fmla="*/ 124599 w 248254"/>
                  <a:gd name="connsiteY7" fmla="*/ 139546 h 347725"/>
                  <a:gd name="connsiteX8" fmla="*/ 81580 w 248254"/>
                  <a:gd name="connsiteY8" fmla="*/ 156233 h 347725"/>
                  <a:gd name="connsiteX9" fmla="*/ 65830 w 248254"/>
                  <a:gd name="connsiteY9" fmla="*/ 203919 h 347725"/>
                  <a:gd name="connsiteX10" fmla="*/ 65830 w 248254"/>
                  <a:gd name="connsiteY10" fmla="*/ 347726 h 347725"/>
                  <a:gd name="connsiteX11" fmla="*/ 0 w 248254"/>
                  <a:gd name="connsiteY11" fmla="*/ 347726 h 347725"/>
                  <a:gd name="connsiteX12" fmla="*/ 0 w 248254"/>
                  <a:gd name="connsiteY12" fmla="*/ 0 h 347725"/>
                  <a:gd name="connsiteX13" fmla="*/ 65830 w 248254"/>
                  <a:gd name="connsiteY13" fmla="*/ 0 h 347725"/>
                  <a:gd name="connsiteX14" fmla="*/ 65830 w 248254"/>
                  <a:gd name="connsiteY14" fmla="*/ 119834 h 347725"/>
                  <a:gd name="connsiteX15" fmla="*/ 99673 w 248254"/>
                  <a:gd name="connsiteY15" fmla="*/ 93291 h 347725"/>
                  <a:gd name="connsiteX16" fmla="*/ 146694 w 248254"/>
                  <a:gd name="connsiteY16" fmla="*/ 83662 h 347725"/>
                  <a:gd name="connsiteX17" fmla="*/ 199345 w 248254"/>
                  <a:gd name="connsiteY17" fmla="*/ 96576 h 3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8254" h="347725">
                    <a:moveTo>
                      <a:pt x="199378" y="96576"/>
                    </a:moveTo>
                    <a:cubicBezTo>
                      <a:pt x="214737" y="105196"/>
                      <a:pt x="226712" y="117882"/>
                      <a:pt x="235335" y="134634"/>
                    </a:cubicBezTo>
                    <a:cubicBezTo>
                      <a:pt x="243959" y="151386"/>
                      <a:pt x="248254" y="171521"/>
                      <a:pt x="248254" y="195006"/>
                    </a:cubicBezTo>
                    <a:lnTo>
                      <a:pt x="248254" y="347726"/>
                    </a:lnTo>
                    <a:lnTo>
                      <a:pt x="182424" y="347726"/>
                    </a:lnTo>
                    <a:lnTo>
                      <a:pt x="182424" y="203919"/>
                    </a:lnTo>
                    <a:cubicBezTo>
                      <a:pt x="182424" y="183231"/>
                      <a:pt x="177250" y="167357"/>
                      <a:pt x="166902" y="156233"/>
                    </a:cubicBezTo>
                    <a:cubicBezTo>
                      <a:pt x="156554" y="145108"/>
                      <a:pt x="142464" y="139546"/>
                      <a:pt x="124599" y="139546"/>
                    </a:cubicBezTo>
                    <a:cubicBezTo>
                      <a:pt x="106734" y="139546"/>
                      <a:pt x="92091" y="145108"/>
                      <a:pt x="81580" y="156233"/>
                    </a:cubicBezTo>
                    <a:cubicBezTo>
                      <a:pt x="71069" y="167357"/>
                      <a:pt x="65830" y="183264"/>
                      <a:pt x="65830" y="203919"/>
                    </a:cubicBezTo>
                    <a:lnTo>
                      <a:pt x="65830" y="347726"/>
                    </a:lnTo>
                    <a:lnTo>
                      <a:pt x="0" y="347726"/>
                    </a:lnTo>
                    <a:lnTo>
                      <a:pt x="0" y="0"/>
                    </a:lnTo>
                    <a:lnTo>
                      <a:pt x="65830" y="0"/>
                    </a:lnTo>
                    <a:lnTo>
                      <a:pt x="65830" y="119834"/>
                    </a:lnTo>
                    <a:cubicBezTo>
                      <a:pt x="74291" y="108546"/>
                      <a:pt x="85583" y="99699"/>
                      <a:pt x="99673" y="93291"/>
                    </a:cubicBezTo>
                    <a:cubicBezTo>
                      <a:pt x="113763" y="86883"/>
                      <a:pt x="129448" y="83662"/>
                      <a:pt x="146694" y="83662"/>
                    </a:cubicBezTo>
                    <a:cubicBezTo>
                      <a:pt x="166447" y="83662"/>
                      <a:pt x="183986" y="87989"/>
                      <a:pt x="199345" y="96576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AD75B1-6957-A2C2-EADA-0911D967A3F1}"/>
                  </a:ext>
                </a:extLst>
              </p:cNvPr>
              <p:cNvSpPr/>
              <p:nvPr/>
            </p:nvSpPr>
            <p:spPr>
              <a:xfrm>
                <a:off x="6039831" y="2725275"/>
                <a:ext cx="155578" cy="324695"/>
              </a:xfrm>
              <a:custGeom>
                <a:avLst/>
                <a:gdLst>
                  <a:gd name="connsiteX0" fmla="*/ 97297 w 155578"/>
                  <a:gd name="connsiteY0" fmla="*/ 118370 h 324695"/>
                  <a:gd name="connsiteX1" fmla="*/ 97297 w 155578"/>
                  <a:gd name="connsiteY1" fmla="*/ 244319 h 324695"/>
                  <a:gd name="connsiteX2" fmla="*/ 103643 w 155578"/>
                  <a:gd name="connsiteY2" fmla="*/ 263348 h 324695"/>
                  <a:gd name="connsiteX3" fmla="*/ 125022 w 155578"/>
                  <a:gd name="connsiteY3" fmla="*/ 269235 h 324695"/>
                  <a:gd name="connsiteX4" fmla="*/ 155578 w 155578"/>
                  <a:gd name="connsiteY4" fmla="*/ 269235 h 324695"/>
                  <a:gd name="connsiteX5" fmla="*/ 155578 w 155578"/>
                  <a:gd name="connsiteY5" fmla="*/ 324696 h 324695"/>
                  <a:gd name="connsiteX6" fmla="*/ 114218 w 155578"/>
                  <a:gd name="connsiteY6" fmla="*/ 324696 h 324695"/>
                  <a:gd name="connsiteX7" fmla="*/ 31012 w 155578"/>
                  <a:gd name="connsiteY7" fmla="*/ 243863 h 324695"/>
                  <a:gd name="connsiteX8" fmla="*/ 31012 w 155578"/>
                  <a:gd name="connsiteY8" fmla="*/ 118402 h 324695"/>
                  <a:gd name="connsiteX9" fmla="*/ 0 w 155578"/>
                  <a:gd name="connsiteY9" fmla="*/ 118402 h 324695"/>
                  <a:gd name="connsiteX10" fmla="*/ 0 w 155578"/>
                  <a:gd name="connsiteY10" fmla="*/ 64373 h 324695"/>
                  <a:gd name="connsiteX11" fmla="*/ 31012 w 155578"/>
                  <a:gd name="connsiteY11" fmla="*/ 64373 h 324695"/>
                  <a:gd name="connsiteX12" fmla="*/ 31012 w 155578"/>
                  <a:gd name="connsiteY12" fmla="*/ 0 h 324695"/>
                  <a:gd name="connsiteX13" fmla="*/ 97297 w 155578"/>
                  <a:gd name="connsiteY13" fmla="*/ 0 h 324695"/>
                  <a:gd name="connsiteX14" fmla="*/ 97297 w 155578"/>
                  <a:gd name="connsiteY14" fmla="*/ 64373 h 324695"/>
                  <a:gd name="connsiteX15" fmla="*/ 155578 w 155578"/>
                  <a:gd name="connsiteY15" fmla="*/ 64373 h 324695"/>
                  <a:gd name="connsiteX16" fmla="*/ 155578 w 155578"/>
                  <a:gd name="connsiteY16" fmla="*/ 118402 h 324695"/>
                  <a:gd name="connsiteX17" fmla="*/ 97297 w 155578"/>
                  <a:gd name="connsiteY17" fmla="*/ 118402 h 32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578" h="324695">
                    <a:moveTo>
                      <a:pt x="97297" y="118370"/>
                    </a:moveTo>
                    <a:lnTo>
                      <a:pt x="97297" y="244319"/>
                    </a:lnTo>
                    <a:cubicBezTo>
                      <a:pt x="97297" y="253101"/>
                      <a:pt x="99412" y="259444"/>
                      <a:pt x="103643" y="263348"/>
                    </a:cubicBezTo>
                    <a:cubicBezTo>
                      <a:pt x="107873" y="267284"/>
                      <a:pt x="114999" y="269235"/>
                      <a:pt x="125022" y="269235"/>
                    </a:cubicBezTo>
                    <a:lnTo>
                      <a:pt x="155578" y="269235"/>
                    </a:lnTo>
                    <a:lnTo>
                      <a:pt x="155578" y="324696"/>
                    </a:lnTo>
                    <a:lnTo>
                      <a:pt x="114218" y="324696"/>
                    </a:lnTo>
                    <a:cubicBezTo>
                      <a:pt x="58736" y="324696"/>
                      <a:pt x="31012" y="297763"/>
                      <a:pt x="31012" y="243863"/>
                    </a:cubicBezTo>
                    <a:lnTo>
                      <a:pt x="31012" y="118402"/>
                    </a:lnTo>
                    <a:lnTo>
                      <a:pt x="0" y="118402"/>
                    </a:lnTo>
                    <a:lnTo>
                      <a:pt x="0" y="64373"/>
                    </a:lnTo>
                    <a:lnTo>
                      <a:pt x="31012" y="64373"/>
                    </a:lnTo>
                    <a:lnTo>
                      <a:pt x="31012" y="0"/>
                    </a:lnTo>
                    <a:lnTo>
                      <a:pt x="97297" y="0"/>
                    </a:lnTo>
                    <a:lnTo>
                      <a:pt x="97297" y="64373"/>
                    </a:lnTo>
                    <a:lnTo>
                      <a:pt x="155578" y="64373"/>
                    </a:lnTo>
                    <a:lnTo>
                      <a:pt x="155578" y="118402"/>
                    </a:lnTo>
                    <a:lnTo>
                      <a:pt x="97297" y="118402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312B5F5-0A50-31C8-C3CE-63BE451CE26C}"/>
                  </a:ext>
                </a:extLst>
              </p:cNvPr>
              <p:cNvSpPr/>
              <p:nvPr/>
            </p:nvSpPr>
            <p:spPr>
              <a:xfrm>
                <a:off x="6230683" y="2785354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3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5 w 259025"/>
                  <a:gd name="connsiteY11" fmla="*/ 63462 h 268812"/>
                  <a:gd name="connsiteX12" fmla="*/ 62543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6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8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3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2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19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4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5" y="63462"/>
                    </a:cubicBezTo>
                    <a:cubicBezTo>
                      <a:pt x="27432" y="43100"/>
                      <a:pt x="42791" y="27454"/>
                      <a:pt x="62543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0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6"/>
                    </a:cubicBezTo>
                    <a:cubicBezTo>
                      <a:pt x="253623" y="80898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8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010633F-90F7-9123-5B3F-4D939509B052}"/>
                  </a:ext>
                </a:extLst>
              </p:cNvPr>
              <p:cNvSpPr/>
              <p:nvPr/>
            </p:nvSpPr>
            <p:spPr>
              <a:xfrm>
                <a:off x="6542294" y="2785842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69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A5A042F-F560-64C0-61FF-F90F3F28E0D3}"/>
                  </a:ext>
                </a:extLst>
              </p:cNvPr>
              <p:cNvSpPr/>
              <p:nvPr/>
            </p:nvSpPr>
            <p:spPr>
              <a:xfrm>
                <a:off x="4783656" y="3191826"/>
                <a:ext cx="240705" cy="328013"/>
              </a:xfrm>
              <a:custGeom>
                <a:avLst/>
                <a:gdLst>
                  <a:gd name="connsiteX0" fmla="*/ 240705 w 240705"/>
                  <a:gd name="connsiteY0" fmla="*/ 0 h 328013"/>
                  <a:gd name="connsiteX1" fmla="*/ 240705 w 240705"/>
                  <a:gd name="connsiteY1" fmla="*/ 53118 h 328013"/>
                  <a:gd name="connsiteX2" fmla="*/ 153268 w 240705"/>
                  <a:gd name="connsiteY2" fmla="*/ 53118 h 328013"/>
                  <a:gd name="connsiteX3" fmla="*/ 153268 w 240705"/>
                  <a:gd name="connsiteY3" fmla="*/ 328014 h 328013"/>
                  <a:gd name="connsiteX4" fmla="*/ 87437 w 240705"/>
                  <a:gd name="connsiteY4" fmla="*/ 328014 h 328013"/>
                  <a:gd name="connsiteX5" fmla="*/ 87437 w 240705"/>
                  <a:gd name="connsiteY5" fmla="*/ 53118 h 328013"/>
                  <a:gd name="connsiteX6" fmla="*/ 0 w 240705"/>
                  <a:gd name="connsiteY6" fmla="*/ 53118 h 328013"/>
                  <a:gd name="connsiteX7" fmla="*/ 0 w 240705"/>
                  <a:gd name="connsiteY7" fmla="*/ 0 h 328013"/>
                  <a:gd name="connsiteX8" fmla="*/ 240705 w 240705"/>
                  <a:gd name="connsiteY8" fmla="*/ 0 h 328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05" h="328013">
                    <a:moveTo>
                      <a:pt x="240705" y="0"/>
                    </a:moveTo>
                    <a:lnTo>
                      <a:pt x="240705" y="53118"/>
                    </a:lnTo>
                    <a:lnTo>
                      <a:pt x="153268" y="53118"/>
                    </a:lnTo>
                    <a:lnTo>
                      <a:pt x="153268" y="328014"/>
                    </a:lnTo>
                    <a:lnTo>
                      <a:pt x="87437" y="328014"/>
                    </a:lnTo>
                    <a:lnTo>
                      <a:pt x="87437" y="53118"/>
                    </a:lnTo>
                    <a:lnTo>
                      <a:pt x="0" y="53118"/>
                    </a:lnTo>
                    <a:lnTo>
                      <a:pt x="0" y="0"/>
                    </a:lnTo>
                    <a:lnTo>
                      <a:pt x="240705" y="0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AD98615-2CB5-469A-0199-E4E0600F26ED}"/>
                  </a:ext>
                </a:extLst>
              </p:cNvPr>
              <p:cNvSpPr/>
              <p:nvPr/>
            </p:nvSpPr>
            <p:spPr>
              <a:xfrm>
                <a:off x="5013557" y="3255256"/>
                <a:ext cx="268006" cy="268812"/>
              </a:xfrm>
              <a:custGeom>
                <a:avLst/>
                <a:gdLst>
                  <a:gd name="connsiteX0" fmla="*/ 64398 w 268006"/>
                  <a:gd name="connsiteY0" fmla="*/ 252126 h 268812"/>
                  <a:gd name="connsiteX1" fmla="*/ 17149 w 268006"/>
                  <a:gd name="connsiteY1" fmla="*/ 204895 h 268812"/>
                  <a:gd name="connsiteX2" fmla="*/ 0 w 268006"/>
                  <a:gd name="connsiteY2" fmla="*/ 134406 h 268812"/>
                  <a:gd name="connsiteX3" fmla="*/ 17637 w 268006"/>
                  <a:gd name="connsiteY3" fmla="*/ 63918 h 268812"/>
                  <a:gd name="connsiteX4" fmla="*/ 65830 w 268006"/>
                  <a:gd name="connsiteY4" fmla="*/ 16687 h 268812"/>
                  <a:gd name="connsiteX5" fmla="*/ 134003 w 268006"/>
                  <a:gd name="connsiteY5" fmla="*/ 0 h 268812"/>
                  <a:gd name="connsiteX6" fmla="*/ 202176 w 268006"/>
                  <a:gd name="connsiteY6" fmla="*/ 16687 h 268812"/>
                  <a:gd name="connsiteX7" fmla="*/ 250370 w 268006"/>
                  <a:gd name="connsiteY7" fmla="*/ 63918 h 268812"/>
                  <a:gd name="connsiteX8" fmla="*/ 268006 w 268006"/>
                  <a:gd name="connsiteY8" fmla="*/ 134406 h 268812"/>
                  <a:gd name="connsiteX9" fmla="*/ 249914 w 268006"/>
                  <a:gd name="connsiteY9" fmla="*/ 204895 h 268812"/>
                  <a:gd name="connsiteX10" fmla="*/ 201038 w 268006"/>
                  <a:gd name="connsiteY10" fmla="*/ 252126 h 268812"/>
                  <a:gd name="connsiteX11" fmla="*/ 132181 w 268006"/>
                  <a:gd name="connsiteY11" fmla="*/ 268813 h 268812"/>
                  <a:gd name="connsiteX12" fmla="*/ 64496 w 268006"/>
                  <a:gd name="connsiteY12" fmla="*/ 252126 h 268812"/>
                  <a:gd name="connsiteX13" fmla="*/ 165698 w 268006"/>
                  <a:gd name="connsiteY13" fmla="*/ 202780 h 268812"/>
                  <a:gd name="connsiteX14" fmla="*/ 190852 w 268006"/>
                  <a:gd name="connsiteY14" fmla="*/ 176693 h 268812"/>
                  <a:gd name="connsiteX15" fmla="*/ 200257 w 268006"/>
                  <a:gd name="connsiteY15" fmla="*/ 134406 h 268812"/>
                  <a:gd name="connsiteX16" fmla="*/ 180732 w 268006"/>
                  <a:gd name="connsiteY16" fmla="*/ 77319 h 268812"/>
                  <a:gd name="connsiteX17" fmla="*/ 133027 w 268006"/>
                  <a:gd name="connsiteY17" fmla="*/ 57347 h 268812"/>
                  <a:gd name="connsiteX18" fmla="*/ 85778 w 268006"/>
                  <a:gd name="connsiteY18" fmla="*/ 77319 h 268812"/>
                  <a:gd name="connsiteX19" fmla="*/ 66741 w 268006"/>
                  <a:gd name="connsiteY19" fmla="*/ 134406 h 268812"/>
                  <a:gd name="connsiteX20" fmla="*/ 85322 w 268006"/>
                  <a:gd name="connsiteY20" fmla="*/ 191493 h 268812"/>
                  <a:gd name="connsiteX21" fmla="*/ 132083 w 268006"/>
                  <a:gd name="connsiteY21" fmla="*/ 211465 h 268812"/>
                  <a:gd name="connsiteX22" fmla="*/ 165698 w 268006"/>
                  <a:gd name="connsiteY22" fmla="*/ 202780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8006" h="268812">
                    <a:moveTo>
                      <a:pt x="64398" y="252126"/>
                    </a:moveTo>
                    <a:cubicBezTo>
                      <a:pt x="44353" y="241001"/>
                      <a:pt x="28604" y="225257"/>
                      <a:pt x="17149" y="204895"/>
                    </a:cubicBezTo>
                    <a:cubicBezTo>
                      <a:pt x="5695" y="184532"/>
                      <a:pt x="0" y="161047"/>
                      <a:pt x="0" y="134406"/>
                    </a:cubicBezTo>
                    <a:cubicBezTo>
                      <a:pt x="0" y="107766"/>
                      <a:pt x="5890" y="84280"/>
                      <a:pt x="17637" y="63918"/>
                    </a:cubicBezTo>
                    <a:cubicBezTo>
                      <a:pt x="29384" y="43555"/>
                      <a:pt x="45459" y="27812"/>
                      <a:pt x="65830" y="16687"/>
                    </a:cubicBezTo>
                    <a:cubicBezTo>
                      <a:pt x="86201" y="5562"/>
                      <a:pt x="108914" y="0"/>
                      <a:pt x="134003" y="0"/>
                    </a:cubicBezTo>
                    <a:cubicBezTo>
                      <a:pt x="159092" y="0"/>
                      <a:pt x="181806" y="5562"/>
                      <a:pt x="202176" y="16687"/>
                    </a:cubicBezTo>
                    <a:cubicBezTo>
                      <a:pt x="222547" y="27812"/>
                      <a:pt x="238622" y="43555"/>
                      <a:pt x="250370" y="63918"/>
                    </a:cubicBezTo>
                    <a:cubicBezTo>
                      <a:pt x="262117" y="84280"/>
                      <a:pt x="268006" y="107798"/>
                      <a:pt x="268006" y="134406"/>
                    </a:cubicBezTo>
                    <a:cubicBezTo>
                      <a:pt x="268006" y="161014"/>
                      <a:pt x="261954" y="184532"/>
                      <a:pt x="249914" y="204895"/>
                    </a:cubicBezTo>
                    <a:cubicBezTo>
                      <a:pt x="237841" y="225257"/>
                      <a:pt x="221538" y="241001"/>
                      <a:pt x="201038" y="252126"/>
                    </a:cubicBezTo>
                    <a:cubicBezTo>
                      <a:pt x="180504" y="263250"/>
                      <a:pt x="157563" y="268813"/>
                      <a:pt x="132181" y="268813"/>
                    </a:cubicBezTo>
                    <a:cubicBezTo>
                      <a:pt x="106799" y="268813"/>
                      <a:pt x="84541" y="263250"/>
                      <a:pt x="64496" y="252126"/>
                    </a:cubicBezTo>
                    <a:close/>
                    <a:moveTo>
                      <a:pt x="165698" y="202780"/>
                    </a:moveTo>
                    <a:cubicBezTo>
                      <a:pt x="176209" y="196990"/>
                      <a:pt x="184572" y="188305"/>
                      <a:pt x="190852" y="176693"/>
                    </a:cubicBezTo>
                    <a:cubicBezTo>
                      <a:pt x="197133" y="165113"/>
                      <a:pt x="200257" y="150996"/>
                      <a:pt x="200257" y="134406"/>
                    </a:cubicBezTo>
                    <a:cubicBezTo>
                      <a:pt x="200257" y="109652"/>
                      <a:pt x="193748" y="90623"/>
                      <a:pt x="180732" y="77319"/>
                    </a:cubicBezTo>
                    <a:cubicBezTo>
                      <a:pt x="167716" y="64015"/>
                      <a:pt x="151836" y="57347"/>
                      <a:pt x="133027" y="57347"/>
                    </a:cubicBezTo>
                    <a:cubicBezTo>
                      <a:pt x="114218" y="57347"/>
                      <a:pt x="98469" y="64015"/>
                      <a:pt x="85778" y="77319"/>
                    </a:cubicBezTo>
                    <a:cubicBezTo>
                      <a:pt x="73087" y="90623"/>
                      <a:pt x="66741" y="109685"/>
                      <a:pt x="66741" y="134406"/>
                    </a:cubicBezTo>
                    <a:cubicBezTo>
                      <a:pt x="66741" y="159128"/>
                      <a:pt x="72924" y="178189"/>
                      <a:pt x="85322" y="191493"/>
                    </a:cubicBezTo>
                    <a:cubicBezTo>
                      <a:pt x="97688" y="204797"/>
                      <a:pt x="113307" y="211465"/>
                      <a:pt x="132083" y="211465"/>
                    </a:cubicBezTo>
                    <a:cubicBezTo>
                      <a:pt x="143993" y="211465"/>
                      <a:pt x="155188" y="208570"/>
                      <a:pt x="165698" y="202780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F7C8CC5-9F24-3097-2989-D5A7C77D1B4C}"/>
                  </a:ext>
                </a:extLst>
              </p:cNvPr>
              <p:cNvSpPr/>
              <p:nvPr/>
            </p:nvSpPr>
            <p:spPr>
              <a:xfrm>
                <a:off x="5317684" y="3255288"/>
                <a:ext cx="271260" cy="392842"/>
              </a:xfrm>
              <a:custGeom>
                <a:avLst/>
                <a:gdLst>
                  <a:gd name="connsiteX0" fmla="*/ 170189 w 271260"/>
                  <a:gd name="connsiteY0" fmla="*/ 11515 h 392842"/>
                  <a:gd name="connsiteX1" fmla="*/ 204975 w 271260"/>
                  <a:gd name="connsiteY1" fmla="*/ 41343 h 392842"/>
                  <a:gd name="connsiteX2" fmla="*/ 204975 w 271260"/>
                  <a:gd name="connsiteY2" fmla="*/ 4229 h 392842"/>
                  <a:gd name="connsiteX3" fmla="*/ 271261 w 271260"/>
                  <a:gd name="connsiteY3" fmla="*/ 4229 h 392842"/>
                  <a:gd name="connsiteX4" fmla="*/ 271261 w 271260"/>
                  <a:gd name="connsiteY4" fmla="*/ 266438 h 392842"/>
                  <a:gd name="connsiteX5" fmla="*/ 256682 w 271260"/>
                  <a:gd name="connsiteY5" fmla="*/ 331039 h 392842"/>
                  <a:gd name="connsiteX6" fmla="*/ 212948 w 271260"/>
                  <a:gd name="connsiteY6" fmla="*/ 376156 h 392842"/>
                  <a:gd name="connsiteX7" fmla="*/ 142431 w 271260"/>
                  <a:gd name="connsiteY7" fmla="*/ 392842 h 392842"/>
                  <a:gd name="connsiteX8" fmla="*/ 51480 w 271260"/>
                  <a:gd name="connsiteY8" fmla="*/ 366983 h 392842"/>
                  <a:gd name="connsiteX9" fmla="*/ 11292 w 271260"/>
                  <a:gd name="connsiteY9" fmla="*/ 296494 h 392842"/>
                  <a:gd name="connsiteX10" fmla="*/ 76634 w 271260"/>
                  <a:gd name="connsiteY10" fmla="*/ 296494 h 392842"/>
                  <a:gd name="connsiteX11" fmla="*/ 98957 w 271260"/>
                  <a:gd name="connsiteY11" fmla="*/ 324924 h 392842"/>
                  <a:gd name="connsiteX12" fmla="*/ 140577 w 271260"/>
                  <a:gd name="connsiteY12" fmla="*/ 335495 h 392842"/>
                  <a:gd name="connsiteX13" fmla="*/ 187110 w 271260"/>
                  <a:gd name="connsiteY13" fmla="*/ 318353 h 392842"/>
                  <a:gd name="connsiteX14" fmla="*/ 204975 w 271260"/>
                  <a:gd name="connsiteY14" fmla="*/ 266438 h 392842"/>
                  <a:gd name="connsiteX15" fmla="*/ 204975 w 271260"/>
                  <a:gd name="connsiteY15" fmla="*/ 226038 h 392842"/>
                  <a:gd name="connsiteX16" fmla="*/ 169961 w 271260"/>
                  <a:gd name="connsiteY16" fmla="*/ 256582 h 392842"/>
                  <a:gd name="connsiteX17" fmla="*/ 118937 w 271260"/>
                  <a:gd name="connsiteY17" fmla="*/ 268813 h 392842"/>
                  <a:gd name="connsiteX18" fmla="*/ 58769 w 271260"/>
                  <a:gd name="connsiteY18" fmla="*/ 251898 h 392842"/>
                  <a:gd name="connsiteX19" fmla="*/ 15750 w 271260"/>
                  <a:gd name="connsiteY19" fmla="*/ 204212 h 392842"/>
                  <a:gd name="connsiteX20" fmla="*/ 0 w 271260"/>
                  <a:gd name="connsiteY20" fmla="*/ 133496 h 392842"/>
                  <a:gd name="connsiteX21" fmla="*/ 15750 w 271260"/>
                  <a:gd name="connsiteY21" fmla="*/ 63462 h 392842"/>
                  <a:gd name="connsiteX22" fmla="*/ 58541 w 271260"/>
                  <a:gd name="connsiteY22" fmla="*/ 16459 h 392842"/>
                  <a:gd name="connsiteX23" fmla="*/ 118937 w 271260"/>
                  <a:gd name="connsiteY23" fmla="*/ 0 h 392842"/>
                  <a:gd name="connsiteX24" fmla="*/ 170189 w 271260"/>
                  <a:gd name="connsiteY24" fmla="*/ 11515 h 392842"/>
                  <a:gd name="connsiteX25" fmla="*/ 195571 w 271260"/>
                  <a:gd name="connsiteY25" fmla="*/ 93258 h 392842"/>
                  <a:gd name="connsiteX26" fmla="*/ 170189 w 271260"/>
                  <a:gd name="connsiteY26" fmla="*/ 66943 h 392842"/>
                  <a:gd name="connsiteX27" fmla="*/ 135858 w 271260"/>
                  <a:gd name="connsiteY27" fmla="*/ 57770 h 392842"/>
                  <a:gd name="connsiteX28" fmla="*/ 102016 w 271260"/>
                  <a:gd name="connsiteY28" fmla="*/ 66683 h 392842"/>
                  <a:gd name="connsiteX29" fmla="*/ 76862 w 271260"/>
                  <a:gd name="connsiteY29" fmla="*/ 92770 h 392842"/>
                  <a:gd name="connsiteX30" fmla="*/ 67230 w 271260"/>
                  <a:gd name="connsiteY30" fmla="*/ 133431 h 392842"/>
                  <a:gd name="connsiteX31" fmla="*/ 76862 w 271260"/>
                  <a:gd name="connsiteY31" fmla="*/ 174546 h 392842"/>
                  <a:gd name="connsiteX32" fmla="*/ 102244 w 271260"/>
                  <a:gd name="connsiteY32" fmla="*/ 201577 h 392842"/>
                  <a:gd name="connsiteX33" fmla="*/ 135858 w 271260"/>
                  <a:gd name="connsiteY33" fmla="*/ 210978 h 392842"/>
                  <a:gd name="connsiteX34" fmla="*/ 170189 w 271260"/>
                  <a:gd name="connsiteY34" fmla="*/ 201805 h 392842"/>
                  <a:gd name="connsiteX35" fmla="*/ 195571 w 271260"/>
                  <a:gd name="connsiteY35" fmla="*/ 175489 h 392842"/>
                  <a:gd name="connsiteX36" fmla="*/ 204975 w 271260"/>
                  <a:gd name="connsiteY36" fmla="*/ 134374 h 392842"/>
                  <a:gd name="connsiteX37" fmla="*/ 195571 w 271260"/>
                  <a:gd name="connsiteY37" fmla="*/ 93258 h 392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71260" h="392842">
                    <a:moveTo>
                      <a:pt x="170189" y="11515"/>
                    </a:moveTo>
                    <a:cubicBezTo>
                      <a:pt x="184930" y="19192"/>
                      <a:pt x="196514" y="29145"/>
                      <a:pt x="204975" y="41343"/>
                    </a:cubicBezTo>
                    <a:lnTo>
                      <a:pt x="204975" y="4229"/>
                    </a:lnTo>
                    <a:lnTo>
                      <a:pt x="271261" y="4229"/>
                    </a:lnTo>
                    <a:lnTo>
                      <a:pt x="271261" y="266438"/>
                    </a:lnTo>
                    <a:cubicBezTo>
                      <a:pt x="271261" y="290574"/>
                      <a:pt x="266412" y="312108"/>
                      <a:pt x="256682" y="331039"/>
                    </a:cubicBezTo>
                    <a:cubicBezTo>
                      <a:pt x="246953" y="350003"/>
                      <a:pt x="232407" y="365031"/>
                      <a:pt x="212948" y="376156"/>
                    </a:cubicBezTo>
                    <a:cubicBezTo>
                      <a:pt x="193521" y="387280"/>
                      <a:pt x="169994" y="392842"/>
                      <a:pt x="142431" y="392842"/>
                    </a:cubicBezTo>
                    <a:cubicBezTo>
                      <a:pt x="105432" y="392842"/>
                      <a:pt x="75137" y="384222"/>
                      <a:pt x="51480" y="366983"/>
                    </a:cubicBezTo>
                    <a:cubicBezTo>
                      <a:pt x="27823" y="349743"/>
                      <a:pt x="14416" y="326257"/>
                      <a:pt x="11292" y="296494"/>
                    </a:cubicBezTo>
                    <a:lnTo>
                      <a:pt x="76634" y="296494"/>
                    </a:lnTo>
                    <a:cubicBezTo>
                      <a:pt x="80083" y="308399"/>
                      <a:pt x="87535" y="317865"/>
                      <a:pt x="98957" y="324924"/>
                    </a:cubicBezTo>
                    <a:cubicBezTo>
                      <a:pt x="110379" y="331982"/>
                      <a:pt x="124274" y="335495"/>
                      <a:pt x="140577" y="335495"/>
                    </a:cubicBezTo>
                    <a:cubicBezTo>
                      <a:pt x="159678" y="335495"/>
                      <a:pt x="175200" y="329770"/>
                      <a:pt x="187110" y="318353"/>
                    </a:cubicBezTo>
                    <a:cubicBezTo>
                      <a:pt x="199020" y="306903"/>
                      <a:pt x="204975" y="289598"/>
                      <a:pt x="204975" y="266438"/>
                    </a:cubicBezTo>
                    <a:lnTo>
                      <a:pt x="204975" y="226038"/>
                    </a:lnTo>
                    <a:cubicBezTo>
                      <a:pt x="196514" y="238269"/>
                      <a:pt x="184832" y="248450"/>
                      <a:pt x="169961" y="256582"/>
                    </a:cubicBezTo>
                    <a:cubicBezTo>
                      <a:pt x="155057" y="264714"/>
                      <a:pt x="138071" y="268813"/>
                      <a:pt x="118937" y="268813"/>
                    </a:cubicBezTo>
                    <a:cubicBezTo>
                      <a:pt x="97004" y="268813"/>
                      <a:pt x="76927" y="263185"/>
                      <a:pt x="58769" y="251898"/>
                    </a:cubicBezTo>
                    <a:cubicBezTo>
                      <a:pt x="40579" y="240611"/>
                      <a:pt x="26261" y="224737"/>
                      <a:pt x="15750" y="204212"/>
                    </a:cubicBezTo>
                    <a:cubicBezTo>
                      <a:pt x="5239" y="183686"/>
                      <a:pt x="0" y="160136"/>
                      <a:pt x="0" y="133496"/>
                    </a:cubicBezTo>
                    <a:cubicBezTo>
                      <a:pt x="0" y="106855"/>
                      <a:pt x="5239" y="83858"/>
                      <a:pt x="15750" y="63462"/>
                    </a:cubicBezTo>
                    <a:cubicBezTo>
                      <a:pt x="26261" y="43100"/>
                      <a:pt x="40514" y="27454"/>
                      <a:pt x="58541" y="16459"/>
                    </a:cubicBezTo>
                    <a:cubicBezTo>
                      <a:pt x="76569" y="5497"/>
                      <a:pt x="96679" y="0"/>
                      <a:pt x="118937" y="0"/>
                    </a:cubicBezTo>
                    <a:cubicBezTo>
                      <a:pt x="138364" y="0"/>
                      <a:pt x="155448" y="3838"/>
                      <a:pt x="170189" y="11515"/>
                    </a:cubicBezTo>
                    <a:close/>
                    <a:moveTo>
                      <a:pt x="195571" y="93258"/>
                    </a:moveTo>
                    <a:cubicBezTo>
                      <a:pt x="189290" y="81841"/>
                      <a:pt x="180830" y="73058"/>
                      <a:pt x="170189" y="66943"/>
                    </a:cubicBezTo>
                    <a:cubicBezTo>
                      <a:pt x="159515" y="60828"/>
                      <a:pt x="148093" y="57770"/>
                      <a:pt x="135858" y="57770"/>
                    </a:cubicBezTo>
                    <a:cubicBezTo>
                      <a:pt x="123623" y="57770"/>
                      <a:pt x="112364" y="60763"/>
                      <a:pt x="102016" y="66683"/>
                    </a:cubicBezTo>
                    <a:cubicBezTo>
                      <a:pt x="91668" y="72635"/>
                      <a:pt x="83272" y="81320"/>
                      <a:pt x="76862" y="92770"/>
                    </a:cubicBezTo>
                    <a:cubicBezTo>
                      <a:pt x="70418" y="104220"/>
                      <a:pt x="67230" y="117752"/>
                      <a:pt x="67230" y="133431"/>
                    </a:cubicBezTo>
                    <a:cubicBezTo>
                      <a:pt x="67230" y="149109"/>
                      <a:pt x="70451" y="162803"/>
                      <a:pt x="76862" y="174546"/>
                    </a:cubicBezTo>
                    <a:cubicBezTo>
                      <a:pt x="83272" y="186289"/>
                      <a:pt x="91733" y="195299"/>
                      <a:pt x="102244" y="201577"/>
                    </a:cubicBezTo>
                    <a:cubicBezTo>
                      <a:pt x="112754" y="207855"/>
                      <a:pt x="123948" y="210978"/>
                      <a:pt x="135858" y="210978"/>
                    </a:cubicBezTo>
                    <a:cubicBezTo>
                      <a:pt x="147768" y="210978"/>
                      <a:pt x="159515" y="207920"/>
                      <a:pt x="170189" y="201805"/>
                    </a:cubicBezTo>
                    <a:cubicBezTo>
                      <a:pt x="180830" y="195689"/>
                      <a:pt x="189290" y="186939"/>
                      <a:pt x="195571" y="175489"/>
                    </a:cubicBezTo>
                    <a:cubicBezTo>
                      <a:pt x="201851" y="164072"/>
                      <a:pt x="204975" y="150345"/>
                      <a:pt x="204975" y="134374"/>
                    </a:cubicBezTo>
                    <a:cubicBezTo>
                      <a:pt x="204975" y="118402"/>
                      <a:pt x="201851" y="104708"/>
                      <a:pt x="195571" y="93258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EE6D4EC-FF4F-7882-3BA1-5A72017F7C4D}"/>
                  </a:ext>
                </a:extLst>
              </p:cNvPr>
              <p:cNvSpPr/>
              <p:nvPr/>
            </p:nvSpPr>
            <p:spPr>
              <a:xfrm>
                <a:off x="5641140" y="3255256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4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6 w 259025"/>
                  <a:gd name="connsiteY11" fmla="*/ 63462 h 268812"/>
                  <a:gd name="connsiteX12" fmla="*/ 62544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5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7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4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3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20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5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6" y="63462"/>
                    </a:cubicBezTo>
                    <a:cubicBezTo>
                      <a:pt x="27432" y="43100"/>
                      <a:pt x="42791" y="27454"/>
                      <a:pt x="62544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1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5"/>
                    </a:cubicBezTo>
                    <a:cubicBezTo>
                      <a:pt x="253624" y="80897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7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0D20A08-46A5-9AD8-3BBF-33D19B04ADF8}"/>
                  </a:ext>
                </a:extLst>
              </p:cNvPr>
              <p:cNvSpPr/>
              <p:nvPr/>
            </p:nvSpPr>
            <p:spPr>
              <a:xfrm>
                <a:off x="5932120" y="3195176"/>
                <a:ext cx="155577" cy="324695"/>
              </a:xfrm>
              <a:custGeom>
                <a:avLst/>
                <a:gdLst>
                  <a:gd name="connsiteX0" fmla="*/ 97297 w 155577"/>
                  <a:gd name="connsiteY0" fmla="*/ 118370 h 324695"/>
                  <a:gd name="connsiteX1" fmla="*/ 97297 w 155577"/>
                  <a:gd name="connsiteY1" fmla="*/ 244319 h 324695"/>
                  <a:gd name="connsiteX2" fmla="*/ 103643 w 155577"/>
                  <a:gd name="connsiteY2" fmla="*/ 263348 h 324695"/>
                  <a:gd name="connsiteX3" fmla="*/ 125022 w 155577"/>
                  <a:gd name="connsiteY3" fmla="*/ 269235 h 324695"/>
                  <a:gd name="connsiteX4" fmla="*/ 155578 w 155577"/>
                  <a:gd name="connsiteY4" fmla="*/ 269235 h 324695"/>
                  <a:gd name="connsiteX5" fmla="*/ 155578 w 155577"/>
                  <a:gd name="connsiteY5" fmla="*/ 324696 h 324695"/>
                  <a:gd name="connsiteX6" fmla="*/ 114218 w 155577"/>
                  <a:gd name="connsiteY6" fmla="*/ 324696 h 324695"/>
                  <a:gd name="connsiteX7" fmla="*/ 31012 w 155577"/>
                  <a:gd name="connsiteY7" fmla="*/ 243863 h 324695"/>
                  <a:gd name="connsiteX8" fmla="*/ 31012 w 155577"/>
                  <a:gd name="connsiteY8" fmla="*/ 118402 h 324695"/>
                  <a:gd name="connsiteX9" fmla="*/ 0 w 155577"/>
                  <a:gd name="connsiteY9" fmla="*/ 118402 h 324695"/>
                  <a:gd name="connsiteX10" fmla="*/ 0 w 155577"/>
                  <a:gd name="connsiteY10" fmla="*/ 64373 h 324695"/>
                  <a:gd name="connsiteX11" fmla="*/ 31012 w 155577"/>
                  <a:gd name="connsiteY11" fmla="*/ 64373 h 324695"/>
                  <a:gd name="connsiteX12" fmla="*/ 31012 w 155577"/>
                  <a:gd name="connsiteY12" fmla="*/ 0 h 324695"/>
                  <a:gd name="connsiteX13" fmla="*/ 97297 w 155577"/>
                  <a:gd name="connsiteY13" fmla="*/ 0 h 324695"/>
                  <a:gd name="connsiteX14" fmla="*/ 97297 w 155577"/>
                  <a:gd name="connsiteY14" fmla="*/ 64373 h 324695"/>
                  <a:gd name="connsiteX15" fmla="*/ 155578 w 155577"/>
                  <a:gd name="connsiteY15" fmla="*/ 64373 h 324695"/>
                  <a:gd name="connsiteX16" fmla="*/ 155578 w 155577"/>
                  <a:gd name="connsiteY16" fmla="*/ 118402 h 324695"/>
                  <a:gd name="connsiteX17" fmla="*/ 97297 w 155577"/>
                  <a:gd name="connsiteY17" fmla="*/ 118402 h 32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577" h="324695">
                    <a:moveTo>
                      <a:pt x="97297" y="118370"/>
                    </a:moveTo>
                    <a:lnTo>
                      <a:pt x="97297" y="244319"/>
                    </a:lnTo>
                    <a:cubicBezTo>
                      <a:pt x="97297" y="253101"/>
                      <a:pt x="99412" y="259444"/>
                      <a:pt x="103643" y="263348"/>
                    </a:cubicBezTo>
                    <a:cubicBezTo>
                      <a:pt x="107873" y="267284"/>
                      <a:pt x="114999" y="269235"/>
                      <a:pt x="125022" y="269235"/>
                    </a:cubicBezTo>
                    <a:lnTo>
                      <a:pt x="155578" y="269235"/>
                    </a:lnTo>
                    <a:lnTo>
                      <a:pt x="155578" y="324696"/>
                    </a:lnTo>
                    <a:lnTo>
                      <a:pt x="114218" y="324696"/>
                    </a:lnTo>
                    <a:cubicBezTo>
                      <a:pt x="58736" y="324696"/>
                      <a:pt x="31012" y="297763"/>
                      <a:pt x="31012" y="243863"/>
                    </a:cubicBezTo>
                    <a:lnTo>
                      <a:pt x="31012" y="118402"/>
                    </a:lnTo>
                    <a:lnTo>
                      <a:pt x="0" y="118402"/>
                    </a:lnTo>
                    <a:lnTo>
                      <a:pt x="0" y="64373"/>
                    </a:lnTo>
                    <a:lnTo>
                      <a:pt x="31012" y="64373"/>
                    </a:lnTo>
                    <a:lnTo>
                      <a:pt x="31012" y="0"/>
                    </a:lnTo>
                    <a:lnTo>
                      <a:pt x="97297" y="0"/>
                    </a:lnTo>
                    <a:lnTo>
                      <a:pt x="97297" y="64373"/>
                    </a:lnTo>
                    <a:lnTo>
                      <a:pt x="155578" y="64373"/>
                    </a:lnTo>
                    <a:lnTo>
                      <a:pt x="155578" y="118402"/>
                    </a:lnTo>
                    <a:lnTo>
                      <a:pt x="97297" y="118402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4870FD2-C551-CF62-6786-AA80BE6BCCAA}"/>
                  </a:ext>
                </a:extLst>
              </p:cNvPr>
              <p:cNvSpPr/>
              <p:nvPr/>
            </p:nvSpPr>
            <p:spPr>
              <a:xfrm>
                <a:off x="6139829" y="3172081"/>
                <a:ext cx="248254" cy="347725"/>
              </a:xfrm>
              <a:custGeom>
                <a:avLst/>
                <a:gdLst>
                  <a:gd name="connsiteX0" fmla="*/ 199378 w 248254"/>
                  <a:gd name="connsiteY0" fmla="*/ 96576 h 347725"/>
                  <a:gd name="connsiteX1" fmla="*/ 235336 w 248254"/>
                  <a:gd name="connsiteY1" fmla="*/ 134634 h 347725"/>
                  <a:gd name="connsiteX2" fmla="*/ 248254 w 248254"/>
                  <a:gd name="connsiteY2" fmla="*/ 195006 h 347725"/>
                  <a:gd name="connsiteX3" fmla="*/ 248254 w 248254"/>
                  <a:gd name="connsiteY3" fmla="*/ 347726 h 347725"/>
                  <a:gd name="connsiteX4" fmla="*/ 182424 w 248254"/>
                  <a:gd name="connsiteY4" fmla="*/ 347726 h 347725"/>
                  <a:gd name="connsiteX5" fmla="*/ 182424 w 248254"/>
                  <a:gd name="connsiteY5" fmla="*/ 203919 h 347725"/>
                  <a:gd name="connsiteX6" fmla="*/ 166902 w 248254"/>
                  <a:gd name="connsiteY6" fmla="*/ 156233 h 347725"/>
                  <a:gd name="connsiteX7" fmla="*/ 124599 w 248254"/>
                  <a:gd name="connsiteY7" fmla="*/ 139546 h 347725"/>
                  <a:gd name="connsiteX8" fmla="*/ 81580 w 248254"/>
                  <a:gd name="connsiteY8" fmla="*/ 156233 h 347725"/>
                  <a:gd name="connsiteX9" fmla="*/ 65830 w 248254"/>
                  <a:gd name="connsiteY9" fmla="*/ 203919 h 347725"/>
                  <a:gd name="connsiteX10" fmla="*/ 65830 w 248254"/>
                  <a:gd name="connsiteY10" fmla="*/ 347726 h 347725"/>
                  <a:gd name="connsiteX11" fmla="*/ 0 w 248254"/>
                  <a:gd name="connsiteY11" fmla="*/ 347726 h 347725"/>
                  <a:gd name="connsiteX12" fmla="*/ 0 w 248254"/>
                  <a:gd name="connsiteY12" fmla="*/ 0 h 347725"/>
                  <a:gd name="connsiteX13" fmla="*/ 65830 w 248254"/>
                  <a:gd name="connsiteY13" fmla="*/ 0 h 347725"/>
                  <a:gd name="connsiteX14" fmla="*/ 65830 w 248254"/>
                  <a:gd name="connsiteY14" fmla="*/ 119834 h 347725"/>
                  <a:gd name="connsiteX15" fmla="*/ 99673 w 248254"/>
                  <a:gd name="connsiteY15" fmla="*/ 93291 h 347725"/>
                  <a:gd name="connsiteX16" fmla="*/ 146694 w 248254"/>
                  <a:gd name="connsiteY16" fmla="*/ 83662 h 347725"/>
                  <a:gd name="connsiteX17" fmla="*/ 199345 w 248254"/>
                  <a:gd name="connsiteY17" fmla="*/ 96576 h 3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8254" h="347725">
                    <a:moveTo>
                      <a:pt x="199378" y="96576"/>
                    </a:moveTo>
                    <a:cubicBezTo>
                      <a:pt x="214737" y="105196"/>
                      <a:pt x="226712" y="117882"/>
                      <a:pt x="235336" y="134634"/>
                    </a:cubicBezTo>
                    <a:cubicBezTo>
                      <a:pt x="243959" y="151386"/>
                      <a:pt x="248254" y="171521"/>
                      <a:pt x="248254" y="195006"/>
                    </a:cubicBezTo>
                    <a:lnTo>
                      <a:pt x="248254" y="347726"/>
                    </a:lnTo>
                    <a:lnTo>
                      <a:pt x="182424" y="347726"/>
                    </a:lnTo>
                    <a:lnTo>
                      <a:pt x="182424" y="203919"/>
                    </a:lnTo>
                    <a:cubicBezTo>
                      <a:pt x="182424" y="183231"/>
                      <a:pt x="177250" y="167357"/>
                      <a:pt x="166902" y="156233"/>
                    </a:cubicBezTo>
                    <a:cubicBezTo>
                      <a:pt x="156554" y="145108"/>
                      <a:pt x="142464" y="139546"/>
                      <a:pt x="124599" y="139546"/>
                    </a:cubicBezTo>
                    <a:cubicBezTo>
                      <a:pt x="106734" y="139546"/>
                      <a:pt x="92091" y="145108"/>
                      <a:pt x="81580" y="156233"/>
                    </a:cubicBezTo>
                    <a:cubicBezTo>
                      <a:pt x="71070" y="167357"/>
                      <a:pt x="65830" y="183264"/>
                      <a:pt x="65830" y="203919"/>
                    </a:cubicBezTo>
                    <a:lnTo>
                      <a:pt x="65830" y="347726"/>
                    </a:lnTo>
                    <a:lnTo>
                      <a:pt x="0" y="347726"/>
                    </a:lnTo>
                    <a:lnTo>
                      <a:pt x="0" y="0"/>
                    </a:lnTo>
                    <a:lnTo>
                      <a:pt x="65830" y="0"/>
                    </a:lnTo>
                    <a:lnTo>
                      <a:pt x="65830" y="119834"/>
                    </a:lnTo>
                    <a:cubicBezTo>
                      <a:pt x="74291" y="108546"/>
                      <a:pt x="85583" y="99699"/>
                      <a:pt x="99673" y="93291"/>
                    </a:cubicBezTo>
                    <a:cubicBezTo>
                      <a:pt x="113763" y="86883"/>
                      <a:pt x="129448" y="83662"/>
                      <a:pt x="146694" y="83662"/>
                    </a:cubicBezTo>
                    <a:cubicBezTo>
                      <a:pt x="166447" y="83662"/>
                      <a:pt x="183986" y="87989"/>
                      <a:pt x="199345" y="96576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5E787C6-9910-6B6B-9187-48B6B7811F24}"/>
                  </a:ext>
                </a:extLst>
              </p:cNvPr>
              <p:cNvSpPr/>
              <p:nvPr/>
            </p:nvSpPr>
            <p:spPr>
              <a:xfrm>
                <a:off x="6438424" y="3255256"/>
                <a:ext cx="259025" cy="268812"/>
              </a:xfrm>
              <a:custGeom>
                <a:avLst/>
                <a:gdLst>
                  <a:gd name="connsiteX0" fmla="*/ 257138 w 259025"/>
                  <a:gd name="connsiteY0" fmla="*/ 154151 h 268812"/>
                  <a:gd name="connsiteX1" fmla="*/ 66741 w 259025"/>
                  <a:gd name="connsiteY1" fmla="*/ 154151 h 268812"/>
                  <a:gd name="connsiteX2" fmla="*/ 86494 w 259025"/>
                  <a:gd name="connsiteY2" fmla="*/ 198324 h 268812"/>
                  <a:gd name="connsiteX3" fmla="*/ 129285 w 259025"/>
                  <a:gd name="connsiteY3" fmla="*/ 214295 h 268812"/>
                  <a:gd name="connsiteX4" fmla="*/ 181480 w 259025"/>
                  <a:gd name="connsiteY4" fmla="*/ 182808 h 268812"/>
                  <a:gd name="connsiteX5" fmla="*/ 252452 w 259025"/>
                  <a:gd name="connsiteY5" fmla="*/ 182808 h 268812"/>
                  <a:gd name="connsiteX6" fmla="*/ 209205 w 259025"/>
                  <a:gd name="connsiteY6" fmla="*/ 244612 h 268812"/>
                  <a:gd name="connsiteX7" fmla="*/ 130684 w 259025"/>
                  <a:gd name="connsiteY7" fmla="*/ 268813 h 268812"/>
                  <a:gd name="connsiteX8" fmla="*/ 63227 w 259025"/>
                  <a:gd name="connsiteY8" fmla="*/ 252126 h 268812"/>
                  <a:gd name="connsiteX9" fmla="*/ 16693 w 259025"/>
                  <a:gd name="connsiteY9" fmla="*/ 204895 h 268812"/>
                  <a:gd name="connsiteX10" fmla="*/ 0 w 259025"/>
                  <a:gd name="connsiteY10" fmla="*/ 134406 h 268812"/>
                  <a:gd name="connsiteX11" fmla="*/ 16466 w 259025"/>
                  <a:gd name="connsiteY11" fmla="*/ 63462 h 268812"/>
                  <a:gd name="connsiteX12" fmla="*/ 62543 w 259025"/>
                  <a:gd name="connsiteY12" fmla="*/ 16459 h 268812"/>
                  <a:gd name="connsiteX13" fmla="*/ 130717 w 259025"/>
                  <a:gd name="connsiteY13" fmla="*/ 0 h 268812"/>
                  <a:gd name="connsiteX14" fmla="*/ 197230 w 259025"/>
                  <a:gd name="connsiteY14" fmla="*/ 15971 h 268812"/>
                  <a:gd name="connsiteX15" fmla="*/ 242820 w 259025"/>
                  <a:gd name="connsiteY15" fmla="*/ 61315 h 268812"/>
                  <a:gd name="connsiteX16" fmla="*/ 259025 w 259025"/>
                  <a:gd name="connsiteY16" fmla="*/ 128746 h 268812"/>
                  <a:gd name="connsiteX17" fmla="*/ 257138 w 259025"/>
                  <a:gd name="connsiteY17" fmla="*/ 154118 h 268812"/>
                  <a:gd name="connsiteX18" fmla="*/ 190852 w 259025"/>
                  <a:gd name="connsiteY18" fmla="*/ 109978 h 268812"/>
                  <a:gd name="connsiteX19" fmla="*/ 172532 w 259025"/>
                  <a:gd name="connsiteY19" fmla="*/ 69317 h 268812"/>
                  <a:gd name="connsiteX20" fmla="*/ 128797 w 259025"/>
                  <a:gd name="connsiteY20" fmla="*/ 54062 h 268812"/>
                  <a:gd name="connsiteX21" fmla="*/ 87665 w 259025"/>
                  <a:gd name="connsiteY21" fmla="*/ 68862 h 268812"/>
                  <a:gd name="connsiteX22" fmla="*/ 67230 w 259025"/>
                  <a:gd name="connsiteY22" fmla="*/ 109978 h 268812"/>
                  <a:gd name="connsiteX23" fmla="*/ 190852 w 259025"/>
                  <a:gd name="connsiteY23" fmla="*/ 109978 h 26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9025" h="268812">
                    <a:moveTo>
                      <a:pt x="257138" y="154151"/>
                    </a:moveTo>
                    <a:lnTo>
                      <a:pt x="66741" y="154151"/>
                    </a:lnTo>
                    <a:cubicBezTo>
                      <a:pt x="68303" y="172952"/>
                      <a:pt x="74877" y="187687"/>
                      <a:pt x="86494" y="198324"/>
                    </a:cubicBezTo>
                    <a:cubicBezTo>
                      <a:pt x="98078" y="208961"/>
                      <a:pt x="112364" y="214295"/>
                      <a:pt x="129285" y="214295"/>
                    </a:cubicBezTo>
                    <a:cubicBezTo>
                      <a:pt x="153723" y="214295"/>
                      <a:pt x="171132" y="203789"/>
                      <a:pt x="181480" y="182808"/>
                    </a:cubicBezTo>
                    <a:lnTo>
                      <a:pt x="252452" y="182808"/>
                    </a:lnTo>
                    <a:cubicBezTo>
                      <a:pt x="244935" y="207887"/>
                      <a:pt x="230519" y="228478"/>
                      <a:pt x="209205" y="244612"/>
                    </a:cubicBezTo>
                    <a:cubicBezTo>
                      <a:pt x="187891" y="260746"/>
                      <a:pt x="161728" y="268813"/>
                      <a:pt x="130684" y="268813"/>
                    </a:cubicBezTo>
                    <a:cubicBezTo>
                      <a:pt x="105595" y="268813"/>
                      <a:pt x="83109" y="263250"/>
                      <a:pt x="63227" y="252126"/>
                    </a:cubicBezTo>
                    <a:cubicBezTo>
                      <a:pt x="43312" y="241001"/>
                      <a:pt x="27823" y="225257"/>
                      <a:pt x="16693" y="204895"/>
                    </a:cubicBezTo>
                    <a:cubicBezTo>
                      <a:pt x="5565" y="184532"/>
                      <a:pt x="0" y="161047"/>
                      <a:pt x="0" y="134406"/>
                    </a:cubicBezTo>
                    <a:cubicBezTo>
                      <a:pt x="0" y="107766"/>
                      <a:pt x="5467" y="83825"/>
                      <a:pt x="16466" y="63462"/>
                    </a:cubicBezTo>
                    <a:cubicBezTo>
                      <a:pt x="27432" y="43100"/>
                      <a:pt x="42791" y="27454"/>
                      <a:pt x="62543" y="16459"/>
                    </a:cubicBezTo>
                    <a:cubicBezTo>
                      <a:pt x="82296" y="5497"/>
                      <a:pt x="105009" y="0"/>
                      <a:pt x="130717" y="0"/>
                    </a:cubicBezTo>
                    <a:cubicBezTo>
                      <a:pt x="156424" y="0"/>
                      <a:pt x="177640" y="5335"/>
                      <a:pt x="197230" y="15971"/>
                    </a:cubicBezTo>
                    <a:cubicBezTo>
                      <a:pt x="216820" y="26608"/>
                      <a:pt x="232016" y="41734"/>
                      <a:pt x="242820" y="61315"/>
                    </a:cubicBezTo>
                    <a:cubicBezTo>
                      <a:pt x="253624" y="80897"/>
                      <a:pt x="259025" y="103374"/>
                      <a:pt x="259025" y="128746"/>
                    </a:cubicBezTo>
                    <a:cubicBezTo>
                      <a:pt x="259025" y="138147"/>
                      <a:pt x="258407" y="146604"/>
                      <a:pt x="257138" y="154118"/>
                    </a:cubicBezTo>
                    <a:close/>
                    <a:moveTo>
                      <a:pt x="190852" y="109978"/>
                    </a:moveTo>
                    <a:cubicBezTo>
                      <a:pt x="190527" y="93063"/>
                      <a:pt x="184409" y="79499"/>
                      <a:pt x="172532" y="69317"/>
                    </a:cubicBezTo>
                    <a:cubicBezTo>
                      <a:pt x="160622" y="59136"/>
                      <a:pt x="146043" y="54062"/>
                      <a:pt x="128797" y="54062"/>
                    </a:cubicBezTo>
                    <a:cubicBezTo>
                      <a:pt x="112494" y="54062"/>
                      <a:pt x="98794" y="59006"/>
                      <a:pt x="87665" y="68862"/>
                    </a:cubicBezTo>
                    <a:cubicBezTo>
                      <a:pt x="76536" y="78718"/>
                      <a:pt x="69735" y="92445"/>
                      <a:pt x="67230" y="109978"/>
                    </a:cubicBezTo>
                    <a:lnTo>
                      <a:pt x="190852" y="109978"/>
                    </a:ln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681CCB0-C041-4136-7B54-D8D87217A049}"/>
                  </a:ext>
                </a:extLst>
              </p:cNvPr>
              <p:cNvSpPr/>
              <p:nvPr/>
            </p:nvSpPr>
            <p:spPr>
              <a:xfrm>
                <a:off x="6750067" y="3255744"/>
                <a:ext cx="145750" cy="264095"/>
              </a:xfrm>
              <a:custGeom>
                <a:avLst/>
                <a:gdLst>
                  <a:gd name="connsiteX0" fmla="*/ 98989 w 145750"/>
                  <a:gd name="connsiteY0" fmla="*/ 11743 h 264095"/>
                  <a:gd name="connsiteX1" fmla="*/ 145751 w 145750"/>
                  <a:gd name="connsiteY1" fmla="*/ 0 h 264095"/>
                  <a:gd name="connsiteX2" fmla="*/ 145751 w 145750"/>
                  <a:gd name="connsiteY2" fmla="*/ 69090 h 264095"/>
                  <a:gd name="connsiteX3" fmla="*/ 128341 w 145750"/>
                  <a:gd name="connsiteY3" fmla="*/ 69090 h 264095"/>
                  <a:gd name="connsiteX4" fmla="*/ 81580 w 145750"/>
                  <a:gd name="connsiteY4" fmla="*/ 83662 h 264095"/>
                  <a:gd name="connsiteX5" fmla="*/ 65830 w 145750"/>
                  <a:gd name="connsiteY5" fmla="*/ 134406 h 264095"/>
                  <a:gd name="connsiteX6" fmla="*/ 65830 w 145750"/>
                  <a:gd name="connsiteY6" fmla="*/ 264096 h 264095"/>
                  <a:gd name="connsiteX7" fmla="*/ 0 w 145750"/>
                  <a:gd name="connsiteY7" fmla="*/ 264096 h 264095"/>
                  <a:gd name="connsiteX8" fmla="*/ 0 w 145750"/>
                  <a:gd name="connsiteY8" fmla="*/ 3773 h 264095"/>
                  <a:gd name="connsiteX9" fmla="*/ 65830 w 145750"/>
                  <a:gd name="connsiteY9" fmla="*/ 3773 h 264095"/>
                  <a:gd name="connsiteX10" fmla="*/ 65830 w 145750"/>
                  <a:gd name="connsiteY10" fmla="*/ 44173 h 264095"/>
                  <a:gd name="connsiteX11" fmla="*/ 98989 w 145750"/>
                  <a:gd name="connsiteY11" fmla="*/ 11743 h 26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750" h="264095">
                    <a:moveTo>
                      <a:pt x="98989" y="11743"/>
                    </a:moveTo>
                    <a:cubicBezTo>
                      <a:pt x="112624" y="3903"/>
                      <a:pt x="128211" y="0"/>
                      <a:pt x="145751" y="0"/>
                    </a:cubicBezTo>
                    <a:lnTo>
                      <a:pt x="145751" y="69090"/>
                    </a:lnTo>
                    <a:lnTo>
                      <a:pt x="128341" y="69090"/>
                    </a:lnTo>
                    <a:cubicBezTo>
                      <a:pt x="107645" y="69090"/>
                      <a:pt x="92058" y="73936"/>
                      <a:pt x="81580" y="83662"/>
                    </a:cubicBezTo>
                    <a:cubicBezTo>
                      <a:pt x="71069" y="93388"/>
                      <a:pt x="65830" y="110303"/>
                      <a:pt x="65830" y="134406"/>
                    </a:cubicBezTo>
                    <a:lnTo>
                      <a:pt x="65830" y="264096"/>
                    </a:lnTo>
                    <a:lnTo>
                      <a:pt x="0" y="264096"/>
                    </a:lnTo>
                    <a:lnTo>
                      <a:pt x="0" y="3773"/>
                    </a:lnTo>
                    <a:lnTo>
                      <a:pt x="65830" y="3773"/>
                    </a:lnTo>
                    <a:lnTo>
                      <a:pt x="65830" y="44173"/>
                    </a:lnTo>
                    <a:cubicBezTo>
                      <a:pt x="74291" y="30381"/>
                      <a:pt x="85355" y="19582"/>
                      <a:pt x="98989" y="11743"/>
                    </a:cubicBezTo>
                    <a:close/>
                  </a:path>
                </a:pathLst>
              </a:custGeom>
              <a:solidFill>
                <a:srgbClr val="4C4C4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A451F3-EA40-05A5-1CA4-282553DF7107}"/>
                </a:ext>
              </a:extLst>
            </p:cNvPr>
            <p:cNvGrpSpPr/>
            <p:nvPr userDrawn="1"/>
          </p:nvGrpSpPr>
          <p:grpSpPr>
            <a:xfrm>
              <a:off x="1329004" y="2629430"/>
              <a:ext cx="2894619" cy="979228"/>
              <a:chOff x="532238" y="532263"/>
              <a:chExt cx="1522954" cy="515204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68806E6-3F8C-FE9D-B4CA-CF0D9A88A383}"/>
                  </a:ext>
                </a:extLst>
              </p:cNvPr>
              <p:cNvSpPr/>
              <p:nvPr/>
            </p:nvSpPr>
            <p:spPr>
              <a:xfrm>
                <a:off x="532238" y="532263"/>
                <a:ext cx="584573" cy="515204"/>
              </a:xfrm>
              <a:custGeom>
                <a:avLst/>
                <a:gdLst>
                  <a:gd name="connsiteX0" fmla="*/ 670274 w 919067"/>
                  <a:gd name="connsiteY0" fmla="*/ 0 h 810006"/>
                  <a:gd name="connsiteX1" fmla="*/ 670274 w 919067"/>
                  <a:gd name="connsiteY1" fmla="*/ 489394 h 810006"/>
                  <a:gd name="connsiteX2" fmla="*/ 248984 w 919067"/>
                  <a:gd name="connsiteY2" fmla="*/ 0 h 810006"/>
                  <a:gd name="connsiteX3" fmla="*/ 0 w 919067"/>
                  <a:gd name="connsiteY3" fmla="*/ 0 h 810006"/>
                  <a:gd name="connsiteX4" fmla="*/ 0 w 919067"/>
                  <a:gd name="connsiteY4" fmla="*/ 809244 h 810006"/>
                  <a:gd name="connsiteX5" fmla="*/ 476 w 919067"/>
                  <a:gd name="connsiteY5" fmla="*/ 810006 h 810006"/>
                  <a:gd name="connsiteX6" fmla="*/ 249174 w 919067"/>
                  <a:gd name="connsiteY6" fmla="*/ 809911 h 810006"/>
                  <a:gd name="connsiteX7" fmla="*/ 249079 w 919067"/>
                  <a:gd name="connsiteY7" fmla="*/ 320516 h 810006"/>
                  <a:gd name="connsiteX8" fmla="*/ 670370 w 919067"/>
                  <a:gd name="connsiteY8" fmla="*/ 810006 h 810006"/>
                  <a:gd name="connsiteX9" fmla="*/ 919067 w 919067"/>
                  <a:gd name="connsiteY9" fmla="*/ 405003 h 810006"/>
                  <a:gd name="connsiteX10" fmla="*/ 670370 w 919067"/>
                  <a:gd name="connsiteY10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9067" h="810006">
                    <a:moveTo>
                      <a:pt x="670274" y="0"/>
                    </a:moveTo>
                    <a:lnTo>
                      <a:pt x="670274" y="489394"/>
                    </a:lnTo>
                    <a:lnTo>
                      <a:pt x="248984" y="0"/>
                    </a:lnTo>
                    <a:lnTo>
                      <a:pt x="0" y="0"/>
                    </a:lnTo>
                    <a:lnTo>
                      <a:pt x="0" y="809244"/>
                    </a:lnTo>
                    <a:lnTo>
                      <a:pt x="476" y="810006"/>
                    </a:lnTo>
                    <a:lnTo>
                      <a:pt x="249174" y="809911"/>
                    </a:lnTo>
                    <a:lnTo>
                      <a:pt x="249079" y="320516"/>
                    </a:lnTo>
                    <a:lnTo>
                      <a:pt x="670370" y="810006"/>
                    </a:lnTo>
                    <a:lnTo>
                      <a:pt x="919067" y="405003"/>
                    </a:lnTo>
                    <a:lnTo>
                      <a:pt x="670370" y="0"/>
                    </a:lnTo>
                  </a:path>
                </a:pathLst>
              </a:custGeom>
              <a:solidFill>
                <a:srgbClr val="F9B5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96E841D-CD05-1410-1424-E348EAE1DD04}"/>
                  </a:ext>
                </a:extLst>
              </p:cNvPr>
              <p:cNvSpPr/>
              <p:nvPr/>
            </p:nvSpPr>
            <p:spPr>
              <a:xfrm>
                <a:off x="1484069" y="532263"/>
                <a:ext cx="571123" cy="515204"/>
              </a:xfrm>
              <a:custGeom>
                <a:avLst/>
                <a:gdLst>
                  <a:gd name="connsiteX0" fmla="*/ 603599 w 897921"/>
                  <a:gd name="connsiteY0" fmla="*/ 0 h 810006"/>
                  <a:gd name="connsiteX1" fmla="*/ 248698 w 897921"/>
                  <a:gd name="connsiteY1" fmla="*/ 0 h 810006"/>
                  <a:gd name="connsiteX2" fmla="*/ 0 w 897921"/>
                  <a:gd name="connsiteY2" fmla="*/ 405003 h 810006"/>
                  <a:gd name="connsiteX3" fmla="*/ 248603 w 897921"/>
                  <a:gd name="connsiteY3" fmla="*/ 810006 h 810006"/>
                  <a:gd name="connsiteX4" fmla="*/ 248698 w 897921"/>
                  <a:gd name="connsiteY4" fmla="*/ 810006 h 810006"/>
                  <a:gd name="connsiteX5" fmla="*/ 248603 w 897921"/>
                  <a:gd name="connsiteY5" fmla="*/ 631127 h 810006"/>
                  <a:gd name="connsiteX6" fmla="*/ 668750 w 897921"/>
                  <a:gd name="connsiteY6" fmla="*/ 631127 h 810006"/>
                  <a:gd name="connsiteX7" fmla="*/ 897922 w 897921"/>
                  <a:gd name="connsiteY7" fmla="*/ 372142 h 810006"/>
                  <a:gd name="connsiteX8" fmla="*/ 897922 w 897921"/>
                  <a:gd name="connsiteY8" fmla="*/ 276987 h 810006"/>
                  <a:gd name="connsiteX9" fmla="*/ 603599 w 897921"/>
                  <a:gd name="connsiteY9" fmla="*/ 0 h 810006"/>
                  <a:gd name="connsiteX10" fmla="*/ 665702 w 897921"/>
                  <a:gd name="connsiteY10" fmla="*/ 326803 h 810006"/>
                  <a:gd name="connsiteX11" fmla="*/ 584835 w 897921"/>
                  <a:gd name="connsiteY11" fmla="*/ 430054 h 810006"/>
                  <a:gd name="connsiteX12" fmla="*/ 248984 w 897921"/>
                  <a:gd name="connsiteY12" fmla="*/ 430054 h 810006"/>
                  <a:gd name="connsiteX13" fmla="*/ 248984 w 897921"/>
                  <a:gd name="connsiteY13" fmla="*/ 200882 h 810006"/>
                  <a:gd name="connsiteX14" fmla="*/ 563499 w 897921"/>
                  <a:gd name="connsiteY14" fmla="*/ 200882 h 810006"/>
                  <a:gd name="connsiteX15" fmla="*/ 665702 w 897921"/>
                  <a:gd name="connsiteY15" fmla="*/ 286893 h 810006"/>
                  <a:gd name="connsiteX16" fmla="*/ 665702 w 897921"/>
                  <a:gd name="connsiteY16" fmla="*/ 326803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97921" h="810006">
                    <a:moveTo>
                      <a:pt x="603599" y="0"/>
                    </a:moveTo>
                    <a:lnTo>
                      <a:pt x="248698" y="0"/>
                    </a:lnTo>
                    <a:lnTo>
                      <a:pt x="0" y="405003"/>
                    </a:lnTo>
                    <a:lnTo>
                      <a:pt x="248603" y="810006"/>
                    </a:lnTo>
                    <a:lnTo>
                      <a:pt x="248698" y="810006"/>
                    </a:lnTo>
                    <a:lnTo>
                      <a:pt x="248603" y="631127"/>
                    </a:lnTo>
                    <a:lnTo>
                      <a:pt x="668750" y="631127"/>
                    </a:lnTo>
                    <a:cubicBezTo>
                      <a:pt x="845153" y="631127"/>
                      <a:pt x="897922" y="492728"/>
                      <a:pt x="897922" y="372142"/>
                    </a:cubicBezTo>
                    <a:lnTo>
                      <a:pt x="897922" y="276987"/>
                    </a:lnTo>
                    <a:cubicBezTo>
                      <a:pt x="897922" y="118300"/>
                      <a:pt x="840677" y="0"/>
                      <a:pt x="603599" y="0"/>
                    </a:cubicBezTo>
                    <a:close/>
                    <a:moveTo>
                      <a:pt x="665702" y="326803"/>
                    </a:moveTo>
                    <a:cubicBezTo>
                      <a:pt x="665702" y="374809"/>
                      <a:pt x="643223" y="430054"/>
                      <a:pt x="584835" y="430054"/>
                    </a:cubicBezTo>
                    <a:lnTo>
                      <a:pt x="248984" y="430054"/>
                    </a:lnTo>
                    <a:lnTo>
                      <a:pt x="248984" y="200882"/>
                    </a:lnTo>
                    <a:lnTo>
                      <a:pt x="563499" y="200882"/>
                    </a:lnTo>
                    <a:cubicBezTo>
                      <a:pt x="638747" y="200882"/>
                      <a:pt x="665702" y="232124"/>
                      <a:pt x="665702" y="286893"/>
                    </a:cubicBezTo>
                    <a:lnTo>
                      <a:pt x="665702" y="326803"/>
                    </a:lnTo>
                    <a:close/>
                  </a:path>
                </a:pathLst>
              </a:custGeom>
              <a:solidFill>
                <a:srgbClr val="69CA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D13BE84-A06E-5AED-9FA2-295126F3E61D}"/>
                  </a:ext>
                </a:extLst>
              </p:cNvPr>
              <p:cNvSpPr/>
              <p:nvPr/>
            </p:nvSpPr>
            <p:spPr>
              <a:xfrm>
                <a:off x="1006245" y="532263"/>
                <a:ext cx="588389" cy="515204"/>
              </a:xfrm>
              <a:custGeom>
                <a:avLst/>
                <a:gdLst>
                  <a:gd name="connsiteX0" fmla="*/ 675894 w 925067"/>
                  <a:gd name="connsiteY0" fmla="*/ 0 h 810006"/>
                  <a:gd name="connsiteX1" fmla="*/ 630460 w 925067"/>
                  <a:gd name="connsiteY1" fmla="*/ 0 h 810006"/>
                  <a:gd name="connsiteX2" fmla="*/ 462534 w 925067"/>
                  <a:gd name="connsiteY2" fmla="*/ 269177 h 810006"/>
                  <a:gd name="connsiteX3" fmla="*/ 294704 w 925067"/>
                  <a:gd name="connsiteY3" fmla="*/ 0 h 810006"/>
                  <a:gd name="connsiteX4" fmla="*/ 248507 w 925067"/>
                  <a:gd name="connsiteY4" fmla="*/ 0 h 810006"/>
                  <a:gd name="connsiteX5" fmla="*/ 0 w 925067"/>
                  <a:gd name="connsiteY5" fmla="*/ 0 h 810006"/>
                  <a:gd name="connsiteX6" fmla="*/ 248698 w 925067"/>
                  <a:gd name="connsiteY6" fmla="*/ 405003 h 810006"/>
                  <a:gd name="connsiteX7" fmla="*/ 0 w 925067"/>
                  <a:gd name="connsiteY7" fmla="*/ 810006 h 810006"/>
                  <a:gd name="connsiteX8" fmla="*/ 248984 w 925067"/>
                  <a:gd name="connsiteY8" fmla="*/ 810006 h 810006"/>
                  <a:gd name="connsiteX9" fmla="*/ 294704 w 925067"/>
                  <a:gd name="connsiteY9" fmla="*/ 810006 h 810006"/>
                  <a:gd name="connsiteX10" fmla="*/ 462534 w 925067"/>
                  <a:gd name="connsiteY10" fmla="*/ 540734 h 810006"/>
                  <a:gd name="connsiteX11" fmla="*/ 630460 w 925067"/>
                  <a:gd name="connsiteY11" fmla="*/ 810006 h 810006"/>
                  <a:gd name="connsiteX12" fmla="*/ 676466 w 925067"/>
                  <a:gd name="connsiteY12" fmla="*/ 810006 h 810006"/>
                  <a:gd name="connsiteX13" fmla="*/ 925068 w 925067"/>
                  <a:gd name="connsiteY13" fmla="*/ 809911 h 810006"/>
                  <a:gd name="connsiteX14" fmla="*/ 676370 w 925067"/>
                  <a:gd name="connsiteY14" fmla="*/ 405003 h 810006"/>
                  <a:gd name="connsiteX15" fmla="*/ 925068 w 925067"/>
                  <a:gd name="connsiteY15" fmla="*/ 0 h 810006"/>
                  <a:gd name="connsiteX16" fmla="*/ 675894 w 925067"/>
                  <a:gd name="connsiteY16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25067" h="810006">
                    <a:moveTo>
                      <a:pt x="675894" y="0"/>
                    </a:moveTo>
                    <a:lnTo>
                      <a:pt x="630460" y="0"/>
                    </a:lnTo>
                    <a:lnTo>
                      <a:pt x="462534" y="269177"/>
                    </a:lnTo>
                    <a:lnTo>
                      <a:pt x="294704" y="0"/>
                    </a:lnTo>
                    <a:lnTo>
                      <a:pt x="248507" y="0"/>
                    </a:lnTo>
                    <a:lnTo>
                      <a:pt x="0" y="0"/>
                    </a:lnTo>
                    <a:lnTo>
                      <a:pt x="248698" y="405003"/>
                    </a:lnTo>
                    <a:lnTo>
                      <a:pt x="0" y="810006"/>
                    </a:lnTo>
                    <a:lnTo>
                      <a:pt x="248984" y="810006"/>
                    </a:lnTo>
                    <a:lnTo>
                      <a:pt x="294704" y="810006"/>
                    </a:lnTo>
                    <a:lnTo>
                      <a:pt x="462534" y="540734"/>
                    </a:lnTo>
                    <a:lnTo>
                      <a:pt x="630460" y="810006"/>
                    </a:lnTo>
                    <a:lnTo>
                      <a:pt x="676466" y="810006"/>
                    </a:lnTo>
                    <a:lnTo>
                      <a:pt x="925068" y="809911"/>
                    </a:lnTo>
                    <a:lnTo>
                      <a:pt x="676370" y="405003"/>
                    </a:lnTo>
                    <a:lnTo>
                      <a:pt x="925068" y="0"/>
                    </a:lnTo>
                    <a:lnTo>
                      <a:pt x="675894" y="0"/>
                    </a:lnTo>
                  </a:path>
                </a:pathLst>
              </a:custGeom>
              <a:solidFill>
                <a:srgbClr val="0EAF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Poppins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875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F1C6B1E-C608-FC8D-A582-DC3E5628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F7DBDFB-B1CE-5E8E-F55C-5F56AF0CE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First line title of slide goes here</a:t>
            </a:r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EAF38828-6081-4C3A-2DD3-B22FC3280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7046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405218"/>
            <a:ext cx="11433175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A751461-EDE6-6A69-28E3-7DE3B1F289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2A855893-2639-83FD-38A0-E8FDCF1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773338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A751461-EDE6-6A69-28E3-7DE3B1F289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806825"/>
            <a:ext cx="11432485" cy="44644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 line subtitle of slide goes here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51A046-90B1-093D-5147-C0959CBAD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BF11EB8-7A1F-80B9-D1A1-0AC5F98473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413" y="1405218"/>
            <a:ext cx="5513653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962A772-2113-8339-BB9E-94B3A2D1B6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8894" y="1405218"/>
            <a:ext cx="5513653" cy="45272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849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CB64443A-120A-C698-0B12-196C4D589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4258993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78025A-AB06-6766-72ED-7AB54A2FC637}"/>
              </a:ext>
            </a:extLst>
          </p:cNvPr>
          <p:cNvSpPr/>
          <p:nvPr userDrawn="1"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DB2D6F07-9B0E-549D-BBFE-AA93E1F032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734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FFD9AB6-FF46-01F9-652C-2D9FC9D156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204" y="1786952"/>
            <a:ext cx="5040860" cy="4839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228EF09-8E57-C2CC-B793-565FED72C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96543" y="2667156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171450" indent="0">
              <a:lnSpc>
                <a:spcPct val="110000"/>
              </a:lnSpc>
              <a:spcBef>
                <a:spcPts val="1200"/>
              </a:spcBef>
              <a:buFontTx/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10000"/>
              </a:lnSpc>
              <a:spcBef>
                <a:spcPts val="1200"/>
              </a:spcBef>
              <a:buFontTx/>
              <a:buNone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515937" indent="0">
              <a:lnSpc>
                <a:spcPct val="110000"/>
              </a:lnSpc>
              <a:spcBef>
                <a:spcPts val="1200"/>
              </a:spcBef>
              <a:buFontTx/>
              <a:buNone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688975" indent="0">
              <a:lnSpc>
                <a:spcPct val="110000"/>
              </a:lnSpc>
              <a:spcBef>
                <a:spcPts val="1200"/>
              </a:spcBef>
              <a:buFontTx/>
              <a:buNone/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r>
              <a:rPr lang="en-US" dirty="0"/>
              <a:t>First line item here</a:t>
            </a:r>
          </a:p>
          <a:p>
            <a:r>
              <a:rPr lang="en-US" dirty="0"/>
              <a:t>Second line item here</a:t>
            </a:r>
          </a:p>
          <a:p>
            <a:r>
              <a:rPr lang="en-US" dirty="0"/>
              <a:t>Third line item here</a:t>
            </a:r>
          </a:p>
          <a:p>
            <a:r>
              <a:rPr lang="en-US" dirty="0"/>
              <a:t>Fourth line item here</a:t>
            </a:r>
          </a:p>
          <a:p>
            <a:r>
              <a:rPr lang="en-US" dirty="0"/>
              <a:t>Fifth line item here</a:t>
            </a:r>
          </a:p>
          <a:p>
            <a:r>
              <a:rPr lang="en-US" dirty="0"/>
              <a:t>Sixth line item here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26CF5C1-649B-88BF-6A75-227309B989C3}"/>
              </a:ext>
            </a:extLst>
          </p:cNvPr>
          <p:cNvSpPr txBox="1">
            <a:spLocks/>
          </p:cNvSpPr>
          <p:nvPr userDrawn="1"/>
        </p:nvSpPr>
        <p:spPr>
          <a:xfrm>
            <a:off x="6917179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>
                    <a:lumMod val="7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A99A06D-BAB2-8CCE-BFE3-23F117AD327D}"/>
              </a:ext>
            </a:extLst>
          </p:cNvPr>
          <p:cNvSpPr txBox="1">
            <a:spLocks/>
          </p:cNvSpPr>
          <p:nvPr userDrawn="1"/>
        </p:nvSpPr>
        <p:spPr>
          <a:xfrm>
            <a:off x="6696543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DBCD6A5-3544-1C5F-3D4D-230ED5EF936C}"/>
              </a:ext>
            </a:extLst>
          </p:cNvPr>
          <p:cNvSpPr/>
          <p:nvPr userDrawn="1"/>
        </p:nvSpPr>
        <p:spPr>
          <a:xfrm rot="5400000" flipH="1">
            <a:off x="9191467" y="-51409"/>
            <a:ext cx="47869" cy="50408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50000">
                <a:schemeClr val="accent3"/>
              </a:gs>
              <a:gs pos="85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402138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B4C5309F-0EB8-12D7-C5F0-0B3DD3A08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9757A7F-A06F-BD29-B262-6E60E244B0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1330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30F607D-A85B-7100-34BB-D854B9E85D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0" y="1121135"/>
            <a:ext cx="3748695" cy="70766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55DF262-18AB-6874-1D10-A93587E94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9890" y="1121135"/>
            <a:ext cx="3748695" cy="70766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2AF305-B078-622A-386E-B7208B0444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0369" y="1121135"/>
            <a:ext cx="3751526" cy="70766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heading here</a:t>
            </a:r>
            <a:br>
              <a:rPr lang="en-US" dirty="0"/>
            </a:br>
            <a:r>
              <a:rPr lang="en-US" dirty="0"/>
              <a:t>+ choose a color fill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6F36683-D877-58F5-F47A-1992BE7489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0178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BD7C3C5-FB5F-DD84-5D21-842EBC55A8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1097" y="2099144"/>
            <a:ext cx="3524856" cy="38333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00000"/>
              </a:lnSpc>
              <a:spcBef>
                <a:spcPts val="1200"/>
              </a:spcBef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86BDD1E7-6359-07B6-A6A3-4F56BC2F4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3462243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74848F8-E106-DDD2-2B4E-1E83F71E40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88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FB6DB77-125E-F4A2-A6C8-9D929889E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88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12" name="Chart Placeholder 6">
            <a:extLst>
              <a:ext uri="{FF2B5EF4-FFF2-40B4-BE49-F238E27FC236}">
                <a16:creationId xmlns:a16="http://schemas.microsoft.com/office/drawing/2014/main" id="{47E510F8-1884-7FDB-123C-B6CCC93CB216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41152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681EBB6-02C5-DD23-3611-D1D30645F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9413" y="1562669"/>
            <a:ext cx="5513653" cy="43698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5261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41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2BCE720A-1CBF-7914-8A98-19F701E50756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379413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74848F8-E106-DDD2-2B4E-1E83F71E40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0882" y="5288507"/>
            <a:ext cx="5571014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FB6DB77-125E-F4A2-A6C8-9D929889E9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0882" y="1121135"/>
            <a:ext cx="5571014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12" name="Chart Placeholder 6">
            <a:extLst>
              <a:ext uri="{FF2B5EF4-FFF2-40B4-BE49-F238E27FC236}">
                <a16:creationId xmlns:a16="http://schemas.microsoft.com/office/drawing/2014/main" id="{47E510F8-1884-7FDB-123C-B6CCC93CB216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241152" y="1828801"/>
            <a:ext cx="5570744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</p:spTree>
    <p:extLst>
      <p:ext uri="{BB962C8B-B14F-4D97-AF65-F5344CB8AC3E}">
        <p14:creationId xmlns:p14="http://schemas.microsoft.com/office/powerpoint/2010/main" val="4008877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6F25606-0761-3C29-5D82-41070C98E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3980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246F63-DBF7-BA9E-DE09-BB511C2FF5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4283" y="5213445"/>
            <a:ext cx="9481095" cy="64398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-285750">
              <a:lnSpc>
                <a:spcPct val="10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344488" indent="0">
              <a:lnSpc>
                <a:spcPct val="100000"/>
              </a:lnSpc>
              <a:spcBef>
                <a:spcPts val="1200"/>
              </a:spcBef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0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00000"/>
              </a:lnSpc>
              <a:spcBef>
                <a:spcPts val="1200"/>
              </a:spcBef>
              <a:defRPr sz="11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6102E59-0FA0-7A60-BB45-BEB114BAD5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14283" y="1046073"/>
            <a:ext cx="9481095" cy="441534"/>
          </a:xfrm>
          <a:prstGeom prst="rect">
            <a:avLst/>
          </a:prstGeom>
          <a:noFill/>
        </p:spPr>
        <p:txBody>
          <a:bodyPr lIns="91440" tIns="91440" rIns="91440" bIns="9144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  <a:latin typeface="+mj-lt"/>
                <a:cs typeface="Poppins" panose="00000500000000000000" pitchFamily="2" charset="0"/>
              </a:defRPr>
            </a:lvl1pPr>
            <a:lvl2pPr marL="457200" indent="-285750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Add Chart title here</a:t>
            </a:r>
          </a:p>
        </p:txBody>
      </p:sp>
      <p:sp>
        <p:nvSpPr>
          <p:cNvPr id="2" name="Footer Placeholder 10">
            <a:extLst>
              <a:ext uri="{FF2B5EF4-FFF2-40B4-BE49-F238E27FC236}">
                <a16:creationId xmlns:a16="http://schemas.microsoft.com/office/drawing/2014/main" id="{FE935B81-FE27-A4F0-CCF1-3C60749CB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2BCE720A-1CBF-7914-8A98-19F701E50756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1314284" y="1753739"/>
            <a:ext cx="9480635" cy="3173104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500"/>
            </a:lvl1pPr>
          </a:lstStyle>
          <a:p>
            <a:r>
              <a:rPr lang="en-US" dirty="0"/>
              <a:t>Click to add chart</a:t>
            </a:r>
          </a:p>
        </p:txBody>
      </p:sp>
    </p:spTree>
    <p:extLst>
      <p:ext uri="{BB962C8B-B14F-4D97-AF65-F5344CB8AC3E}">
        <p14:creationId xmlns:p14="http://schemas.microsoft.com/office/powerpoint/2010/main" val="4017753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7E305DC-0F8F-0D07-0119-6D6146541934}"/>
              </a:ext>
            </a:extLst>
          </p:cNvPr>
          <p:cNvSpPr/>
          <p:nvPr userDrawn="1"/>
        </p:nvSpPr>
        <p:spPr>
          <a:xfrm>
            <a:off x="5749925" y="0"/>
            <a:ext cx="644207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0D007F8A-9F07-EC1B-CBDC-4AC0B31CF4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C878F7B6-F89E-2106-EE45-FAF6654634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7DC2AB5-EB2D-A40E-EB58-C9E35D99D3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995686"/>
            <a:ext cx="5040860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architect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endParaRPr lang="en-US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7809B83-6C93-C9EF-7A62-25E509BC89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3" y="1682705"/>
            <a:ext cx="5059927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28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pPr lvl="0"/>
            <a:r>
              <a:rPr lang="en-GB" dirty="0"/>
              <a:t>Slide title goes here over multiple lines if required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5C81A9FE-8AC2-A3C2-BCBA-74E635BCD7E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749925" y="3429000"/>
            <a:ext cx="3219326" cy="3429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2EABCE6-311A-F405-61EF-5A43EFCC952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69251" y="0"/>
            <a:ext cx="3222749" cy="3429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98A9427A-B40D-7B18-7F44-ACC05CB6917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969251" y="3429000"/>
            <a:ext cx="3222749" cy="3429000"/>
          </a:xfrm>
          <a:prstGeom prst="rect">
            <a:avLst/>
          </a:prstGeom>
          <a:solidFill>
            <a:srgbClr val="C8C8C8"/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749925" y="0"/>
            <a:ext cx="3219326" cy="3429000"/>
          </a:xfrm>
          <a:prstGeom prst="rect">
            <a:avLst/>
          </a:prstGeom>
          <a:solidFill>
            <a:srgbClr val="C8C8C8"/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2D12CC19-50A2-A36F-6422-E9BE131E8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3240335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496825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+ bu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028A98-A4AF-A265-70EA-A82E35D968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AB92F9B-E6FB-0A22-91E7-5E1B2C56C9C5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8B9B8F1-41B0-48AB-1747-F71A0EC43090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CEB8687C-1C5D-5DB1-5AE5-7DA6E4DB29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6DBD690-7FE4-A0C7-A98D-0449F9C135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F1E65E2-8DE9-91B6-40AD-BEA84B8DE023}"/>
              </a:ext>
            </a:extLst>
          </p:cNvPr>
          <p:cNvGrpSpPr/>
          <p:nvPr userDrawn="1"/>
        </p:nvGrpSpPr>
        <p:grpSpPr>
          <a:xfrm>
            <a:off x="5741362" y="0"/>
            <a:ext cx="6450638" cy="6858000"/>
            <a:chOff x="5741362" y="0"/>
            <a:chExt cx="6450638" cy="6858000"/>
          </a:xfrm>
        </p:grpSpPr>
        <p:sp>
          <p:nvSpPr>
            <p:cNvPr id="62" name="Rectangle 93">
              <a:extLst>
                <a:ext uri="{FF2B5EF4-FFF2-40B4-BE49-F238E27FC236}">
                  <a16:creationId xmlns:a16="http://schemas.microsoft.com/office/drawing/2014/main" id="{D2C4B7CC-6E25-ED14-EF1E-41D9C4FF3BCE}"/>
                </a:ext>
              </a:extLst>
            </p:cNvPr>
            <p:cNvSpPr/>
            <p:nvPr userDrawn="1"/>
          </p:nvSpPr>
          <p:spPr>
            <a:xfrm>
              <a:off x="8937266" y="0"/>
              <a:ext cx="3254733" cy="6858000"/>
            </a:xfrm>
            <a:custGeom>
              <a:avLst/>
              <a:gdLst>
                <a:gd name="connsiteX0" fmla="*/ 0 w 3254733"/>
                <a:gd name="connsiteY0" fmla="*/ 0 h 6858000"/>
                <a:gd name="connsiteX1" fmla="*/ 3254733 w 3254733"/>
                <a:gd name="connsiteY1" fmla="*/ 0 h 6858000"/>
                <a:gd name="connsiteX2" fmla="*/ 3254733 w 3254733"/>
                <a:gd name="connsiteY2" fmla="*/ 6858000 h 6858000"/>
                <a:gd name="connsiteX3" fmla="*/ 0 w 3254733"/>
                <a:gd name="connsiteY3" fmla="*/ 6858000 h 6858000"/>
                <a:gd name="connsiteX4" fmla="*/ 0 w 3254733"/>
                <a:gd name="connsiteY4" fmla="*/ 0 h 6858000"/>
                <a:gd name="connsiteX0" fmla="*/ 2862469 w 3254733"/>
                <a:gd name="connsiteY0" fmla="*/ 15903 h 6858000"/>
                <a:gd name="connsiteX1" fmla="*/ 3254733 w 3254733"/>
                <a:gd name="connsiteY1" fmla="*/ 0 h 6858000"/>
                <a:gd name="connsiteX2" fmla="*/ 3254733 w 3254733"/>
                <a:gd name="connsiteY2" fmla="*/ 6858000 h 6858000"/>
                <a:gd name="connsiteX3" fmla="*/ 0 w 3254733"/>
                <a:gd name="connsiteY3" fmla="*/ 6858000 h 6858000"/>
                <a:gd name="connsiteX4" fmla="*/ 2862469 w 3254733"/>
                <a:gd name="connsiteY4" fmla="*/ 159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4733" h="6858000">
                  <a:moveTo>
                    <a:pt x="2862469" y="15903"/>
                  </a:moveTo>
                  <a:lnTo>
                    <a:pt x="3254733" y="0"/>
                  </a:lnTo>
                  <a:lnTo>
                    <a:pt x="3254733" y="6858000"/>
                  </a:lnTo>
                  <a:lnTo>
                    <a:pt x="0" y="6858000"/>
                  </a:lnTo>
                  <a:lnTo>
                    <a:pt x="2862469" y="15903"/>
                  </a:lnTo>
                  <a:close/>
                </a:path>
              </a:pathLst>
            </a:custGeom>
            <a:solidFill>
              <a:srgbClr val="3ECA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63" name="Rectangle 77">
              <a:extLst>
                <a:ext uri="{FF2B5EF4-FFF2-40B4-BE49-F238E27FC236}">
                  <a16:creationId xmlns:a16="http://schemas.microsoft.com/office/drawing/2014/main" id="{AC30D74E-BD99-56C5-0139-F2C8A52C42BA}"/>
                </a:ext>
              </a:extLst>
            </p:cNvPr>
            <p:cNvSpPr/>
            <p:nvPr userDrawn="1"/>
          </p:nvSpPr>
          <p:spPr>
            <a:xfrm>
              <a:off x="5741362" y="0"/>
              <a:ext cx="6450637" cy="6858000"/>
            </a:xfrm>
            <a:custGeom>
              <a:avLst/>
              <a:gdLst>
                <a:gd name="connsiteX0" fmla="*/ 0 w 6450637"/>
                <a:gd name="connsiteY0" fmla="*/ 0 h 6858000"/>
                <a:gd name="connsiteX1" fmla="*/ 6450637 w 6450637"/>
                <a:gd name="connsiteY1" fmla="*/ 0 h 6858000"/>
                <a:gd name="connsiteX2" fmla="*/ 6450637 w 6450637"/>
                <a:gd name="connsiteY2" fmla="*/ 6858000 h 6858000"/>
                <a:gd name="connsiteX3" fmla="*/ 0 w 6450637"/>
                <a:gd name="connsiteY3" fmla="*/ 6858000 h 6858000"/>
                <a:gd name="connsiteX4" fmla="*/ 0 w 6450637"/>
                <a:gd name="connsiteY4" fmla="*/ 0 h 6858000"/>
                <a:gd name="connsiteX0" fmla="*/ 0 w 6450637"/>
                <a:gd name="connsiteY0" fmla="*/ 2910177 h 6858000"/>
                <a:gd name="connsiteX1" fmla="*/ 6450637 w 6450637"/>
                <a:gd name="connsiteY1" fmla="*/ 0 h 6858000"/>
                <a:gd name="connsiteX2" fmla="*/ 6450637 w 6450637"/>
                <a:gd name="connsiteY2" fmla="*/ 6858000 h 6858000"/>
                <a:gd name="connsiteX3" fmla="*/ 0 w 6450637"/>
                <a:gd name="connsiteY3" fmla="*/ 6858000 h 6858000"/>
                <a:gd name="connsiteX4" fmla="*/ 0 w 6450637"/>
                <a:gd name="connsiteY4" fmla="*/ 2910177 h 6858000"/>
                <a:gd name="connsiteX0" fmla="*/ 0 w 6450637"/>
                <a:gd name="connsiteY0" fmla="*/ 2910177 h 6858000"/>
                <a:gd name="connsiteX1" fmla="*/ 6450637 w 6450637"/>
                <a:gd name="connsiteY1" fmla="*/ 0 h 6858000"/>
                <a:gd name="connsiteX2" fmla="*/ 3445044 w 6450637"/>
                <a:gd name="connsiteY2" fmla="*/ 6850049 h 6858000"/>
                <a:gd name="connsiteX3" fmla="*/ 0 w 6450637"/>
                <a:gd name="connsiteY3" fmla="*/ 6858000 h 6858000"/>
                <a:gd name="connsiteX4" fmla="*/ 0 w 6450637"/>
                <a:gd name="connsiteY4" fmla="*/ 29101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0637" h="6858000">
                  <a:moveTo>
                    <a:pt x="0" y="2910177"/>
                  </a:moveTo>
                  <a:lnTo>
                    <a:pt x="6450637" y="0"/>
                  </a:lnTo>
                  <a:lnTo>
                    <a:pt x="3445044" y="6850049"/>
                  </a:lnTo>
                  <a:lnTo>
                    <a:pt x="0" y="6858000"/>
                  </a:lnTo>
                  <a:lnTo>
                    <a:pt x="0" y="2910177"/>
                  </a:lnTo>
                  <a:close/>
                </a:path>
              </a:pathLst>
            </a:custGeom>
            <a:solidFill>
              <a:srgbClr val="7CD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008" bIns="64008" rtlCol="0" anchor="t"/>
            <a:lstStyle/>
            <a:p>
              <a:pPr algn="l"/>
              <a:endParaRPr lang="en-US" dirty="0">
                <a:latin typeface="Poppins SemiBold" panose="00000700000000000000" pitchFamily="2" charset="0"/>
                <a:cs typeface="Poppins SemiBold" panose="00000700000000000000" pitchFamily="2" charset="0"/>
              </a:endParaRP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9133A4FC-E267-7E47-CFB0-770FA9F453E1}"/>
                </a:ext>
              </a:extLst>
            </p:cNvPr>
            <p:cNvGrpSpPr/>
            <p:nvPr userDrawn="1"/>
          </p:nvGrpSpPr>
          <p:grpSpPr>
            <a:xfrm>
              <a:off x="5741363" y="0"/>
              <a:ext cx="6450637" cy="6858000"/>
              <a:chOff x="5741363" y="0"/>
              <a:chExt cx="6450637" cy="6858000"/>
            </a:xfrm>
          </p:grpSpPr>
          <p:sp>
            <p:nvSpPr>
              <p:cNvPr id="193" name="Rectangle 57">
                <a:extLst>
                  <a:ext uri="{FF2B5EF4-FFF2-40B4-BE49-F238E27FC236}">
                    <a16:creationId xmlns:a16="http://schemas.microsoft.com/office/drawing/2014/main" id="{D65DFA5F-046C-5C96-304D-7A67EDB48606}"/>
                  </a:ext>
                </a:extLst>
              </p:cNvPr>
              <p:cNvSpPr/>
              <p:nvPr userDrawn="1"/>
            </p:nvSpPr>
            <p:spPr>
              <a:xfrm>
                <a:off x="5741363" y="0"/>
                <a:ext cx="6450636" cy="3172570"/>
              </a:xfrm>
              <a:custGeom>
                <a:avLst/>
                <a:gdLst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6450636 w 6450636"/>
                  <a:gd name="connsiteY2" fmla="*/ 3172570 h 3172570"/>
                  <a:gd name="connsiteX3" fmla="*/ 0 w 6450636"/>
                  <a:gd name="connsiteY3" fmla="*/ 3172570 h 3172570"/>
                  <a:gd name="connsiteX4" fmla="*/ 0 w 6450636"/>
                  <a:gd name="connsiteY4" fmla="*/ 0 h 3172570"/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3961877 w 6450636"/>
                  <a:gd name="connsiteY2" fmla="*/ 1168841 h 3172570"/>
                  <a:gd name="connsiteX3" fmla="*/ 0 w 6450636"/>
                  <a:gd name="connsiteY3" fmla="*/ 3172570 h 3172570"/>
                  <a:gd name="connsiteX4" fmla="*/ 0 w 6450636"/>
                  <a:gd name="connsiteY4" fmla="*/ 0 h 3172570"/>
                  <a:gd name="connsiteX0" fmla="*/ 0 w 6450636"/>
                  <a:gd name="connsiteY0" fmla="*/ 0 h 3172570"/>
                  <a:gd name="connsiteX1" fmla="*/ 6450636 w 6450636"/>
                  <a:gd name="connsiteY1" fmla="*/ 0 h 3172570"/>
                  <a:gd name="connsiteX2" fmla="*/ 0 w 6450636"/>
                  <a:gd name="connsiteY2" fmla="*/ 3172570 h 3172570"/>
                  <a:gd name="connsiteX3" fmla="*/ 0 w 6450636"/>
                  <a:gd name="connsiteY3" fmla="*/ 0 h 317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3172570">
                    <a:moveTo>
                      <a:pt x="0" y="0"/>
                    </a:moveTo>
                    <a:lnTo>
                      <a:pt x="6450636" y="0"/>
                    </a:lnTo>
                    <a:lnTo>
                      <a:pt x="0" y="31725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A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64008" bIns="64008" rtlCol="0" anchor="t"/>
              <a:lstStyle/>
              <a:p>
                <a:pPr algn="l"/>
                <a:endParaRPr lang="en-US" dirty="0">
                  <a:latin typeface="Poppins SemiBold" panose="00000700000000000000" pitchFamily="2" charset="0"/>
                  <a:cs typeface="Poppins SemiBold" panose="00000700000000000000" pitchFamily="2" charset="0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C70CCE6B-BD53-692E-A012-D051CBCCD21B}"/>
                  </a:ext>
                </a:extLst>
              </p:cNvPr>
              <p:cNvSpPr/>
              <p:nvPr/>
            </p:nvSpPr>
            <p:spPr>
              <a:xfrm>
                <a:off x="10543225" y="0"/>
                <a:ext cx="1648774" cy="6858000"/>
              </a:xfrm>
              <a:custGeom>
                <a:avLst/>
                <a:gdLst>
                  <a:gd name="connsiteX0" fmla="*/ 512445 w 1648774"/>
                  <a:gd name="connsiteY0" fmla="*/ 6858000 h 6858000"/>
                  <a:gd name="connsiteX1" fmla="*/ 1648775 w 1648774"/>
                  <a:gd name="connsiteY1" fmla="*/ 0 h 6858000"/>
                  <a:gd name="connsiteX2" fmla="*/ 0 w 1648774"/>
                  <a:gd name="connsiteY2" fmla="*/ 6858000 h 6858000"/>
                  <a:gd name="connsiteX3" fmla="*/ 512445 w 1648774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8774" h="6858000">
                    <a:moveTo>
                      <a:pt x="512445" y="6858000"/>
                    </a:moveTo>
                    <a:lnTo>
                      <a:pt x="1648775" y="0"/>
                    </a:lnTo>
                    <a:lnTo>
                      <a:pt x="0" y="6858000"/>
                    </a:lnTo>
                    <a:lnTo>
                      <a:pt x="512445" y="6858000"/>
                    </a:lnTo>
                    <a:close/>
                  </a:path>
                </a:pathLst>
              </a:custGeom>
              <a:solidFill>
                <a:srgbClr val="3ECAFB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CFA5E4C7-E4BF-E4C4-F60A-7C4149BB4AE5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4032884"/>
              </a:xfrm>
              <a:custGeom>
                <a:avLst/>
                <a:gdLst>
                  <a:gd name="connsiteX0" fmla="*/ 0 w 6450636"/>
                  <a:gd name="connsiteY0" fmla="*/ 4032885 h 4032884"/>
                  <a:gd name="connsiteX1" fmla="*/ 0 w 6450636"/>
                  <a:gd name="connsiteY1" fmla="*/ 3051175 h 4032884"/>
                  <a:gd name="connsiteX2" fmla="*/ 6450637 w 6450636"/>
                  <a:gd name="connsiteY2" fmla="*/ 0 h 4032884"/>
                  <a:gd name="connsiteX3" fmla="*/ 0 w 6450636"/>
                  <a:gd name="connsiteY3" fmla="*/ 4032885 h 403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4032884">
                    <a:moveTo>
                      <a:pt x="0" y="4032885"/>
                    </a:moveTo>
                    <a:lnTo>
                      <a:pt x="0" y="3051175"/>
                    </a:lnTo>
                    <a:lnTo>
                      <a:pt x="6450637" y="0"/>
                    </a:lnTo>
                    <a:lnTo>
                      <a:pt x="0" y="4032885"/>
                    </a:lnTo>
                    <a:close/>
                  </a:path>
                </a:pathLst>
              </a:custGeom>
              <a:gradFill>
                <a:gsLst>
                  <a:gs pos="0">
                    <a:srgbClr val="C6EB00"/>
                  </a:gs>
                  <a:gs pos="22000">
                    <a:srgbClr val="C6EB00"/>
                  </a:gs>
                  <a:gs pos="81000">
                    <a:srgbClr val="C6EB00"/>
                  </a:gs>
                </a:gsLst>
                <a:lin ang="202323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E793FB9F-6918-86EA-B87F-7D3592C41C47}"/>
                  </a:ext>
                </a:extLst>
              </p:cNvPr>
              <p:cNvSpPr/>
              <p:nvPr/>
            </p:nvSpPr>
            <p:spPr>
              <a:xfrm>
                <a:off x="6696719" y="0"/>
                <a:ext cx="5495280" cy="6858000"/>
              </a:xfrm>
              <a:custGeom>
                <a:avLst/>
                <a:gdLst>
                  <a:gd name="connsiteX0" fmla="*/ 0 w 5495280"/>
                  <a:gd name="connsiteY0" fmla="*/ 6858000 h 6858000"/>
                  <a:gd name="connsiteX1" fmla="*/ 5495281 w 5495280"/>
                  <a:gd name="connsiteY1" fmla="*/ 0 h 6858000"/>
                  <a:gd name="connsiteX2" fmla="*/ 742949 w 5495280"/>
                  <a:gd name="connsiteY2" fmla="*/ 6858000 h 6858000"/>
                  <a:gd name="connsiteX3" fmla="*/ 0 w 549528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95280" h="6858000">
                    <a:moveTo>
                      <a:pt x="0" y="6858000"/>
                    </a:moveTo>
                    <a:lnTo>
                      <a:pt x="5495281" y="0"/>
                    </a:lnTo>
                    <a:lnTo>
                      <a:pt x="742949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69CA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3C3BA8E-DAB9-D345-8CC0-588C7DF13462}"/>
                  </a:ext>
                </a:extLst>
              </p:cNvPr>
              <p:cNvSpPr/>
              <p:nvPr/>
            </p:nvSpPr>
            <p:spPr>
              <a:xfrm>
                <a:off x="11055669" y="0"/>
                <a:ext cx="1136330" cy="6858000"/>
              </a:xfrm>
              <a:custGeom>
                <a:avLst/>
                <a:gdLst>
                  <a:gd name="connsiteX0" fmla="*/ 1136330 w 1136330"/>
                  <a:gd name="connsiteY0" fmla="*/ 6858000 h 6858000"/>
                  <a:gd name="connsiteX1" fmla="*/ 1136330 w 1136330"/>
                  <a:gd name="connsiteY1" fmla="*/ 0 h 6858000"/>
                  <a:gd name="connsiteX2" fmla="*/ 0 w 1136330"/>
                  <a:gd name="connsiteY2" fmla="*/ 6858000 h 6858000"/>
                  <a:gd name="connsiteX3" fmla="*/ 1136330 w 113633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6330" h="6858000">
                    <a:moveTo>
                      <a:pt x="1136330" y="6858000"/>
                    </a:moveTo>
                    <a:lnTo>
                      <a:pt x="1136330" y="0"/>
                    </a:lnTo>
                    <a:lnTo>
                      <a:pt x="0" y="6858000"/>
                    </a:lnTo>
                    <a:lnTo>
                      <a:pt x="1136330" y="6858000"/>
                    </a:lnTo>
                    <a:close/>
                  </a:path>
                </a:pathLst>
              </a:custGeom>
              <a:gradFill>
                <a:gsLst>
                  <a:gs pos="34000">
                    <a:srgbClr val="39B0E9"/>
                  </a:gs>
                  <a:gs pos="3000">
                    <a:srgbClr val="3ECAFB"/>
                  </a:gs>
                  <a:gs pos="55000">
                    <a:srgbClr val="3598D9"/>
                  </a:gs>
                  <a:gs pos="100000">
                    <a:srgbClr val="2D67B8"/>
                  </a:gs>
                </a:gsLst>
                <a:lin ang="2120487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09C544C4-89FF-579A-27F1-B8BB752A6D25}"/>
                  </a:ext>
                </a:extLst>
              </p:cNvPr>
              <p:cNvSpPr/>
              <p:nvPr/>
            </p:nvSpPr>
            <p:spPr>
              <a:xfrm>
                <a:off x="7439668" y="0"/>
                <a:ext cx="4752332" cy="6858000"/>
              </a:xfrm>
              <a:custGeom>
                <a:avLst/>
                <a:gdLst>
                  <a:gd name="connsiteX0" fmla="*/ 2253611 w 4752332"/>
                  <a:gd name="connsiteY0" fmla="*/ 6858000 h 6858000"/>
                  <a:gd name="connsiteX1" fmla="*/ 0 w 4752332"/>
                  <a:gd name="connsiteY1" fmla="*/ 6858000 h 6858000"/>
                  <a:gd name="connsiteX2" fmla="*/ 4752332 w 4752332"/>
                  <a:gd name="connsiteY2" fmla="*/ 0 h 6858000"/>
                  <a:gd name="connsiteX3" fmla="*/ 2253611 w 4752332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52332" h="6858000">
                    <a:moveTo>
                      <a:pt x="2253611" y="6858000"/>
                    </a:moveTo>
                    <a:lnTo>
                      <a:pt x="0" y="6858000"/>
                    </a:lnTo>
                    <a:lnTo>
                      <a:pt x="4752332" y="0"/>
                    </a:lnTo>
                    <a:lnTo>
                      <a:pt x="2253611" y="6858000"/>
                    </a:lnTo>
                    <a:close/>
                  </a:path>
                </a:pathLst>
              </a:custGeom>
              <a:gradFill>
                <a:gsLst>
                  <a:gs pos="39000">
                    <a:srgbClr val="C6EB03"/>
                  </a:gs>
                  <a:gs pos="52000">
                    <a:srgbClr val="BAE718"/>
                  </a:gs>
                  <a:gs pos="54000">
                    <a:srgbClr val="9DDF50"/>
                  </a:gs>
                  <a:gs pos="58000">
                    <a:srgbClr val="49C8F5"/>
                  </a:gs>
                </a:gsLst>
                <a:lin ang="180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4A162A33-0D42-660D-78DD-6970EEA177EE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451167"/>
              </a:xfrm>
              <a:custGeom>
                <a:avLst/>
                <a:gdLst>
                  <a:gd name="connsiteX0" fmla="*/ 6450637 w 6450636"/>
                  <a:gd name="connsiteY0" fmla="*/ 0 h 451167"/>
                  <a:gd name="connsiteX1" fmla="*/ 0 w 6450636"/>
                  <a:gd name="connsiteY1" fmla="*/ 0 h 451167"/>
                  <a:gd name="connsiteX2" fmla="*/ 0 w 6450636"/>
                  <a:gd name="connsiteY2" fmla="*/ 451168 h 451167"/>
                  <a:gd name="connsiteX3" fmla="*/ 6450637 w 6450636"/>
                  <a:gd name="connsiteY3" fmla="*/ 0 h 45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451167">
                    <a:moveTo>
                      <a:pt x="6450637" y="0"/>
                    </a:moveTo>
                    <a:lnTo>
                      <a:pt x="0" y="0"/>
                    </a:lnTo>
                    <a:lnTo>
                      <a:pt x="0" y="451168"/>
                    </a:lnTo>
                    <a:lnTo>
                      <a:pt x="6450637" y="0"/>
                    </a:lnTo>
                    <a:close/>
                  </a:path>
                </a:pathLst>
              </a:custGeom>
              <a:solidFill>
                <a:srgbClr val="FFB4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2253EE1B-2B6C-46A1-2850-543EAC10E2F5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1643379"/>
              </a:xfrm>
              <a:custGeom>
                <a:avLst/>
                <a:gdLst>
                  <a:gd name="connsiteX0" fmla="*/ 6450637 w 6450636"/>
                  <a:gd name="connsiteY0" fmla="*/ 0 h 1643379"/>
                  <a:gd name="connsiteX1" fmla="*/ 0 w 6450636"/>
                  <a:gd name="connsiteY1" fmla="*/ 451168 h 1643379"/>
                  <a:gd name="connsiteX2" fmla="*/ 0 w 6450636"/>
                  <a:gd name="connsiteY2" fmla="*/ 1643380 h 1643379"/>
                  <a:gd name="connsiteX3" fmla="*/ 6450637 w 6450636"/>
                  <a:gd name="connsiteY3" fmla="*/ 0 h 164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1643379">
                    <a:moveTo>
                      <a:pt x="6450637" y="0"/>
                    </a:moveTo>
                    <a:lnTo>
                      <a:pt x="0" y="451168"/>
                    </a:lnTo>
                    <a:lnTo>
                      <a:pt x="0" y="1643380"/>
                    </a:lnTo>
                    <a:lnTo>
                      <a:pt x="6450637" y="0"/>
                    </a:lnTo>
                    <a:close/>
                  </a:path>
                </a:pathLst>
              </a:custGeom>
              <a:gradFill>
                <a:gsLst>
                  <a:gs pos="29000">
                    <a:srgbClr val="FFA800"/>
                  </a:gs>
                  <a:gs pos="32000">
                    <a:srgbClr val="FFAA00"/>
                  </a:gs>
                  <a:gs pos="47000">
                    <a:srgbClr val="FFC600"/>
                  </a:gs>
                </a:gsLst>
                <a:lin ang="468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0A7A98F-0E34-A7AF-E782-F08D7FF1F13B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2345689"/>
              </a:xfrm>
              <a:custGeom>
                <a:avLst/>
                <a:gdLst>
                  <a:gd name="connsiteX0" fmla="*/ 6450637 w 6450636"/>
                  <a:gd name="connsiteY0" fmla="*/ 0 h 2345689"/>
                  <a:gd name="connsiteX1" fmla="*/ 0 w 6450636"/>
                  <a:gd name="connsiteY1" fmla="*/ 2151063 h 2345689"/>
                  <a:gd name="connsiteX2" fmla="*/ 0 w 6450636"/>
                  <a:gd name="connsiteY2" fmla="*/ 2345690 h 2345689"/>
                  <a:gd name="connsiteX3" fmla="*/ 6450637 w 6450636"/>
                  <a:gd name="connsiteY3" fmla="*/ 0 h 234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2345689">
                    <a:moveTo>
                      <a:pt x="6450637" y="0"/>
                    </a:moveTo>
                    <a:lnTo>
                      <a:pt x="0" y="2151063"/>
                    </a:lnTo>
                    <a:lnTo>
                      <a:pt x="0" y="2345690"/>
                    </a:lnTo>
                    <a:lnTo>
                      <a:pt x="6450637" y="0"/>
                    </a:lnTo>
                    <a:close/>
                  </a:path>
                </a:pathLst>
              </a:custGeom>
              <a:solidFill>
                <a:srgbClr val="FF9A00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2FD81B5C-ADAE-7411-555D-0505B3DE4D7B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3051175"/>
              </a:xfrm>
              <a:custGeom>
                <a:avLst/>
                <a:gdLst>
                  <a:gd name="connsiteX0" fmla="*/ 6450637 w 6450636"/>
                  <a:gd name="connsiteY0" fmla="*/ 0 h 3051175"/>
                  <a:gd name="connsiteX1" fmla="*/ 0 w 6450636"/>
                  <a:gd name="connsiteY1" fmla="*/ 2345690 h 3051175"/>
                  <a:gd name="connsiteX2" fmla="*/ 0 w 6450636"/>
                  <a:gd name="connsiteY2" fmla="*/ 3051175 h 3051175"/>
                  <a:gd name="connsiteX3" fmla="*/ 6450637 w 6450636"/>
                  <a:gd name="connsiteY3" fmla="*/ 0 h 305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3051175">
                    <a:moveTo>
                      <a:pt x="6450637" y="0"/>
                    </a:moveTo>
                    <a:lnTo>
                      <a:pt x="0" y="2345690"/>
                    </a:lnTo>
                    <a:lnTo>
                      <a:pt x="0" y="3051175"/>
                    </a:lnTo>
                    <a:lnTo>
                      <a:pt x="6450637" y="0"/>
                    </a:lnTo>
                    <a:close/>
                  </a:path>
                </a:pathLst>
              </a:custGeom>
              <a:gradFill>
                <a:gsLst>
                  <a:gs pos="47000">
                    <a:srgbClr val="C6EB00"/>
                  </a:gs>
                  <a:gs pos="11000">
                    <a:srgbClr val="C6EB00"/>
                  </a:gs>
                  <a:gs pos="69000">
                    <a:srgbClr val="FF9A00"/>
                  </a:gs>
                  <a:gs pos="56000">
                    <a:srgbClr val="FF9A00"/>
                  </a:gs>
                </a:gsLst>
                <a:lin ang="14820000" scaled="0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8682B139-C1F8-158B-26A6-E33053AD4946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2151062"/>
              </a:xfrm>
              <a:custGeom>
                <a:avLst/>
                <a:gdLst>
                  <a:gd name="connsiteX0" fmla="*/ 0 w 6450636"/>
                  <a:gd name="connsiteY0" fmla="*/ 2151063 h 2151062"/>
                  <a:gd name="connsiteX1" fmla="*/ 0 w 6450636"/>
                  <a:gd name="connsiteY1" fmla="*/ 1643380 h 2151062"/>
                  <a:gd name="connsiteX2" fmla="*/ 0 w 6450636"/>
                  <a:gd name="connsiteY2" fmla="*/ 1643380 h 2151062"/>
                  <a:gd name="connsiteX3" fmla="*/ 6450637 w 6450636"/>
                  <a:gd name="connsiteY3" fmla="*/ 0 h 2151062"/>
                  <a:gd name="connsiteX4" fmla="*/ 0 w 6450636"/>
                  <a:gd name="connsiteY4" fmla="*/ 2151063 h 2151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0636" h="2151062">
                    <a:moveTo>
                      <a:pt x="0" y="2151063"/>
                    </a:moveTo>
                    <a:lnTo>
                      <a:pt x="0" y="1643380"/>
                    </a:lnTo>
                    <a:lnTo>
                      <a:pt x="0" y="1643380"/>
                    </a:lnTo>
                    <a:lnTo>
                      <a:pt x="6450637" y="0"/>
                    </a:lnTo>
                    <a:lnTo>
                      <a:pt x="0" y="2151063"/>
                    </a:lnTo>
                    <a:close/>
                  </a:path>
                </a:pathLst>
              </a:custGeom>
              <a:solidFill>
                <a:srgbClr val="FDAF25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20EB8C2E-131D-A4F2-D42D-7B567FD86D78}"/>
                  </a:ext>
                </a:extLst>
              </p:cNvPr>
              <p:cNvSpPr/>
              <p:nvPr/>
            </p:nvSpPr>
            <p:spPr>
              <a:xfrm>
                <a:off x="9693279" y="0"/>
                <a:ext cx="2498720" cy="6858000"/>
              </a:xfrm>
              <a:custGeom>
                <a:avLst/>
                <a:gdLst>
                  <a:gd name="connsiteX0" fmla="*/ 0 w 2498720"/>
                  <a:gd name="connsiteY0" fmla="*/ 6858000 h 6858000"/>
                  <a:gd name="connsiteX1" fmla="*/ 2498721 w 2498720"/>
                  <a:gd name="connsiteY1" fmla="*/ 0 h 6858000"/>
                  <a:gd name="connsiteX2" fmla="*/ 849946 w 2498720"/>
                  <a:gd name="connsiteY2" fmla="*/ 6858000 h 6858000"/>
                  <a:gd name="connsiteX3" fmla="*/ 0 w 249872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8720" h="6858000">
                    <a:moveTo>
                      <a:pt x="0" y="6858000"/>
                    </a:moveTo>
                    <a:lnTo>
                      <a:pt x="2498721" y="0"/>
                    </a:lnTo>
                    <a:lnTo>
                      <a:pt x="849946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188EE1"/>
              </a:soli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D838B711-71CF-4731-94DD-1BB12FAD40B8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5757545"/>
              </a:xfrm>
              <a:custGeom>
                <a:avLst/>
                <a:gdLst>
                  <a:gd name="connsiteX0" fmla="*/ 0 w 6450636"/>
                  <a:gd name="connsiteY0" fmla="*/ 5757545 h 5757545"/>
                  <a:gd name="connsiteX1" fmla="*/ 6450637 w 6450636"/>
                  <a:gd name="connsiteY1" fmla="*/ 0 h 5757545"/>
                  <a:gd name="connsiteX2" fmla="*/ 0 w 6450636"/>
                  <a:gd name="connsiteY2" fmla="*/ 4032885 h 5757545"/>
                  <a:gd name="connsiteX3" fmla="*/ 0 w 6450636"/>
                  <a:gd name="connsiteY3" fmla="*/ 5757545 h 5757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636" h="5757545">
                    <a:moveTo>
                      <a:pt x="0" y="5757545"/>
                    </a:moveTo>
                    <a:lnTo>
                      <a:pt x="6450637" y="0"/>
                    </a:lnTo>
                    <a:lnTo>
                      <a:pt x="0" y="4032885"/>
                    </a:lnTo>
                    <a:lnTo>
                      <a:pt x="0" y="5757545"/>
                    </a:lnTo>
                    <a:close/>
                  </a:path>
                </a:pathLst>
              </a:custGeom>
              <a:gradFill>
                <a:gsLst>
                  <a:gs pos="0">
                    <a:srgbClr val="87D400"/>
                  </a:gs>
                  <a:gs pos="22000">
                    <a:srgbClr val="83D200"/>
                  </a:gs>
                  <a:gs pos="81000">
                    <a:srgbClr val="69CA00"/>
                  </a:gs>
                </a:gsLst>
                <a:lin ang="2023233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054713C2-66EF-6E19-8B86-8C2D726053F0}"/>
                  </a:ext>
                </a:extLst>
              </p:cNvPr>
              <p:cNvSpPr/>
              <p:nvPr/>
            </p:nvSpPr>
            <p:spPr>
              <a:xfrm>
                <a:off x="5741363" y="0"/>
                <a:ext cx="6450636" cy="6858000"/>
              </a:xfrm>
              <a:custGeom>
                <a:avLst/>
                <a:gdLst>
                  <a:gd name="connsiteX0" fmla="*/ 955356 w 6450636"/>
                  <a:gd name="connsiteY0" fmla="*/ 6858000 h 6858000"/>
                  <a:gd name="connsiteX1" fmla="*/ 6450637 w 6450636"/>
                  <a:gd name="connsiteY1" fmla="*/ 0 h 6858000"/>
                  <a:gd name="connsiteX2" fmla="*/ 0 w 6450636"/>
                  <a:gd name="connsiteY2" fmla="*/ 5757545 h 6858000"/>
                  <a:gd name="connsiteX3" fmla="*/ 0 w 6450636"/>
                  <a:gd name="connsiteY3" fmla="*/ 6858000 h 6858000"/>
                  <a:gd name="connsiteX4" fmla="*/ 955356 w 6450636"/>
                  <a:gd name="connsiteY4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0636" h="6858000">
                    <a:moveTo>
                      <a:pt x="955356" y="6858000"/>
                    </a:moveTo>
                    <a:lnTo>
                      <a:pt x="6450637" y="0"/>
                    </a:lnTo>
                    <a:lnTo>
                      <a:pt x="0" y="5757545"/>
                    </a:lnTo>
                    <a:lnTo>
                      <a:pt x="0" y="6858000"/>
                    </a:lnTo>
                    <a:lnTo>
                      <a:pt x="955356" y="6858000"/>
                    </a:lnTo>
                    <a:close/>
                  </a:path>
                </a:pathLst>
              </a:custGeom>
              <a:gradFill>
                <a:gsLst>
                  <a:gs pos="48000">
                    <a:srgbClr val="C6EB00"/>
                  </a:gs>
                  <a:gs pos="59000">
                    <a:srgbClr val="6BCA23"/>
                  </a:gs>
                  <a:gs pos="90000">
                    <a:srgbClr val="09A74A"/>
                  </a:gs>
                </a:gsLst>
                <a:lin ang="13670947" scaled="1"/>
              </a:gradFill>
              <a:ln w="16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5698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2E06AA-C604-B254-0548-842563B995CE}"/>
              </a:ext>
            </a:extLst>
          </p:cNvPr>
          <p:cNvSpPr/>
          <p:nvPr userDrawn="1"/>
        </p:nvSpPr>
        <p:spPr>
          <a:xfrm>
            <a:off x="3476624" y="0"/>
            <a:ext cx="871537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3840FC0F-30D3-1A2E-0070-82896F2B890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76625" y="0"/>
            <a:ext cx="8715374" cy="6858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>
                    <a:lumMod val="95000"/>
                    <a:lumOff val="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49E84B-D332-9A0D-4A0F-80351E5EC134}"/>
              </a:ext>
            </a:extLst>
          </p:cNvPr>
          <p:cNvSpPr/>
          <p:nvPr userDrawn="1"/>
        </p:nvSpPr>
        <p:spPr>
          <a:xfrm>
            <a:off x="0" y="0"/>
            <a:ext cx="34766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CA76F56-7A82-9F16-E1F1-8C70941073C6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>
                    <a:lumMod val="7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F34DD4-6C38-2829-50C7-D2C3FD7BF85A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0CA601A-B2F8-3621-C7A6-74F05BD40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3862461"/>
            <a:ext cx="2754312" cy="21085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7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accusantik</a:t>
            </a:r>
            <a:endParaRPr lang="en-US" dirty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2861F4E7-707B-6EAB-0166-74548368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605035"/>
            <a:ext cx="2735891" cy="210857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500" b="0"/>
            </a:lvl1pPr>
          </a:lstStyle>
          <a:p>
            <a:r>
              <a:rPr lang="en-US" dirty="0"/>
              <a:t>Slide title here over multiple lines if required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3F8D3E6-BB80-8FF2-511F-2702C5F3F0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0214" y="453700"/>
            <a:ext cx="27620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</p:spTree>
    <p:extLst>
      <p:ext uri="{BB962C8B-B14F-4D97-AF65-F5344CB8AC3E}">
        <p14:creationId xmlns:p14="http://schemas.microsoft.com/office/powerpoint/2010/main" val="3062033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 +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0248DE-1B33-702A-19EE-36BD47456B0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>
                    <a:lumMod val="95000"/>
                    <a:lumOff val="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72AC6E4-E155-A422-F772-AF6A8D3DED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353F30A-956E-6F05-EF51-ED2E85383C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694BF05-4B90-51C7-13D2-008DB91101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3440" y="3522192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endParaRPr lang="en-US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70B93A6B-D323-B374-BBF9-45B3A349C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3439" y="1605035"/>
            <a:ext cx="5040860" cy="1461431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69555E3-3700-CDC2-01FE-CDE5F1EF916E}"/>
              </a:ext>
            </a:extLst>
          </p:cNvPr>
          <p:cNvSpPr txBox="1">
            <a:spLocks/>
          </p:cNvSpPr>
          <p:nvPr userDrawn="1"/>
        </p:nvSpPr>
        <p:spPr>
          <a:xfrm>
            <a:off x="6724075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>
                    <a:lumMod val="7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DDC0077-BAD4-0229-4E1A-2E7B4B30A6D0}"/>
              </a:ext>
            </a:extLst>
          </p:cNvPr>
          <p:cNvSpPr txBox="1">
            <a:spLocks/>
          </p:cNvSpPr>
          <p:nvPr userDrawn="1"/>
        </p:nvSpPr>
        <p:spPr>
          <a:xfrm>
            <a:off x="6503439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52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 +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79C6999-857C-3B9C-1BA1-40386C14E84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FF4B8D96-22BA-0C1F-5162-2AC5105DDF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AE087739-C541-8865-EA98-5C2F15B5C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18DDFC6-3BD8-E99E-B3E1-EEF133BD70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D14FD709-AB27-B41E-E4BB-293B59377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FD387F8D-8C3F-FF40-223D-B4A1BC7AD22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>
                    <a:lumMod val="95000"/>
                    <a:lumOff val="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3AF60DD6-FFC3-0965-E53C-A4DA658439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3240335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40517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21245394-80EC-F0AD-009D-284FEEB2B03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91300" y="1652127"/>
            <a:ext cx="5048250" cy="4748128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6209300-539C-8152-5982-7DA48EAEC0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358361DA-1C1F-7622-FED8-6465D492B7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A473332-A069-A755-63D0-8559BB4E5D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988" y="3431023"/>
            <a:ext cx="5040860" cy="196897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endParaRPr lang="en-US" dirty="0"/>
          </a:p>
          <a:p>
            <a:pPr lvl="0"/>
            <a:r>
              <a:rPr lang="en-US" dirty="0"/>
              <a:t>Sones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  <a:p>
            <a:pPr lvl="0"/>
            <a:r>
              <a:rPr lang="en-US" dirty="0" err="1"/>
              <a:t>Explaborit</a:t>
            </a:r>
            <a:r>
              <a:rPr lang="en-US" dirty="0"/>
              <a:t> </a:t>
            </a:r>
            <a:r>
              <a:rPr lang="en-US" dirty="0" err="1"/>
              <a:t>labo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offic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re </a:t>
            </a:r>
            <a:r>
              <a:rPr lang="en-US" dirty="0" err="1"/>
              <a:t>repratatem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il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vollaut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46245C49-A606-4225-6F82-7EA58D2F64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514" y="1608657"/>
            <a:ext cx="5040860" cy="1454634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</a:t>
            </a:r>
            <a:br>
              <a:rPr lang="en-US" dirty="0"/>
            </a:br>
            <a:r>
              <a:rPr lang="en-US" dirty="0"/>
              <a:t>here over multiple</a:t>
            </a:r>
            <a:br>
              <a:rPr lang="en-US" dirty="0"/>
            </a:br>
            <a:r>
              <a:rPr lang="en-US" dirty="0"/>
              <a:t>lines if required</a:t>
            </a:r>
          </a:p>
        </p:txBody>
      </p:sp>
    </p:spTree>
    <p:extLst>
      <p:ext uri="{BB962C8B-B14F-4D97-AF65-F5344CB8AC3E}">
        <p14:creationId xmlns:p14="http://schemas.microsoft.com/office/powerpoint/2010/main" val="3405484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  <p15:guide id="5" orient="horz" pos="1865">
          <p15:clr>
            <a:srgbClr val="FBAE40"/>
          </p15:clr>
        </p15:guide>
        <p15:guide id="6" orient="horz" pos="1593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3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20FAEFE-DCEA-C11E-9CD8-5BAE7ECD0A8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42E699-C892-2CB8-E3D4-0CE9521EA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13626" y="0"/>
            <a:ext cx="6078373" cy="2282024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F4C96FE9-C037-14C3-012B-B741623D23D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13626" y="2282023"/>
            <a:ext cx="6078373" cy="2294813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DF25DC-1055-D2B2-98AF-5F29BBD47E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113626" y="4575977"/>
            <a:ext cx="6078373" cy="2282024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DD790FE4-BFEC-9756-BEB4-6B96B0DF6E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E2FD68F5-B296-0C2B-59DB-54BBD7D001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B3D111EC-D128-EB01-30D0-3F5DA8E36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0595F731-0F02-28C1-AF72-7799DA7D72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2894274"/>
            <a:ext cx="5066587" cy="30382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1200"/>
              </a:spcBef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1200"/>
              </a:spcBef>
              <a:buFont typeface="Poppins" panose="00000500000000000000" pitchFamily="2" charset="0"/>
              <a:buChar char="−"/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1200"/>
              </a:spcBef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4314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A990E8F-3F86-019E-7259-C5DF5D006B8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Poppins" panose="00000500000000000000" pitchFamily="2" charset="0"/>
            </a:endParaRP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0BA635FC-A312-CDFD-CEE2-71AE69C703C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00050" y="4014788"/>
            <a:ext cx="5027613" cy="1963737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7CDDFA3-A77C-84F6-C805-0F704B7EA5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13341" y="4014788"/>
            <a:ext cx="5027613" cy="1963737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 sz="13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Click to insert image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536B57A2-10F0-6C44-3C29-83B0D55775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214" y="453700"/>
            <a:ext cx="5045786" cy="33216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Navigation Section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EAE77CD-9E4A-7D74-E4B4-4AD390F68B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813" y="879717"/>
            <a:ext cx="5045786" cy="256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Secondary heading goes here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56EFC393-F3E0-61E8-169E-22AB3A81B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1682705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D3881B2-2CB5-BFB7-3D69-DB30616B86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7988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90AB17C-2820-B52E-E6A5-744B267555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0094" y="2960689"/>
            <a:ext cx="5040860" cy="8559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5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 err="1"/>
              <a:t>Inctur</a:t>
            </a:r>
            <a:r>
              <a:rPr lang="en-US" dirty="0"/>
              <a:t>? </a:t>
            </a:r>
            <a:r>
              <a:rPr lang="en-US" dirty="0" err="1"/>
              <a:t>Otatur</a:t>
            </a:r>
            <a:r>
              <a:rPr lang="en-US" dirty="0"/>
              <a:t> </a:t>
            </a:r>
            <a:r>
              <a:rPr lang="en-US" dirty="0" err="1"/>
              <a:t>sendes</a:t>
            </a:r>
            <a:r>
              <a:rPr lang="en-US" dirty="0"/>
              <a:t> </a:t>
            </a:r>
            <a:r>
              <a:rPr lang="en-US" dirty="0" err="1"/>
              <a:t>sinctestest</a:t>
            </a:r>
            <a:r>
              <a:rPr lang="en-US" dirty="0"/>
              <a:t> et ex et </a:t>
            </a:r>
            <a:r>
              <a:rPr lang="en-US" dirty="0" err="1"/>
              <a:t>vollab</a:t>
            </a:r>
            <a:r>
              <a:rPr lang="en-US" dirty="0"/>
              <a:t> is del id </a:t>
            </a:r>
            <a:r>
              <a:rPr lang="en-US" dirty="0" err="1"/>
              <a:t>quaecust</a:t>
            </a:r>
            <a:r>
              <a:rPr lang="en-US" dirty="0"/>
              <a:t>, </a:t>
            </a:r>
            <a:r>
              <a:rPr lang="en-US" dirty="0" err="1"/>
              <a:t>inctemquam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 Ne </a:t>
            </a:r>
            <a:r>
              <a:rPr lang="en-US" dirty="0" err="1"/>
              <a:t>pror</a:t>
            </a:r>
            <a:r>
              <a:rPr lang="en-US" dirty="0"/>
              <a:t> </a:t>
            </a:r>
            <a:r>
              <a:rPr lang="en-US" dirty="0" err="1"/>
              <a:t>arcia</a:t>
            </a:r>
            <a:r>
              <a:rPr lang="en-US" dirty="0"/>
              <a:t> nus </a:t>
            </a:r>
            <a:r>
              <a:rPr lang="en-US" dirty="0" err="1"/>
              <a:t>diti</a:t>
            </a:r>
            <a:r>
              <a:rPr lang="en-US" dirty="0"/>
              <a:t> cones que </a:t>
            </a:r>
            <a:r>
              <a:rPr lang="en-US" dirty="0" err="1"/>
              <a:t>voloribus</a:t>
            </a:r>
            <a:r>
              <a:rPr lang="en-US" dirty="0"/>
              <a:t>, </a:t>
            </a:r>
            <a:r>
              <a:rPr lang="en-US" dirty="0" err="1"/>
              <a:t>sitati</a:t>
            </a:r>
            <a:r>
              <a:rPr lang="en-US" dirty="0"/>
              <a:t> </a:t>
            </a:r>
            <a:r>
              <a:rPr lang="en-US" dirty="0" err="1"/>
              <a:t>nimet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aris</a:t>
            </a:r>
            <a:r>
              <a:rPr lang="en-US" dirty="0"/>
              <a:t> </a:t>
            </a:r>
            <a:r>
              <a:rPr lang="en-US" dirty="0" err="1"/>
              <a:t>corest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37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44AED7-4EA8-8B56-18D5-B3B9CE1907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DFBBF1E-A3F6-F451-4829-D1E3F074E0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2FF29363-7825-3F5A-BEA2-C9B0A9230A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586151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char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EB4605-05A5-FFF7-6BEB-8F2A1CCAFFA1}"/>
              </a:ext>
            </a:extLst>
          </p:cNvPr>
          <p:cNvSpPr/>
          <p:nvPr userDrawn="1"/>
        </p:nvSpPr>
        <p:spPr>
          <a:xfrm>
            <a:off x="6096000" y="-1"/>
            <a:ext cx="6096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F0AF6-74AA-451B-425A-6C1E0C4BB1EE}"/>
              </a:ext>
            </a:extLst>
          </p:cNvPr>
          <p:cNvSpPr/>
          <p:nvPr userDrawn="1"/>
        </p:nvSpPr>
        <p:spPr>
          <a:xfrm>
            <a:off x="6096000" y="-1"/>
            <a:ext cx="6096000" cy="685800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48D8654F-C79C-9C2C-7718-1FD0D86A466F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6516805" y="879475"/>
            <a:ext cx="5179327" cy="5057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44AED7-4EA8-8B56-18D5-B3B9CE1907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DFBBF1E-A3F6-F451-4829-D1E3F074E0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4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AAB0D92D-86F3-7AF3-45BC-19114C142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42447" y="6229255"/>
            <a:ext cx="3606401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92766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23876A-96D1-F0AE-F0F2-8AF6DB2F3681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F0AF6-74AA-451B-425A-6C1E0C4BB1EE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829F01-12EB-11E7-CB79-22971CD455C3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193D7AF-C152-458B-C821-B576A22C3EA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922529C-6040-DCAB-4A00-BEF58343F003}"/>
              </a:ext>
            </a:extLst>
          </p:cNvPr>
          <p:cNvSpPr>
            <a:spLocks noGrp="1"/>
          </p:cNvSpPr>
          <p:nvPr>
            <p:ph type="tbl" sz="quarter" idx="22" hasCustomPrompt="1"/>
          </p:nvPr>
        </p:nvSpPr>
        <p:spPr>
          <a:xfrm>
            <a:off x="347663" y="855663"/>
            <a:ext cx="5240337" cy="50815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A5EC604-C69A-8891-1B53-E11149E2F5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3988" y="2053989"/>
            <a:ext cx="5040860" cy="388326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400"/>
              </a:spcBef>
              <a:buNone/>
              <a:defRPr sz="18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endParaRPr lang="en-US" dirty="0"/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</a:p>
          <a:p>
            <a:pPr lvl="0"/>
            <a:r>
              <a:rPr lang="en-US" dirty="0"/>
              <a:t>To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</a:t>
            </a:r>
          </a:p>
          <a:p>
            <a:pPr lvl="0"/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</a:t>
            </a:r>
          </a:p>
          <a:p>
            <a:pPr lvl="0"/>
            <a:endParaRPr lang="en-US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0AE43D4D-B5C0-4755-F0CF-B819394BD8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73" y="856309"/>
            <a:ext cx="5040860" cy="952758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2800" b="0"/>
            </a:lvl1pPr>
          </a:lstStyle>
          <a:p>
            <a:r>
              <a:rPr lang="en-US" dirty="0"/>
              <a:t>Slide title goes here over multiple lines if required</a:t>
            </a:r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78E4A644-9CDA-47FD-DDA4-9911AA1D6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03988" y="6229255"/>
            <a:ext cx="5059388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2509483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DA28DB-65F2-4DB0-0C58-B4F4081D094E}"/>
              </a:ext>
            </a:extLst>
          </p:cNvPr>
          <p:cNvSpPr/>
          <p:nvPr userDrawn="1"/>
        </p:nvSpPr>
        <p:spPr>
          <a:xfrm>
            <a:off x="0" y="0"/>
            <a:ext cx="5749636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218CD4-45FF-0363-DBBA-8A93B3364196}"/>
              </a:ext>
            </a:extLst>
          </p:cNvPr>
          <p:cNvSpPr/>
          <p:nvPr userDrawn="1"/>
        </p:nvSpPr>
        <p:spPr>
          <a:xfrm>
            <a:off x="5749636" y="0"/>
            <a:ext cx="6442364" cy="6858000"/>
          </a:xfrm>
          <a:prstGeom prst="rect">
            <a:avLst/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27F5D-4721-0803-59FF-213A55372D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412" y="486750"/>
            <a:ext cx="752219" cy="48382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2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 sz="40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GB" dirty="0"/>
              <a:t>02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3617F25B-C3B5-1DAC-669D-F0AAE4EAD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9636" y="0"/>
            <a:ext cx="6442364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3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F2F2590-8080-7A0A-2EDC-896BD896BD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2" y="1828800"/>
            <a:ext cx="4230687" cy="2374900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lang="en-US" sz="36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Section divider header goes here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B637A51-3E92-0DE4-3715-E6129025CD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12" y="4504637"/>
            <a:ext cx="4230687" cy="84761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Secondary header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75AE513-F025-3E23-FBCB-AD34DB5AA7E0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27F9690-CB6B-6CBA-C6A2-7915CE6FEF25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10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  <p15:guide id="4" pos="25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9B762FB-EC77-2CB7-44E6-7F109E56AA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1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CCA3C-D0CD-3DAC-72B9-289377CBB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1766170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11433175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6182BEF-2AF4-4343-1BA4-64A2C8E1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960871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DF2FD-8939-B595-5D9D-F404E55756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13" y="1150938"/>
            <a:ext cx="5513653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E3DC5B-DB8B-F580-C6F7-C94D37812C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8894" y="1150938"/>
            <a:ext cx="5513653" cy="47815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344488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515938" indent="-171450">
              <a:lnSpc>
                <a:spcPct val="110000"/>
              </a:lnSpc>
              <a:spcBef>
                <a:spcPts val="600"/>
              </a:spcBef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688975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  <a:defRPr sz="14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855663" indent="-166688">
              <a:lnSpc>
                <a:spcPct val="110000"/>
              </a:lnSpc>
              <a:spcBef>
                <a:spcPts val="600"/>
              </a:spcBef>
              <a:defRPr sz="12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add first level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0403CA76-C645-B9AC-7B46-CD595E660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411" y="376519"/>
            <a:ext cx="11432485" cy="67773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en-US" sz="2200" b="0" i="0" kern="1200" dirty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r>
              <a:rPr lang="en-US" dirty="0"/>
              <a:t>Title of slide goes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6182BEF-2AF4-4343-1BA4-64A2C8E1A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6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Notes and sources</a:t>
            </a:r>
          </a:p>
        </p:txBody>
      </p:sp>
    </p:spTree>
    <p:extLst>
      <p:ext uri="{BB962C8B-B14F-4D97-AF65-F5344CB8AC3E}">
        <p14:creationId xmlns:p14="http://schemas.microsoft.com/office/powerpoint/2010/main" val="69639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4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53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99" r:id="rId3"/>
    <p:sldLayoutId id="214748370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846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413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6DBEC6-2685-F2FC-298D-5F4CBBF49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6358" y="6229255"/>
            <a:ext cx="960553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6577CEF-2EB4-A5BD-C2E7-01DE34F946D7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i="0" dirty="0"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b="0" dirty="0"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B4950E6-5C50-BC58-56EA-C3A4D033D3BC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b="0" smtClean="0"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Title Placeholder 16">
            <a:extLst>
              <a:ext uri="{FF2B5EF4-FFF2-40B4-BE49-F238E27FC236}">
                <a16:creationId xmlns:a16="http://schemas.microsoft.com/office/drawing/2014/main" id="{F57F4805-F012-B4DF-F69C-5B6FDD51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21" y="376520"/>
            <a:ext cx="11432484" cy="67773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45E28841-3942-0C14-E018-4E1A6C0C5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720" y="1150936"/>
            <a:ext cx="11432483" cy="47815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71450" lvl="0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Click to edit Master text styles</a:t>
            </a:r>
          </a:p>
          <a:p>
            <a:pPr marL="344488" lvl="1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Second level</a:t>
            </a:r>
          </a:p>
          <a:p>
            <a:pPr marL="515938" lvl="2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Third level</a:t>
            </a:r>
          </a:p>
          <a:p>
            <a:pPr marL="688975" lvl="3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Fourth level</a:t>
            </a:r>
          </a:p>
          <a:p>
            <a:pPr marL="855663" lvl="4" indent="-166688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677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659" r:id="rId2"/>
    <p:sldLayoutId id="2147483649" r:id="rId3"/>
    <p:sldLayoutId id="2147483688" r:id="rId4"/>
    <p:sldLayoutId id="2147483737" r:id="rId5"/>
    <p:sldLayoutId id="2147483687" r:id="rId6"/>
    <p:sldLayoutId id="2147483725" r:id="rId7"/>
    <p:sldLayoutId id="2147483738" r:id="rId8"/>
    <p:sldLayoutId id="2147483686" r:id="rId9"/>
    <p:sldLayoutId id="2147483715" r:id="rId10"/>
    <p:sldLayoutId id="2147483713" r:id="rId11"/>
    <p:sldLayoutId id="2147483743" r:id="rId12"/>
    <p:sldLayoutId id="2147483745" r:id="rId13"/>
    <p:sldLayoutId id="2147483744" r:id="rId14"/>
    <p:sldLayoutId id="2147483701" r:id="rId15"/>
    <p:sldLayoutId id="2147483703" r:id="rId16"/>
    <p:sldLayoutId id="2147483705" r:id="rId17"/>
    <p:sldLayoutId id="2147483736" r:id="rId18"/>
    <p:sldLayoutId id="2147483658" r:id="rId19"/>
    <p:sldLayoutId id="2147483651" r:id="rId20"/>
    <p:sldLayoutId id="2147483652" r:id="rId21"/>
    <p:sldLayoutId id="2147483657" r:id="rId22"/>
    <p:sldLayoutId id="2147483653" r:id="rId23"/>
    <p:sldLayoutId id="2147483694" r:id="rId24"/>
    <p:sldLayoutId id="2147483708" r:id="rId25"/>
    <p:sldLayoutId id="2147483697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200" b="0" i="0" kern="1200" smtClean="0">
          <a:solidFill>
            <a:schemeClr val="tx2"/>
          </a:solidFill>
          <a:latin typeface="Poppins SemiBold" pitchFamily="2" charset="77"/>
          <a:ea typeface="+mn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b="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b="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b="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b="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200" b="0" kern="120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846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4133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7091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3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52A1F4-FB15-0B2D-7DFF-4AC1873B45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5665" y="6229255"/>
            <a:ext cx="9605537" cy="36512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Notes and sources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A5319E7-8948-378F-DF8C-7C80D60C07CA}"/>
              </a:ext>
            </a:extLst>
          </p:cNvPr>
          <p:cNvSpPr txBox="1">
            <a:spLocks/>
          </p:cNvSpPr>
          <p:nvPr userDrawn="1"/>
        </p:nvSpPr>
        <p:spPr>
          <a:xfrm>
            <a:off x="628624" y="6400258"/>
            <a:ext cx="40570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0" dirty="0">
                <a:solidFill>
                  <a:schemeClr val="tx1">
                    <a:lumMod val="65000"/>
                  </a:schemeClr>
                </a:solidFill>
                <a:latin typeface="Poppins SemiBold" pitchFamily="2" charset="77"/>
                <a:cs typeface="Poppins SemiBold" pitchFamily="2" charset="77"/>
              </a:rPr>
              <a:t>|  NXP  |  </a:t>
            </a:r>
            <a:r>
              <a:rPr lang="en-GB" dirty="0">
                <a:solidFill>
                  <a:schemeClr val="tx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AD39AA8-A244-DB56-42EC-193BDAB2C610}"/>
              </a:ext>
            </a:extLst>
          </p:cNvPr>
          <p:cNvSpPr txBox="1">
            <a:spLocks/>
          </p:cNvSpPr>
          <p:nvPr userDrawn="1"/>
        </p:nvSpPr>
        <p:spPr>
          <a:xfrm>
            <a:off x="407988" y="6400258"/>
            <a:ext cx="164667" cy="17129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ts val="1680"/>
              </a:lnSpc>
              <a:spcBef>
                <a:spcPts val="0"/>
              </a:spcBef>
              <a:buFont typeface="Arial" panose="020B0604020202020204" pitchFamily="34" charset="0"/>
              <a:buNone/>
              <a:defRPr sz="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FD177A-E7F6-2540-A05E-14D21F0E46FB}" type="slidenum">
              <a:rPr lang="en-GB" smtClean="0">
                <a:solidFill>
                  <a:schemeClr val="tx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dirty="0">
              <a:solidFill>
                <a:schemeClr val="tx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itle Placeholder 16">
            <a:extLst>
              <a:ext uri="{FF2B5EF4-FFF2-40B4-BE49-F238E27FC236}">
                <a16:creationId xmlns:a16="http://schemas.microsoft.com/office/drawing/2014/main" id="{3D2DD0E2-8C1E-EA89-DB65-8934D257E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21" y="376520"/>
            <a:ext cx="11432484" cy="67773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C1BEE7E3-E75B-96AC-2D17-FB238CFE9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720" y="1150936"/>
            <a:ext cx="11432483" cy="47815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71450" lvl="0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Click to edit Master text styles</a:t>
            </a:r>
          </a:p>
          <a:p>
            <a:pPr marL="344488" lvl="1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Second level</a:t>
            </a:r>
          </a:p>
          <a:p>
            <a:pPr marL="515938" lvl="2" indent="-17145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Third level</a:t>
            </a:r>
          </a:p>
          <a:p>
            <a:pPr marL="688975" lvl="3" indent="-173038">
              <a:lnSpc>
                <a:spcPct val="110000"/>
              </a:lnSpc>
              <a:spcBef>
                <a:spcPts val="600"/>
              </a:spcBef>
              <a:buFont typeface="Poppins" panose="00000500000000000000" pitchFamily="2" charset="0"/>
              <a:buChar char="−"/>
            </a:pPr>
            <a:r>
              <a:rPr lang="en-US" dirty="0"/>
              <a:t>Fourth level</a:t>
            </a:r>
          </a:p>
          <a:p>
            <a:pPr marL="855663" lvl="4" indent="-166688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19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730" r:id="rId3"/>
    <p:sldLayoutId id="2147483731" r:id="rId4"/>
    <p:sldLayoutId id="2147483740" r:id="rId5"/>
    <p:sldLayoutId id="2147483732" r:id="rId6"/>
    <p:sldLayoutId id="2147483733" r:id="rId7"/>
    <p:sldLayoutId id="2147483739" r:id="rId8"/>
    <p:sldLayoutId id="2147483683" r:id="rId9"/>
    <p:sldLayoutId id="2147483716" r:id="rId10"/>
    <p:sldLayoutId id="2147483712" r:id="rId11"/>
    <p:sldLayoutId id="2147483746" r:id="rId12"/>
    <p:sldLayoutId id="2147483747" r:id="rId13"/>
    <p:sldLayoutId id="2147483748" r:id="rId14"/>
    <p:sldLayoutId id="2147483702" r:id="rId15"/>
    <p:sldLayoutId id="2147483704" r:id="rId16"/>
    <p:sldLayoutId id="2147483678" r:id="rId17"/>
    <p:sldLayoutId id="2147483677" r:id="rId18"/>
    <p:sldLayoutId id="2147483679" r:id="rId19"/>
    <p:sldLayoutId id="2147483710" r:id="rId20"/>
    <p:sldLayoutId id="2147483711" r:id="rId21"/>
    <p:sldLayoutId id="2147483695" r:id="rId22"/>
    <p:sldLayoutId id="2147483723" r:id="rId23"/>
    <p:sldLayoutId id="214748369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200" b="1" i="0" kern="1200" dirty="0" smtClean="0">
          <a:solidFill>
            <a:schemeClr val="tx2"/>
          </a:solidFill>
          <a:latin typeface="Poppins SemiBold" pitchFamily="2" charset="77"/>
          <a:ea typeface="+mn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products/PF81-PF82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xp.com/products/PF5200" TargetMode="External"/><Relationship Id="rId2" Type="http://schemas.openxmlformats.org/officeDocument/2006/relationships/hyperlink" Target="https://www.nxp.com/products/PF53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xp.com/products/PF710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xp.com/products/PF51x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xp.com/products/PF5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xp.com/products/PF51x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xp.com/products/PF81-PF82" TargetMode="External"/><Relationship Id="rId2" Type="http://schemas.openxmlformats.org/officeDocument/2006/relationships/hyperlink" Target="https://www.nxp.com/products/FS560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xp.com/products/PF53" TargetMode="External"/><Relationship Id="rId2" Type="http://schemas.openxmlformats.org/officeDocument/2006/relationships/hyperlink" Target="https://www.nxp.com/products/FS560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xp.com/products/PF81-PF8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D186FE-85FC-5049-EC94-1E1B1012A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Aug.2026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144B56-4A81-6B67-47B7-616E6AF1FD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APS AE Team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40B1E0-9321-2919-97D3-B8F992230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36" y="1616531"/>
            <a:ext cx="5122863" cy="2610984"/>
          </a:xfrm>
        </p:spPr>
        <p:txBody>
          <a:bodyPr/>
          <a:lstStyle/>
          <a:p>
            <a:r>
              <a:rPr lang="en-US" altLang="zh-CN" sz="4400" b="1" dirty="0"/>
              <a:t>NXP Power Solution for </a:t>
            </a:r>
            <a:r>
              <a:rPr lang="en-US" altLang="zh-CN" sz="4400" b="1" dirty="0">
                <a:solidFill>
                  <a:schemeClr val="tx1"/>
                </a:solidFill>
              </a:rPr>
              <a:t>Xilinx FPGA</a:t>
            </a:r>
            <a:br>
              <a:rPr lang="en-US" altLang="zh-CN" sz="4400" b="1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76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D43C-5A3F-78F4-64B6-19FBC305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98E8A5E2-8A97-191D-58B8-73D96FEEA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463985"/>
              </p:ext>
            </p:extLst>
          </p:nvPr>
        </p:nvGraphicFramePr>
        <p:xfrm>
          <a:off x="480653" y="5629531"/>
          <a:ext cx="11285967" cy="680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5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NXP PMIC</a:t>
                      </a:r>
                    </a:p>
                  </a:txBody>
                  <a:tcPr marL="72000" marR="72000" anchor="ctr"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Rails used</a:t>
                      </a:r>
                    </a:p>
                  </a:txBody>
                  <a:tcPr marL="72000" marR="72000" anchor="ctr"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/>
                        <a:t>Key features</a:t>
                      </a:r>
                    </a:p>
                  </a:txBody>
                  <a:tcPr marL="72000" marR="72000" anchor="ctr"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0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hlinkClick r:id="rId2"/>
                        </a:rPr>
                        <a:t>PF8150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/>
                        <a:t>7 buck converters + 4 LDO/load switches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/>
                        <a:t>Single-chip supply for the Artix™-7 FPGA and DDR4 memory; high-current multi-rail design saves board space; OTP-configurable rails.</a:t>
                      </a: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0A834C7-D4D2-2523-7E06-27ED42F9756D}"/>
              </a:ext>
            </a:extLst>
          </p:cNvPr>
          <p:cNvSpPr txBox="1"/>
          <p:nvPr/>
        </p:nvSpPr>
        <p:spPr>
          <a:xfrm>
            <a:off x="1409282" y="6417623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 err="1"/>
          </a:p>
        </p:txBody>
      </p:sp>
      <p:sp>
        <p:nvSpPr>
          <p:cNvPr id="101" name="b101"/>
          <p:cNvSpPr/>
          <p:nvPr/>
        </p:nvSpPr>
        <p:spPr>
          <a:xfrm>
            <a:off x="1750000" y="927372"/>
            <a:ext cx="2750000" cy="415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 dirty="0"/>
          </a:p>
        </p:txBody>
      </p:sp>
      <p:sp>
        <p:nvSpPr>
          <p:cNvPr id="102" name="t102"/>
          <p:cNvSpPr txBox="1"/>
          <p:nvPr/>
        </p:nvSpPr>
        <p:spPr>
          <a:xfrm>
            <a:off x="1750000" y="1017372"/>
            <a:ext cx="275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PF8150 PMIC</a:t>
            </a:r>
          </a:p>
        </p:txBody>
      </p:sp>
      <p:sp>
        <p:nvSpPr>
          <p:cNvPr id="103" name="b103"/>
          <p:cNvSpPr/>
          <p:nvPr/>
        </p:nvSpPr>
        <p:spPr>
          <a:xfrm>
            <a:off x="7250000" y="927372"/>
            <a:ext cx="2250000" cy="415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4" name="t104"/>
          <p:cNvSpPr txBox="1"/>
          <p:nvPr/>
        </p:nvSpPr>
        <p:spPr>
          <a:xfrm>
            <a:off x="7250000" y="1017372"/>
            <a:ext cx="225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solidFill>
                  <a:srgbClr val="262626"/>
                </a:solidFill>
                <a:latin typeface="Poppins"/>
              </a:rPr>
              <a:t>Xilinx Artix™ 7 - FPGA</a:t>
            </a:r>
          </a:p>
        </p:txBody>
      </p:sp>
      <p:sp>
        <p:nvSpPr>
          <p:cNvPr id="105" name="b105"/>
          <p:cNvSpPr/>
          <p:nvPr/>
        </p:nvSpPr>
        <p:spPr>
          <a:xfrm>
            <a:off x="3200000" y="139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BUCK1</a:t>
            </a:r>
          </a:p>
        </p:txBody>
      </p:sp>
      <p:sp>
        <p:nvSpPr>
          <p:cNvPr id="106" name="b106"/>
          <p:cNvSpPr/>
          <p:nvPr/>
        </p:nvSpPr>
        <p:spPr>
          <a:xfrm>
            <a:off x="3200000" y="171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BUCK2</a:t>
            </a:r>
          </a:p>
        </p:txBody>
      </p:sp>
      <p:sp>
        <p:nvSpPr>
          <p:cNvPr id="107" name="b107"/>
          <p:cNvSpPr/>
          <p:nvPr/>
        </p:nvSpPr>
        <p:spPr>
          <a:xfrm>
            <a:off x="3200000" y="203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BUCK3</a:t>
            </a:r>
          </a:p>
        </p:txBody>
      </p:sp>
      <p:sp>
        <p:nvSpPr>
          <p:cNvPr id="108" name="b108"/>
          <p:cNvSpPr/>
          <p:nvPr/>
        </p:nvSpPr>
        <p:spPr>
          <a:xfrm>
            <a:off x="3200000" y="235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BUCK4</a:t>
            </a:r>
          </a:p>
        </p:txBody>
      </p:sp>
      <p:sp>
        <p:nvSpPr>
          <p:cNvPr id="109" name="b109"/>
          <p:cNvSpPr/>
          <p:nvPr/>
        </p:nvSpPr>
        <p:spPr>
          <a:xfrm>
            <a:off x="3200000" y="267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BUCK5</a:t>
            </a:r>
          </a:p>
        </p:txBody>
      </p:sp>
      <p:sp>
        <p:nvSpPr>
          <p:cNvPr id="110" name="b110"/>
          <p:cNvSpPr/>
          <p:nvPr/>
        </p:nvSpPr>
        <p:spPr>
          <a:xfrm>
            <a:off x="3200000" y="299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BUCK6</a:t>
            </a:r>
          </a:p>
        </p:txBody>
      </p:sp>
      <p:sp>
        <p:nvSpPr>
          <p:cNvPr id="111" name="b111"/>
          <p:cNvSpPr/>
          <p:nvPr/>
        </p:nvSpPr>
        <p:spPr>
          <a:xfrm>
            <a:off x="3200000" y="331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BUCK7</a:t>
            </a:r>
          </a:p>
        </p:txBody>
      </p:sp>
      <p:sp>
        <p:nvSpPr>
          <p:cNvPr id="112" name="b112"/>
          <p:cNvSpPr/>
          <p:nvPr/>
        </p:nvSpPr>
        <p:spPr>
          <a:xfrm>
            <a:off x="3200000" y="363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LDO1/LS</a:t>
            </a:r>
          </a:p>
        </p:txBody>
      </p:sp>
      <p:sp>
        <p:nvSpPr>
          <p:cNvPr id="113" name="b113"/>
          <p:cNvSpPr/>
          <p:nvPr/>
        </p:nvSpPr>
        <p:spPr>
          <a:xfrm>
            <a:off x="3200000" y="395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LDO2/LS</a:t>
            </a:r>
          </a:p>
        </p:txBody>
      </p:sp>
      <p:sp>
        <p:nvSpPr>
          <p:cNvPr id="114" name="b114"/>
          <p:cNvSpPr/>
          <p:nvPr/>
        </p:nvSpPr>
        <p:spPr>
          <a:xfrm>
            <a:off x="3200000" y="427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LDO3/LS</a:t>
            </a:r>
          </a:p>
        </p:txBody>
      </p:sp>
      <p:sp>
        <p:nvSpPr>
          <p:cNvPr id="115" name="b115"/>
          <p:cNvSpPr/>
          <p:nvPr/>
        </p:nvSpPr>
        <p:spPr>
          <a:xfrm>
            <a:off x="3200000" y="4597372"/>
            <a:ext cx="1200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LDO4/LS</a:t>
            </a:r>
          </a:p>
        </p:txBody>
      </p:sp>
      <p:sp>
        <p:nvSpPr>
          <p:cNvPr id="116" name="b116"/>
          <p:cNvSpPr/>
          <p:nvPr/>
        </p:nvSpPr>
        <p:spPr>
          <a:xfrm>
            <a:off x="7380000" y="129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VCCINT</a:t>
            </a:r>
          </a:p>
        </p:txBody>
      </p:sp>
      <p:sp>
        <p:nvSpPr>
          <p:cNvPr id="117" name="b117"/>
          <p:cNvSpPr/>
          <p:nvPr/>
        </p:nvSpPr>
        <p:spPr>
          <a:xfrm>
            <a:off x="7380000" y="164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VCCBRAM</a:t>
            </a:r>
          </a:p>
        </p:txBody>
      </p:sp>
      <p:sp>
        <p:nvSpPr>
          <p:cNvPr id="118" name="b118"/>
          <p:cNvSpPr/>
          <p:nvPr/>
        </p:nvSpPr>
        <p:spPr>
          <a:xfrm>
            <a:off x="7380000" y="199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VMGTRAVCC</a:t>
            </a:r>
          </a:p>
        </p:txBody>
      </p:sp>
      <p:sp>
        <p:nvSpPr>
          <p:cNvPr id="119" name="b119"/>
          <p:cNvSpPr/>
          <p:nvPr/>
        </p:nvSpPr>
        <p:spPr>
          <a:xfrm>
            <a:off x="7380000" y="234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VMGTRAVTT</a:t>
            </a:r>
          </a:p>
        </p:txBody>
      </p:sp>
      <p:sp>
        <p:nvSpPr>
          <p:cNvPr id="120" name="b120"/>
          <p:cNvSpPr/>
          <p:nvPr/>
        </p:nvSpPr>
        <p:spPr>
          <a:xfrm>
            <a:off x="7380000" y="269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VCCO_3V3</a:t>
            </a:r>
          </a:p>
        </p:txBody>
      </p:sp>
      <p:sp>
        <p:nvSpPr>
          <p:cNvPr id="121" name="b121"/>
          <p:cNvSpPr/>
          <p:nvPr/>
        </p:nvSpPr>
        <p:spPr>
          <a:xfrm>
            <a:off x="7380000" y="304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VCCO_IO_3V3</a:t>
            </a:r>
          </a:p>
        </p:txBody>
      </p:sp>
      <p:sp>
        <p:nvSpPr>
          <p:cNvPr id="122" name="b122"/>
          <p:cNvSpPr/>
          <p:nvPr/>
        </p:nvSpPr>
        <p:spPr>
          <a:xfrm>
            <a:off x="7380000" y="339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VCC_AUX</a:t>
            </a:r>
          </a:p>
        </p:txBody>
      </p:sp>
      <p:sp>
        <p:nvSpPr>
          <p:cNvPr id="123" name="b123"/>
          <p:cNvSpPr/>
          <p:nvPr/>
        </p:nvSpPr>
        <p:spPr>
          <a:xfrm>
            <a:off x="7380000" y="374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VCC_ADC</a:t>
            </a:r>
          </a:p>
        </p:txBody>
      </p:sp>
      <p:sp>
        <p:nvSpPr>
          <p:cNvPr id="124" name="b124"/>
          <p:cNvSpPr/>
          <p:nvPr/>
        </p:nvSpPr>
        <p:spPr>
          <a:xfrm>
            <a:off x="7380000" y="409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VCCO_2V5</a:t>
            </a:r>
          </a:p>
        </p:txBody>
      </p:sp>
      <p:sp>
        <p:nvSpPr>
          <p:cNvPr id="125" name="b125"/>
          <p:cNvSpPr/>
          <p:nvPr/>
        </p:nvSpPr>
        <p:spPr>
          <a:xfrm>
            <a:off x="7380000" y="4447372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VCC_IO_2V5</a:t>
            </a:r>
          </a:p>
        </p:txBody>
      </p:sp>
      <p:sp>
        <p:nvSpPr>
          <p:cNvPr id="126" name="b126"/>
          <p:cNvSpPr/>
          <p:nvPr/>
        </p:nvSpPr>
        <p:spPr>
          <a:xfrm>
            <a:off x="5977670" y="2511506"/>
            <a:ext cx="934270" cy="800866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 dirty="0"/>
          </a:p>
        </p:txBody>
      </p:sp>
      <p:sp>
        <p:nvSpPr>
          <p:cNvPr id="127" name="t127"/>
          <p:cNvSpPr txBox="1"/>
          <p:nvPr/>
        </p:nvSpPr>
        <p:spPr>
          <a:xfrm>
            <a:off x="5892232" y="2570576"/>
            <a:ext cx="1148553" cy="170769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DDR4</a:t>
            </a:r>
          </a:p>
        </p:txBody>
      </p:sp>
      <p:sp>
        <p:nvSpPr>
          <p:cNvPr id="128" name="b128"/>
          <p:cNvSpPr/>
          <p:nvPr/>
        </p:nvSpPr>
        <p:spPr>
          <a:xfrm>
            <a:off x="6140926" y="2761583"/>
            <a:ext cx="723186" cy="17976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VDD</a:t>
            </a:r>
          </a:p>
        </p:txBody>
      </p:sp>
      <p:sp>
        <p:nvSpPr>
          <p:cNvPr id="129" name="b129"/>
          <p:cNvSpPr/>
          <p:nvPr/>
        </p:nvSpPr>
        <p:spPr>
          <a:xfrm>
            <a:off x="6140926" y="3005578"/>
            <a:ext cx="723186" cy="17976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 dirty="0">
                <a:solidFill>
                  <a:srgbClr val="262626"/>
                </a:solidFill>
                <a:latin typeface="Poppins"/>
              </a:rPr>
              <a:t>VTT</a:t>
            </a:r>
          </a:p>
        </p:txBody>
      </p:sp>
      <p:sp>
        <p:nvSpPr>
          <p:cNvPr id="130" name="t130"/>
          <p:cNvSpPr txBox="1"/>
          <p:nvPr/>
        </p:nvSpPr>
        <p:spPr>
          <a:xfrm>
            <a:off x="718651" y="1322372"/>
            <a:ext cx="900000" cy="18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2.7 V– 5.5 V</a:t>
            </a:r>
          </a:p>
        </p:txBody>
      </p:sp>
      <p:cxnSp>
        <p:nvCxnSpPr>
          <p:cNvPr id="131" name="c131"/>
          <p:cNvCxnSpPr>
            <a:cxnSpLocks/>
          </p:cNvCxnSpPr>
          <p:nvPr/>
        </p:nvCxnSpPr>
        <p:spPr>
          <a:xfrm flipV="1">
            <a:off x="1313647" y="1476642"/>
            <a:ext cx="500000" cy="4999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33" name="t133"/>
          <p:cNvSpPr txBox="1"/>
          <p:nvPr/>
        </p:nvSpPr>
        <p:spPr>
          <a:xfrm>
            <a:off x="4551069" y="1232372"/>
            <a:ext cx="1175000" cy="18288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0.9 V, 0.95 V, 1.0 V @ 5 A</a:t>
            </a:r>
          </a:p>
        </p:txBody>
      </p:sp>
      <p:cxnSp>
        <p:nvCxnSpPr>
          <p:cNvPr id="134" name="c134"/>
          <p:cNvCxnSpPr>
            <a:cxnSpLocks/>
            <a:endCxn id="117" idx="1"/>
          </p:cNvCxnSpPr>
          <p:nvPr/>
        </p:nvCxnSpPr>
        <p:spPr>
          <a:xfrm>
            <a:off x="6248400" y="1431422"/>
            <a:ext cx="1131600" cy="330950"/>
          </a:xfrm>
          <a:prstGeom prst="bentConnector3">
            <a:avLst>
              <a:gd name="adj1" fmla="val 50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36" name="t136"/>
          <p:cNvSpPr txBox="1"/>
          <p:nvPr/>
        </p:nvSpPr>
        <p:spPr>
          <a:xfrm>
            <a:off x="4551069" y="2003995"/>
            <a:ext cx="1495000" cy="139993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1.0 V @ 5 A</a:t>
            </a:r>
          </a:p>
        </p:txBody>
      </p:sp>
      <p:sp>
        <p:nvSpPr>
          <p:cNvPr id="139" name="t139"/>
          <p:cNvSpPr txBox="1"/>
          <p:nvPr/>
        </p:nvSpPr>
        <p:spPr>
          <a:xfrm>
            <a:off x="4551069" y="2607372"/>
            <a:ext cx="676509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1.2 V @ 2.5 A</a:t>
            </a:r>
          </a:p>
        </p:txBody>
      </p:sp>
      <p:cxnSp>
        <p:nvCxnSpPr>
          <p:cNvPr id="140" name="c140"/>
          <p:cNvCxnSpPr>
            <a:cxnSpLocks/>
          </p:cNvCxnSpPr>
          <p:nvPr/>
        </p:nvCxnSpPr>
        <p:spPr>
          <a:xfrm flipV="1">
            <a:off x="4388604" y="2841442"/>
            <a:ext cx="3022893" cy="589135"/>
          </a:xfrm>
          <a:prstGeom prst="bentConnector3">
            <a:avLst>
              <a:gd name="adj1" fmla="val 87615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41" name="t141"/>
          <p:cNvSpPr txBox="1"/>
          <p:nvPr/>
        </p:nvSpPr>
        <p:spPr>
          <a:xfrm>
            <a:off x="4551069" y="3240213"/>
            <a:ext cx="930000" cy="19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3.3 V @ 2.5 A</a:t>
            </a:r>
          </a:p>
        </p:txBody>
      </p:sp>
      <p:cxnSp>
        <p:nvCxnSpPr>
          <p:cNvPr id="143" name="c143"/>
          <p:cNvCxnSpPr/>
          <p:nvPr/>
        </p:nvCxnSpPr>
        <p:spPr>
          <a:xfrm flipV="1">
            <a:off x="4400000" y="3512372"/>
            <a:ext cx="2980000" cy="23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44" name="t144"/>
          <p:cNvSpPr txBox="1"/>
          <p:nvPr/>
        </p:nvSpPr>
        <p:spPr>
          <a:xfrm>
            <a:off x="4551069" y="3581293"/>
            <a:ext cx="755803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1.8 V @ 0.4 A</a:t>
            </a:r>
          </a:p>
        </p:txBody>
      </p:sp>
      <p:cxnSp>
        <p:nvCxnSpPr>
          <p:cNvPr id="145" name="c145"/>
          <p:cNvCxnSpPr/>
          <p:nvPr/>
        </p:nvCxnSpPr>
        <p:spPr>
          <a:xfrm>
            <a:off x="4400000" y="3742372"/>
            <a:ext cx="2980000" cy="12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cxnSp>
        <p:nvCxnSpPr>
          <p:cNvPr id="146" name="c146"/>
          <p:cNvCxnSpPr/>
          <p:nvPr/>
        </p:nvCxnSpPr>
        <p:spPr>
          <a:xfrm>
            <a:off x="4400000" y="4062372"/>
            <a:ext cx="2980000" cy="15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47" name="t147"/>
          <p:cNvSpPr txBox="1"/>
          <p:nvPr/>
        </p:nvSpPr>
        <p:spPr>
          <a:xfrm>
            <a:off x="4551069" y="3880131"/>
            <a:ext cx="736940" cy="175081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2.5 V @ 0.4 A</a:t>
            </a:r>
          </a:p>
        </p:txBody>
      </p:sp>
      <p:cxnSp>
        <p:nvCxnSpPr>
          <p:cNvPr id="148" name="c148"/>
          <p:cNvCxnSpPr/>
          <p:nvPr/>
        </p:nvCxnSpPr>
        <p:spPr>
          <a:xfrm>
            <a:off x="4400000" y="4062372"/>
            <a:ext cx="2980000" cy="50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51" name="t151"/>
          <p:cNvSpPr txBox="1"/>
          <p:nvPr/>
        </p:nvSpPr>
        <p:spPr>
          <a:xfrm>
            <a:off x="4551069" y="2944508"/>
            <a:ext cx="736940" cy="160001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0.6 V @ 2.5 A</a:t>
            </a:r>
          </a:p>
        </p:txBody>
      </p:sp>
      <p:cxnSp>
        <p:nvCxnSpPr>
          <p:cNvPr id="152" name="c152"/>
          <p:cNvCxnSpPr/>
          <p:nvPr/>
        </p:nvCxnSpPr>
        <p:spPr>
          <a:xfrm>
            <a:off x="4400000" y="4382372"/>
            <a:ext cx="43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53" name="t153"/>
          <p:cNvSpPr txBox="1"/>
          <p:nvPr/>
        </p:nvSpPr>
        <p:spPr>
          <a:xfrm>
            <a:off x="4890000" y="4292372"/>
            <a:ext cx="900000" cy="18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cxnSp>
        <p:nvCxnSpPr>
          <p:cNvPr id="154" name="c154"/>
          <p:cNvCxnSpPr/>
          <p:nvPr/>
        </p:nvCxnSpPr>
        <p:spPr>
          <a:xfrm>
            <a:off x="4400000" y="4702372"/>
            <a:ext cx="43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55" name="t155"/>
          <p:cNvSpPr txBox="1"/>
          <p:nvPr/>
        </p:nvSpPr>
        <p:spPr>
          <a:xfrm>
            <a:off x="4890000" y="4612372"/>
            <a:ext cx="900000" cy="18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sp>
        <p:nvSpPr>
          <p:cNvPr id="156" name="b156"/>
          <p:cNvSpPr/>
          <p:nvPr/>
        </p:nvSpPr>
        <p:spPr>
          <a:xfrm>
            <a:off x="1750000" y="5197372"/>
            <a:ext cx="150000" cy="150000"/>
          </a:xfrm>
          <a:prstGeom prst="roundRect">
            <a:avLst>
              <a:gd name="adj" fmla="val 8000"/>
            </a:avLst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57" name="t157"/>
          <p:cNvSpPr txBox="1"/>
          <p:nvPr/>
        </p:nvSpPr>
        <p:spPr>
          <a:xfrm>
            <a:off x="1960000" y="5187372"/>
            <a:ext cx="19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158" name="b158"/>
          <p:cNvSpPr/>
          <p:nvPr/>
        </p:nvSpPr>
        <p:spPr>
          <a:xfrm>
            <a:off x="3600000" y="5197372"/>
            <a:ext cx="150000" cy="15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59" name="t159"/>
          <p:cNvSpPr txBox="1"/>
          <p:nvPr/>
        </p:nvSpPr>
        <p:spPr>
          <a:xfrm>
            <a:off x="3810000" y="5187372"/>
            <a:ext cx="22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C700BD12-10DF-3692-0691-DE955F052CEA}"/>
              </a:ext>
            </a:extLst>
          </p:cNvPr>
          <p:cNvCxnSpPr>
            <a:cxnSpLocks/>
            <a:stCxn id="133" idx="2"/>
            <a:endCxn id="106" idx="3"/>
          </p:cNvCxnSpPr>
          <p:nvPr/>
        </p:nvCxnSpPr>
        <p:spPr>
          <a:xfrm rot="5400000">
            <a:off x="4565725" y="1249528"/>
            <a:ext cx="407120" cy="738569"/>
          </a:xfrm>
          <a:prstGeom prst="bentConnector2">
            <a:avLst/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b105">
            <a:extLst>
              <a:ext uri="{FF2B5EF4-FFF2-40B4-BE49-F238E27FC236}">
                <a16:creationId xmlns:a16="http://schemas.microsoft.com/office/drawing/2014/main" id="{738747B4-0461-B5D6-D6DC-02266DB0B8AA}"/>
              </a:ext>
            </a:extLst>
          </p:cNvPr>
          <p:cNvSpPr/>
          <p:nvPr/>
        </p:nvSpPr>
        <p:spPr>
          <a:xfrm>
            <a:off x="1812500" y="1387372"/>
            <a:ext cx="455000" cy="20818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 dirty="0">
                <a:latin typeface="Poppins"/>
              </a:rPr>
              <a:t>VIN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8C88FE73-C359-D751-B15A-C759E0AC8631}"/>
              </a:ext>
            </a:extLst>
          </p:cNvPr>
          <p:cNvCxnSpPr>
            <a:cxnSpLocks/>
            <a:endCxn id="108" idx="3"/>
          </p:cNvCxnSpPr>
          <p:nvPr/>
        </p:nvCxnSpPr>
        <p:spPr>
          <a:xfrm rot="10800000" flipV="1">
            <a:off x="4400000" y="2156014"/>
            <a:ext cx="1120000" cy="306358"/>
          </a:xfrm>
          <a:prstGeom prst="bentConnector3">
            <a:avLst>
              <a:gd name="adj1" fmla="val -315"/>
            </a:avLst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75A2BA2-B9EC-29F8-33EC-31D377608067}"/>
              </a:ext>
            </a:extLst>
          </p:cNvPr>
          <p:cNvCxnSpPr>
            <a:cxnSpLocks/>
          </p:cNvCxnSpPr>
          <p:nvPr/>
        </p:nvCxnSpPr>
        <p:spPr>
          <a:xfrm>
            <a:off x="4551069" y="2142372"/>
            <a:ext cx="2980000" cy="15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1BC8899-D316-18B6-A1D7-D93B3DAC84DE}"/>
              </a:ext>
            </a:extLst>
          </p:cNvPr>
          <p:cNvCxnSpPr>
            <a:cxnSpLocks/>
            <a:stCxn id="109" idx="3"/>
          </p:cNvCxnSpPr>
          <p:nvPr/>
        </p:nvCxnSpPr>
        <p:spPr>
          <a:xfrm flipV="1">
            <a:off x="4400000" y="2447372"/>
            <a:ext cx="3000102" cy="335000"/>
          </a:xfrm>
          <a:prstGeom prst="bentConnector3">
            <a:avLst>
              <a:gd name="adj1" fmla="val 40077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ED9E0D7B-CBD4-CAAA-AFCC-5FACDEF8A049}"/>
              </a:ext>
            </a:extLst>
          </p:cNvPr>
          <p:cNvCxnSpPr>
            <a:cxnSpLocks/>
            <a:endCxn id="128" idx="1"/>
          </p:cNvCxnSpPr>
          <p:nvPr/>
        </p:nvCxnSpPr>
        <p:spPr>
          <a:xfrm>
            <a:off x="5617290" y="2629710"/>
            <a:ext cx="523636" cy="221754"/>
          </a:xfrm>
          <a:prstGeom prst="bentConnector3">
            <a:avLst>
              <a:gd name="adj1" fmla="val 50000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4FFD084-E8EA-9A33-DDC8-410278380D34}"/>
              </a:ext>
            </a:extLst>
          </p:cNvPr>
          <p:cNvCxnSpPr>
            <a:cxnSpLocks/>
          </p:cNvCxnSpPr>
          <p:nvPr/>
        </p:nvCxnSpPr>
        <p:spPr>
          <a:xfrm>
            <a:off x="4394047" y="3106543"/>
            <a:ext cx="1735953" cy="3583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F36F3E1-EB3D-0956-7CA0-D66E2ACDE841}"/>
              </a:ext>
            </a:extLst>
          </p:cNvPr>
          <p:cNvCxnSpPr>
            <a:cxnSpLocks/>
          </p:cNvCxnSpPr>
          <p:nvPr/>
        </p:nvCxnSpPr>
        <p:spPr>
          <a:xfrm>
            <a:off x="7040785" y="3199558"/>
            <a:ext cx="339215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86">
            <a:extLst>
              <a:ext uri="{FF2B5EF4-FFF2-40B4-BE49-F238E27FC236}">
                <a16:creationId xmlns:a16="http://schemas.microsoft.com/office/drawing/2014/main" id="{2AF234FB-2B65-AD51-B126-6DA876F1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Xilinx </a:t>
            </a:r>
            <a:r>
              <a:rPr lang="en-US" sz="2400" dirty="0" err="1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Artix</a:t>
            </a:r>
            <a:r>
              <a:rPr lang="en-US" sz="2400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™ 7 </a:t>
            </a:r>
            <a:r>
              <a:rPr lang="en-US" altLang="zh-CN" sz="2400" dirty="0"/>
              <a:t>Power Solution</a:t>
            </a:r>
            <a:br>
              <a:rPr lang="en-US" sz="2400" dirty="0"/>
            </a:br>
            <a:endParaRPr lang="en-US" dirty="0"/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C9D3637-FCB1-F728-1F62-7854AC5DCC0F}"/>
              </a:ext>
            </a:extLst>
          </p:cNvPr>
          <p:cNvCxnSpPr>
            <a:cxnSpLocks/>
          </p:cNvCxnSpPr>
          <p:nvPr/>
        </p:nvCxnSpPr>
        <p:spPr>
          <a:xfrm flipV="1">
            <a:off x="4415360" y="1431422"/>
            <a:ext cx="296464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93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398B2-E477-F7C2-1D30-BFB6C104C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5CFAC749-2FA5-C918-C2D5-2EA3F9046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179356"/>
              </p:ext>
            </p:extLst>
          </p:nvPr>
        </p:nvGraphicFramePr>
        <p:xfrm>
          <a:off x="453016" y="5694422"/>
          <a:ext cx="11285967" cy="595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5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11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NXP PMIC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Rails used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 features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3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hlinkClick r:id="rId2"/>
                        </a:rPr>
                        <a:t>PF53</a:t>
                      </a:r>
                      <a:r>
                        <a:rPr lang="en-US" sz="1000" b="0" dirty="0"/>
                        <a:t>, </a:t>
                      </a:r>
                      <a:r>
                        <a:rPr lang="en-US" sz="1000" b="0" dirty="0">
                          <a:hlinkClick r:id="rId3"/>
                        </a:rPr>
                        <a:t>PF52</a:t>
                      </a:r>
                      <a:r>
                        <a:rPr lang="en-US" sz="1000" b="0" dirty="0"/>
                        <a:t>, </a:t>
                      </a:r>
                      <a:r>
                        <a:rPr lang="en-US" sz="1000" b="0" dirty="0">
                          <a:hlinkClick r:id="rId4"/>
                        </a:rPr>
                        <a:t>PF7100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/>
                        <a:t>PF53: 1 buck; PF52: 1 buck; PF7100: 5 bucks + 2 LDO/LS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Scalable high-current multi-rail solution for high-performance Artix™-7 and DDR4 designs.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1670A5-275B-FCAA-7729-21250535410F}"/>
              </a:ext>
            </a:extLst>
          </p:cNvPr>
          <p:cNvSpPr txBox="1"/>
          <p:nvPr/>
        </p:nvSpPr>
        <p:spPr>
          <a:xfrm>
            <a:off x="1443922" y="6426004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 err="1"/>
          </a:p>
        </p:txBody>
      </p:sp>
      <p:sp>
        <p:nvSpPr>
          <p:cNvPr id="101" name="b101"/>
          <p:cNvSpPr/>
          <p:nvPr/>
        </p:nvSpPr>
        <p:spPr>
          <a:xfrm>
            <a:off x="1750000" y="950000"/>
            <a:ext cx="2450000" cy="9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2" name="t102"/>
          <p:cNvSpPr txBox="1"/>
          <p:nvPr/>
        </p:nvSpPr>
        <p:spPr>
          <a:xfrm>
            <a:off x="2305000" y="1015000"/>
            <a:ext cx="108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PF53</a:t>
            </a:r>
          </a:p>
        </p:txBody>
      </p:sp>
      <p:sp>
        <p:nvSpPr>
          <p:cNvPr id="103" name="b103"/>
          <p:cNvSpPr/>
          <p:nvPr/>
        </p:nvSpPr>
        <p:spPr>
          <a:xfrm>
            <a:off x="1850000" y="1250000"/>
            <a:ext cx="70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04" name="t104"/>
          <p:cNvSpPr txBox="1"/>
          <p:nvPr/>
        </p:nvSpPr>
        <p:spPr>
          <a:xfrm>
            <a:off x="1850000" y="1250000"/>
            <a:ext cx="70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05" name="b105"/>
          <p:cNvSpPr/>
          <p:nvPr/>
        </p:nvSpPr>
        <p:spPr>
          <a:xfrm>
            <a:off x="1750000" y="1990000"/>
            <a:ext cx="2450000" cy="10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6" name="t106"/>
          <p:cNvSpPr txBox="1"/>
          <p:nvPr/>
        </p:nvSpPr>
        <p:spPr>
          <a:xfrm>
            <a:off x="2305000" y="1990000"/>
            <a:ext cx="108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PF52</a:t>
            </a:r>
          </a:p>
        </p:txBody>
      </p:sp>
      <p:sp>
        <p:nvSpPr>
          <p:cNvPr id="107" name="b107"/>
          <p:cNvSpPr/>
          <p:nvPr/>
        </p:nvSpPr>
        <p:spPr>
          <a:xfrm>
            <a:off x="1850000" y="2290000"/>
            <a:ext cx="70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08" name="t108"/>
          <p:cNvSpPr txBox="1"/>
          <p:nvPr/>
        </p:nvSpPr>
        <p:spPr>
          <a:xfrm>
            <a:off x="1850000" y="2290000"/>
            <a:ext cx="70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09" name="b109"/>
          <p:cNvSpPr/>
          <p:nvPr/>
        </p:nvSpPr>
        <p:spPr>
          <a:xfrm>
            <a:off x="1750000" y="3130000"/>
            <a:ext cx="2450000" cy="202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10" name="t110"/>
          <p:cNvSpPr txBox="1"/>
          <p:nvPr/>
        </p:nvSpPr>
        <p:spPr>
          <a:xfrm>
            <a:off x="2260000" y="3105000"/>
            <a:ext cx="108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PF7100</a:t>
            </a:r>
          </a:p>
        </p:txBody>
      </p:sp>
      <p:sp>
        <p:nvSpPr>
          <p:cNvPr id="111" name="b111"/>
          <p:cNvSpPr/>
          <p:nvPr/>
        </p:nvSpPr>
        <p:spPr>
          <a:xfrm>
            <a:off x="1850000" y="3430000"/>
            <a:ext cx="70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12" name="t112"/>
          <p:cNvSpPr txBox="1"/>
          <p:nvPr/>
        </p:nvSpPr>
        <p:spPr>
          <a:xfrm>
            <a:off x="1850000" y="3430000"/>
            <a:ext cx="70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13" name="t113"/>
          <p:cNvSpPr txBox="1"/>
          <p:nvPr/>
        </p:nvSpPr>
        <p:spPr>
          <a:xfrm>
            <a:off x="772500" y="1098399"/>
            <a:ext cx="900000" cy="18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2.7 V – 5.5 V</a:t>
            </a:r>
          </a:p>
        </p:txBody>
      </p:sp>
      <p:cxnSp>
        <p:nvCxnSpPr>
          <p:cNvPr id="114" name="v114"/>
          <p:cNvCxnSpPr/>
          <p:nvPr/>
        </p:nvCxnSpPr>
        <p:spPr>
          <a:xfrm>
            <a:off x="1450000" y="1250000"/>
            <a:ext cx="1" cy="2285000"/>
          </a:xfrm>
          <a:prstGeom prst="line">
            <a:avLst/>
          </a:prstGeom>
          <a:ln w="12700">
            <a:solidFill>
              <a:srgbClr val="929292"/>
            </a:solidFill>
          </a:ln>
        </p:spPr>
      </p:cxnSp>
      <p:cxnSp>
        <p:nvCxnSpPr>
          <p:cNvPr id="115" name="c115"/>
          <p:cNvCxnSpPr/>
          <p:nvPr/>
        </p:nvCxnSpPr>
        <p:spPr>
          <a:xfrm>
            <a:off x="1450000" y="1355000"/>
            <a:ext cx="40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cxnSp>
        <p:nvCxnSpPr>
          <p:cNvPr id="116" name="c116"/>
          <p:cNvCxnSpPr/>
          <p:nvPr/>
        </p:nvCxnSpPr>
        <p:spPr>
          <a:xfrm>
            <a:off x="1450000" y="2395000"/>
            <a:ext cx="40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cxnSp>
        <p:nvCxnSpPr>
          <p:cNvPr id="117" name="c117"/>
          <p:cNvCxnSpPr/>
          <p:nvPr/>
        </p:nvCxnSpPr>
        <p:spPr>
          <a:xfrm>
            <a:off x="1450000" y="3535000"/>
            <a:ext cx="40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19" name="b119"/>
          <p:cNvSpPr/>
          <p:nvPr/>
        </p:nvSpPr>
        <p:spPr>
          <a:xfrm>
            <a:off x="2950000" y="125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20" name="t120"/>
          <p:cNvSpPr txBox="1"/>
          <p:nvPr/>
        </p:nvSpPr>
        <p:spPr>
          <a:xfrm>
            <a:off x="2950000" y="125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21" name="b121"/>
          <p:cNvSpPr/>
          <p:nvPr/>
        </p:nvSpPr>
        <p:spPr>
          <a:xfrm>
            <a:off x="2950000" y="225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22" name="t122"/>
          <p:cNvSpPr txBox="1"/>
          <p:nvPr/>
        </p:nvSpPr>
        <p:spPr>
          <a:xfrm>
            <a:off x="2950000" y="225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23" name="b123"/>
          <p:cNvSpPr/>
          <p:nvPr/>
        </p:nvSpPr>
        <p:spPr>
          <a:xfrm>
            <a:off x="2950000" y="252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24" name="t124"/>
          <p:cNvSpPr txBox="1"/>
          <p:nvPr/>
        </p:nvSpPr>
        <p:spPr>
          <a:xfrm>
            <a:off x="2950000" y="252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25" name="b125"/>
          <p:cNvSpPr/>
          <p:nvPr/>
        </p:nvSpPr>
        <p:spPr>
          <a:xfrm>
            <a:off x="2950000" y="330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26" name="t126"/>
          <p:cNvSpPr txBox="1"/>
          <p:nvPr/>
        </p:nvSpPr>
        <p:spPr>
          <a:xfrm>
            <a:off x="2950000" y="329173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27" name="b127"/>
          <p:cNvSpPr/>
          <p:nvPr/>
        </p:nvSpPr>
        <p:spPr>
          <a:xfrm>
            <a:off x="2950000" y="356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28" name="t128"/>
          <p:cNvSpPr txBox="1"/>
          <p:nvPr/>
        </p:nvSpPr>
        <p:spPr>
          <a:xfrm>
            <a:off x="2950000" y="356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BUCK2</a:t>
            </a:r>
          </a:p>
        </p:txBody>
      </p:sp>
      <p:sp>
        <p:nvSpPr>
          <p:cNvPr id="129" name="b129"/>
          <p:cNvSpPr/>
          <p:nvPr/>
        </p:nvSpPr>
        <p:spPr>
          <a:xfrm>
            <a:off x="2950000" y="385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30" name="t130"/>
          <p:cNvSpPr txBox="1"/>
          <p:nvPr/>
        </p:nvSpPr>
        <p:spPr>
          <a:xfrm>
            <a:off x="2950000" y="385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BUCK3</a:t>
            </a:r>
          </a:p>
        </p:txBody>
      </p:sp>
      <p:sp>
        <p:nvSpPr>
          <p:cNvPr id="131" name="b131"/>
          <p:cNvSpPr/>
          <p:nvPr/>
        </p:nvSpPr>
        <p:spPr>
          <a:xfrm>
            <a:off x="2950000" y="411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32" name="t132"/>
          <p:cNvSpPr txBox="1"/>
          <p:nvPr/>
        </p:nvSpPr>
        <p:spPr>
          <a:xfrm>
            <a:off x="2950000" y="411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BUCK4</a:t>
            </a:r>
          </a:p>
        </p:txBody>
      </p:sp>
      <p:sp>
        <p:nvSpPr>
          <p:cNvPr id="133" name="b133"/>
          <p:cNvSpPr/>
          <p:nvPr/>
        </p:nvSpPr>
        <p:spPr>
          <a:xfrm>
            <a:off x="2950000" y="440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34" name="t134"/>
          <p:cNvSpPr txBox="1"/>
          <p:nvPr/>
        </p:nvSpPr>
        <p:spPr>
          <a:xfrm>
            <a:off x="2950000" y="440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BUCK5</a:t>
            </a:r>
          </a:p>
        </p:txBody>
      </p:sp>
      <p:sp>
        <p:nvSpPr>
          <p:cNvPr id="135" name="b135"/>
          <p:cNvSpPr/>
          <p:nvPr/>
        </p:nvSpPr>
        <p:spPr>
          <a:xfrm>
            <a:off x="2950000" y="468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36" name="t136"/>
          <p:cNvSpPr txBox="1"/>
          <p:nvPr/>
        </p:nvSpPr>
        <p:spPr>
          <a:xfrm>
            <a:off x="2950000" y="468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LDO1/LS</a:t>
            </a:r>
          </a:p>
        </p:txBody>
      </p:sp>
      <p:sp>
        <p:nvSpPr>
          <p:cNvPr id="137" name="b137"/>
          <p:cNvSpPr/>
          <p:nvPr/>
        </p:nvSpPr>
        <p:spPr>
          <a:xfrm>
            <a:off x="2950000" y="4930000"/>
            <a:ext cx="1150000" cy="2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70000" lnSpcReduction="20000"/>
          </a:bodyPr>
          <a:lstStyle/>
          <a:p>
            <a:pPr algn="ctr"/>
            <a:endParaRPr/>
          </a:p>
        </p:txBody>
      </p:sp>
      <p:sp>
        <p:nvSpPr>
          <p:cNvPr id="138" name="t138"/>
          <p:cNvSpPr txBox="1"/>
          <p:nvPr/>
        </p:nvSpPr>
        <p:spPr>
          <a:xfrm>
            <a:off x="2950000" y="4930000"/>
            <a:ext cx="115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 dirty="0">
                <a:solidFill>
                  <a:srgbClr val="262626"/>
                </a:solidFill>
                <a:latin typeface="Poppins"/>
              </a:rPr>
              <a:t>LDO2/LS</a:t>
            </a:r>
          </a:p>
        </p:txBody>
      </p:sp>
      <p:sp>
        <p:nvSpPr>
          <p:cNvPr id="139" name="b139"/>
          <p:cNvSpPr/>
          <p:nvPr/>
        </p:nvSpPr>
        <p:spPr>
          <a:xfrm>
            <a:off x="7250000" y="950000"/>
            <a:ext cx="2250000" cy="420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40" name="t140"/>
          <p:cNvSpPr txBox="1"/>
          <p:nvPr/>
        </p:nvSpPr>
        <p:spPr>
          <a:xfrm>
            <a:off x="7250000" y="1020000"/>
            <a:ext cx="2250000" cy="4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000" b="1" dirty="0">
                <a:solidFill>
                  <a:srgbClr val="262626"/>
                </a:solidFill>
                <a:latin typeface="Poppins"/>
              </a:rPr>
              <a:t>Xilinx Artix™ 7</a:t>
            </a:r>
          </a:p>
          <a:p>
            <a:pPr algn="ctr"/>
            <a:r>
              <a:rPr lang="en-US" sz="1000" b="1" dirty="0">
                <a:solidFill>
                  <a:srgbClr val="262626"/>
                </a:solidFill>
                <a:latin typeface="Poppins"/>
              </a:rPr>
              <a:t>High Performance  - FPGA</a:t>
            </a:r>
          </a:p>
        </p:txBody>
      </p:sp>
      <p:sp>
        <p:nvSpPr>
          <p:cNvPr id="141" name="b141"/>
          <p:cNvSpPr/>
          <p:nvPr/>
        </p:nvSpPr>
        <p:spPr>
          <a:xfrm>
            <a:off x="7350000" y="156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42" name="t142"/>
          <p:cNvSpPr txBox="1"/>
          <p:nvPr/>
        </p:nvSpPr>
        <p:spPr>
          <a:xfrm>
            <a:off x="7350000" y="156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VCCINT</a:t>
            </a:r>
          </a:p>
        </p:txBody>
      </p:sp>
      <p:sp>
        <p:nvSpPr>
          <p:cNvPr id="143" name="b143"/>
          <p:cNvSpPr/>
          <p:nvPr/>
        </p:nvSpPr>
        <p:spPr>
          <a:xfrm>
            <a:off x="7350000" y="186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44" name="t144"/>
          <p:cNvSpPr txBox="1"/>
          <p:nvPr/>
        </p:nvSpPr>
        <p:spPr>
          <a:xfrm>
            <a:off x="7350000" y="186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VCCBRAM</a:t>
            </a:r>
          </a:p>
        </p:txBody>
      </p:sp>
      <p:sp>
        <p:nvSpPr>
          <p:cNvPr id="145" name="b145"/>
          <p:cNvSpPr/>
          <p:nvPr/>
        </p:nvSpPr>
        <p:spPr>
          <a:xfrm>
            <a:off x="7350000" y="225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46" name="t146"/>
          <p:cNvSpPr txBox="1"/>
          <p:nvPr/>
        </p:nvSpPr>
        <p:spPr>
          <a:xfrm>
            <a:off x="7350000" y="225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VMGTRAVCC</a:t>
            </a:r>
          </a:p>
        </p:txBody>
      </p:sp>
      <p:sp>
        <p:nvSpPr>
          <p:cNvPr id="147" name="b147"/>
          <p:cNvSpPr/>
          <p:nvPr/>
        </p:nvSpPr>
        <p:spPr>
          <a:xfrm>
            <a:off x="7350000" y="256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48" name="t148"/>
          <p:cNvSpPr txBox="1"/>
          <p:nvPr/>
        </p:nvSpPr>
        <p:spPr>
          <a:xfrm>
            <a:off x="7350000" y="256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VMGTRAVTT</a:t>
            </a:r>
          </a:p>
        </p:txBody>
      </p:sp>
      <p:sp>
        <p:nvSpPr>
          <p:cNvPr id="149" name="b149"/>
          <p:cNvSpPr/>
          <p:nvPr/>
        </p:nvSpPr>
        <p:spPr>
          <a:xfrm>
            <a:off x="7350000" y="3290944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50" name="t150"/>
          <p:cNvSpPr txBox="1"/>
          <p:nvPr/>
        </p:nvSpPr>
        <p:spPr>
          <a:xfrm>
            <a:off x="7324999" y="328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VCCDDR</a:t>
            </a:r>
          </a:p>
        </p:txBody>
      </p:sp>
      <p:sp>
        <p:nvSpPr>
          <p:cNvPr id="151" name="b151"/>
          <p:cNvSpPr/>
          <p:nvPr/>
        </p:nvSpPr>
        <p:spPr>
          <a:xfrm>
            <a:off x="7350000" y="380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52" name="t152"/>
          <p:cNvSpPr txBox="1"/>
          <p:nvPr/>
        </p:nvSpPr>
        <p:spPr>
          <a:xfrm>
            <a:off x="7350000" y="380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VCCO</a:t>
            </a:r>
          </a:p>
        </p:txBody>
      </p:sp>
      <p:sp>
        <p:nvSpPr>
          <p:cNvPr id="153" name="b153"/>
          <p:cNvSpPr/>
          <p:nvPr/>
        </p:nvSpPr>
        <p:spPr>
          <a:xfrm>
            <a:off x="7350000" y="406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54" name="t154"/>
          <p:cNvSpPr txBox="1"/>
          <p:nvPr/>
        </p:nvSpPr>
        <p:spPr>
          <a:xfrm>
            <a:off x="7350000" y="406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VCCO_IO</a:t>
            </a:r>
          </a:p>
        </p:txBody>
      </p:sp>
      <p:sp>
        <p:nvSpPr>
          <p:cNvPr id="155" name="b155"/>
          <p:cNvSpPr/>
          <p:nvPr/>
        </p:nvSpPr>
        <p:spPr>
          <a:xfrm>
            <a:off x="7350000" y="445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56" name="t156"/>
          <p:cNvSpPr txBox="1"/>
          <p:nvPr/>
        </p:nvSpPr>
        <p:spPr>
          <a:xfrm>
            <a:off x="7350000" y="445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VCCAUX</a:t>
            </a:r>
          </a:p>
        </p:txBody>
      </p:sp>
      <p:sp>
        <p:nvSpPr>
          <p:cNvPr id="157" name="b157"/>
          <p:cNvSpPr/>
          <p:nvPr/>
        </p:nvSpPr>
        <p:spPr>
          <a:xfrm>
            <a:off x="7350000" y="4750000"/>
            <a:ext cx="2050000" cy="2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 fontScale="85000" lnSpcReduction="20000"/>
          </a:bodyPr>
          <a:lstStyle/>
          <a:p>
            <a:pPr algn="ctr"/>
            <a:endParaRPr/>
          </a:p>
        </p:txBody>
      </p:sp>
      <p:sp>
        <p:nvSpPr>
          <p:cNvPr id="158" name="t158"/>
          <p:cNvSpPr txBox="1"/>
          <p:nvPr/>
        </p:nvSpPr>
        <p:spPr>
          <a:xfrm>
            <a:off x="7350000" y="4750000"/>
            <a:ext cx="2050000" cy="23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VCCADC</a:t>
            </a:r>
          </a:p>
        </p:txBody>
      </p:sp>
      <p:sp>
        <p:nvSpPr>
          <p:cNvPr id="159" name="b159"/>
          <p:cNvSpPr/>
          <p:nvPr/>
        </p:nvSpPr>
        <p:spPr>
          <a:xfrm>
            <a:off x="5635000" y="3559252"/>
            <a:ext cx="1250000" cy="74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61" name="t161"/>
          <p:cNvSpPr txBox="1"/>
          <p:nvPr/>
        </p:nvSpPr>
        <p:spPr>
          <a:xfrm>
            <a:off x="5684876" y="3670000"/>
            <a:ext cx="620000" cy="1900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VDD</a:t>
            </a:r>
          </a:p>
        </p:txBody>
      </p:sp>
      <p:sp>
        <p:nvSpPr>
          <p:cNvPr id="163" name="t163"/>
          <p:cNvSpPr txBox="1"/>
          <p:nvPr/>
        </p:nvSpPr>
        <p:spPr>
          <a:xfrm>
            <a:off x="5684876" y="3960000"/>
            <a:ext cx="620000" cy="19000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/>
          <a:p>
            <a:pPr algn="ctr"/>
            <a:r>
              <a:rPr lang="en-US" sz="800" dirty="0">
                <a:solidFill>
                  <a:srgbClr val="262626"/>
                </a:solidFill>
                <a:latin typeface="Poppins"/>
              </a:rPr>
              <a:t>VTT</a:t>
            </a:r>
          </a:p>
        </p:txBody>
      </p:sp>
      <p:sp>
        <p:nvSpPr>
          <p:cNvPr id="164" name="t164"/>
          <p:cNvSpPr txBox="1"/>
          <p:nvPr/>
        </p:nvSpPr>
        <p:spPr>
          <a:xfrm>
            <a:off x="6314876" y="3810000"/>
            <a:ext cx="480000" cy="22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900" b="1" dirty="0">
                <a:solidFill>
                  <a:srgbClr val="262626"/>
                </a:solidFill>
                <a:latin typeface="Poppins"/>
              </a:rPr>
              <a:t>DDR4</a:t>
            </a:r>
          </a:p>
        </p:txBody>
      </p:sp>
      <p:cxnSp>
        <p:nvCxnSpPr>
          <p:cNvPr id="165" name="c165"/>
          <p:cNvCxnSpPr/>
          <p:nvPr/>
        </p:nvCxnSpPr>
        <p:spPr>
          <a:xfrm>
            <a:off x="4100000" y="1355000"/>
            <a:ext cx="3250000" cy="32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66" name="t166"/>
          <p:cNvSpPr txBox="1"/>
          <p:nvPr/>
        </p:nvSpPr>
        <p:spPr>
          <a:xfrm>
            <a:off x="4259876" y="118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0.95 V, 1.0 V @ 10 A</a:t>
            </a:r>
          </a:p>
        </p:txBody>
      </p:sp>
      <p:cxnSp>
        <p:nvCxnSpPr>
          <p:cNvPr id="167" name="c167"/>
          <p:cNvCxnSpPr/>
          <p:nvPr/>
        </p:nvCxnSpPr>
        <p:spPr>
          <a:xfrm>
            <a:off x="4100000" y="1355000"/>
            <a:ext cx="3250000" cy="62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69" name="t169"/>
          <p:cNvSpPr txBox="1"/>
          <p:nvPr/>
        </p:nvSpPr>
        <p:spPr>
          <a:xfrm>
            <a:off x="4259876" y="218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1.0 V @ 8 A</a:t>
            </a:r>
          </a:p>
        </p:txBody>
      </p:sp>
      <p:sp>
        <p:nvSpPr>
          <p:cNvPr id="171" name="t171"/>
          <p:cNvSpPr txBox="1"/>
          <p:nvPr/>
        </p:nvSpPr>
        <p:spPr>
          <a:xfrm>
            <a:off x="4259876" y="245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1.2 V @ 8 A</a:t>
            </a:r>
          </a:p>
        </p:txBody>
      </p:sp>
      <p:sp>
        <p:nvSpPr>
          <p:cNvPr id="173" name="t173"/>
          <p:cNvSpPr txBox="1"/>
          <p:nvPr/>
        </p:nvSpPr>
        <p:spPr>
          <a:xfrm>
            <a:off x="4259876" y="323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1.2 V @ 5 A</a:t>
            </a:r>
          </a:p>
        </p:txBody>
      </p:sp>
      <p:cxnSp>
        <p:nvCxnSpPr>
          <p:cNvPr id="174" name="c174"/>
          <p:cNvCxnSpPr/>
          <p:nvPr/>
        </p:nvCxnSpPr>
        <p:spPr>
          <a:xfrm flipV="1">
            <a:off x="4100000" y="3915000"/>
            <a:ext cx="3250000" cy="59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75" name="t175"/>
          <p:cNvSpPr txBox="1"/>
          <p:nvPr/>
        </p:nvSpPr>
        <p:spPr>
          <a:xfrm>
            <a:off x="4259876" y="433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2.5 V, 3.3 V @ 2.5 A</a:t>
            </a:r>
          </a:p>
        </p:txBody>
      </p:sp>
      <p:cxnSp>
        <p:nvCxnSpPr>
          <p:cNvPr id="177" name="c177"/>
          <p:cNvCxnSpPr/>
          <p:nvPr/>
        </p:nvCxnSpPr>
        <p:spPr>
          <a:xfrm flipV="1">
            <a:off x="4100000" y="4565000"/>
            <a:ext cx="3250000" cy="22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78" name="t178"/>
          <p:cNvSpPr txBox="1"/>
          <p:nvPr/>
        </p:nvSpPr>
        <p:spPr>
          <a:xfrm>
            <a:off x="4259876" y="4610000"/>
            <a:ext cx="2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1.8 V @ 0.4 A</a:t>
            </a:r>
          </a:p>
        </p:txBody>
      </p:sp>
      <p:cxnSp>
        <p:nvCxnSpPr>
          <p:cNvPr id="179" name="c179"/>
          <p:cNvCxnSpPr/>
          <p:nvPr/>
        </p:nvCxnSpPr>
        <p:spPr>
          <a:xfrm>
            <a:off x="4100000" y="4785000"/>
            <a:ext cx="3250000" cy="80000"/>
          </a:xfrm>
          <a:prstGeom prst="bentConnector3">
            <a:avLst>
              <a:gd name="adj1" fmla="val 88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cxnSp>
        <p:nvCxnSpPr>
          <p:cNvPr id="180" name="c180"/>
          <p:cNvCxnSpPr>
            <a:cxnSpLocks/>
          </p:cNvCxnSpPr>
          <p:nvPr/>
        </p:nvCxnSpPr>
        <p:spPr>
          <a:xfrm>
            <a:off x="5270000" y="3436752"/>
            <a:ext cx="414876" cy="340748"/>
          </a:xfrm>
          <a:prstGeom prst="bentConnector3">
            <a:avLst>
              <a:gd name="adj1" fmla="val -4278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cxnSp>
        <p:nvCxnSpPr>
          <p:cNvPr id="181" name="c181"/>
          <p:cNvCxnSpPr>
            <a:cxnSpLocks/>
            <a:endCxn id="163" idx="1"/>
          </p:cNvCxnSpPr>
          <p:nvPr/>
        </p:nvCxnSpPr>
        <p:spPr>
          <a:xfrm>
            <a:off x="4100000" y="3955000"/>
            <a:ext cx="1584876" cy="100000"/>
          </a:xfrm>
          <a:prstGeom prst="bentConnector3">
            <a:avLst>
              <a:gd name="adj1" fmla="val 50000"/>
            </a:avLst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83" name="t183"/>
          <p:cNvSpPr txBox="1"/>
          <p:nvPr/>
        </p:nvSpPr>
        <p:spPr>
          <a:xfrm>
            <a:off x="4259876" y="3772500"/>
            <a:ext cx="645124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0.6 V @ 5 A</a:t>
            </a:r>
          </a:p>
        </p:txBody>
      </p:sp>
      <p:cxnSp>
        <p:nvCxnSpPr>
          <p:cNvPr id="184" name="c184"/>
          <p:cNvCxnSpPr/>
          <p:nvPr/>
        </p:nvCxnSpPr>
        <p:spPr>
          <a:xfrm>
            <a:off x="4100000" y="5035000"/>
            <a:ext cx="430000" cy="1"/>
          </a:xfrm>
          <a:prstGeom prst="line">
            <a:avLst/>
          </a:prstGeom>
          <a:ln w="12700">
            <a:solidFill>
              <a:srgbClr val="929292"/>
            </a:solidFill>
            <a:tailEnd type="triangle" w="med" len="med"/>
          </a:ln>
        </p:spPr>
      </p:cxnSp>
      <p:sp>
        <p:nvSpPr>
          <p:cNvPr id="185" name="t185"/>
          <p:cNvSpPr txBox="1"/>
          <p:nvPr/>
        </p:nvSpPr>
        <p:spPr>
          <a:xfrm>
            <a:off x="4590000" y="4945000"/>
            <a:ext cx="900000" cy="18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sp>
        <p:nvSpPr>
          <p:cNvPr id="186" name="b186"/>
          <p:cNvSpPr/>
          <p:nvPr/>
        </p:nvSpPr>
        <p:spPr>
          <a:xfrm>
            <a:off x="1750000" y="5300000"/>
            <a:ext cx="150000" cy="15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87" name="t187"/>
          <p:cNvSpPr txBox="1"/>
          <p:nvPr/>
        </p:nvSpPr>
        <p:spPr>
          <a:xfrm>
            <a:off x="1960000" y="5290000"/>
            <a:ext cx="19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188" name="b188"/>
          <p:cNvSpPr/>
          <p:nvPr/>
        </p:nvSpPr>
        <p:spPr>
          <a:xfrm>
            <a:off x="3600000" y="5300000"/>
            <a:ext cx="150000" cy="15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89" name="t189"/>
          <p:cNvSpPr txBox="1"/>
          <p:nvPr/>
        </p:nvSpPr>
        <p:spPr>
          <a:xfrm>
            <a:off x="3810000" y="5290000"/>
            <a:ext cx="22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4409507B-5E12-5832-1A27-423AA4BF8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Xilinx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en-US" dirty="0" err="1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Artix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™ 7 High Performance</a:t>
            </a:r>
            <a:r>
              <a:rPr lang="en-US" dirty="0"/>
              <a:t> </a:t>
            </a:r>
            <a:r>
              <a:rPr lang="en-US" altLang="zh-CN" dirty="0"/>
              <a:t>Power Solution</a:t>
            </a:r>
            <a:b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BE1261D-0C2A-1178-4ABC-8E523A22F7D7}"/>
              </a:ext>
            </a:extLst>
          </p:cNvPr>
          <p:cNvCxnSpPr>
            <a:cxnSpLocks/>
            <a:endCxn id="148" idx="1"/>
          </p:cNvCxnSpPr>
          <p:nvPr/>
        </p:nvCxnSpPr>
        <p:spPr>
          <a:xfrm>
            <a:off x="4100000" y="2665000"/>
            <a:ext cx="3250000" cy="10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E52B38F-B168-920C-A2C6-9AF0AD65658C}"/>
              </a:ext>
            </a:extLst>
          </p:cNvPr>
          <p:cNvCxnSpPr>
            <a:cxnSpLocks/>
          </p:cNvCxnSpPr>
          <p:nvPr/>
        </p:nvCxnSpPr>
        <p:spPr>
          <a:xfrm>
            <a:off x="4100000" y="2352500"/>
            <a:ext cx="3250000" cy="10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81FE586-54ED-400F-3A6F-C7221DCD5644}"/>
              </a:ext>
            </a:extLst>
          </p:cNvPr>
          <p:cNvCxnSpPr>
            <a:cxnSpLocks/>
          </p:cNvCxnSpPr>
          <p:nvPr/>
        </p:nvCxnSpPr>
        <p:spPr>
          <a:xfrm>
            <a:off x="4100000" y="3417413"/>
            <a:ext cx="3250000" cy="10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5CB23C42-E0BD-3147-380F-DC7DA724522C}"/>
              </a:ext>
            </a:extLst>
          </p:cNvPr>
          <p:cNvCxnSpPr>
            <a:cxnSpLocks/>
            <a:endCxn id="128" idx="3"/>
          </p:cNvCxnSpPr>
          <p:nvPr/>
        </p:nvCxnSpPr>
        <p:spPr>
          <a:xfrm rot="10800000" flipV="1">
            <a:off x="4100000" y="3429000"/>
            <a:ext cx="478824" cy="236000"/>
          </a:xfrm>
          <a:prstGeom prst="bentConnector3">
            <a:avLst>
              <a:gd name="adj1" fmla="val -1305"/>
            </a:avLst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145B7857-002B-62E2-DB7F-FBF3A40D0682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00000" y="3962602"/>
            <a:ext cx="478824" cy="236000"/>
          </a:xfrm>
          <a:prstGeom prst="bentConnector3">
            <a:avLst>
              <a:gd name="adj1" fmla="val -1305"/>
            </a:avLst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E3A8A2D-B0B0-4042-2638-0CB783295EA9}"/>
              </a:ext>
            </a:extLst>
          </p:cNvPr>
          <p:cNvCxnSpPr>
            <a:cxnSpLocks/>
          </p:cNvCxnSpPr>
          <p:nvPr/>
        </p:nvCxnSpPr>
        <p:spPr>
          <a:xfrm>
            <a:off x="6958064" y="4203510"/>
            <a:ext cx="391936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67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04F7594-1149-ED44-CC7C-6A2272F5FBA9}"/>
              </a:ext>
            </a:extLst>
          </p:cNvPr>
          <p:cNvSpPr txBox="1"/>
          <p:nvPr/>
        </p:nvSpPr>
        <p:spPr>
          <a:xfrm>
            <a:off x="1409282" y="6417623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 err="1"/>
          </a:p>
        </p:txBody>
      </p:sp>
      <p:graphicFrame>
        <p:nvGraphicFramePr>
          <p:cNvPr id="19" name="Table 9">
            <a:extLst>
              <a:ext uri="{FF2B5EF4-FFF2-40B4-BE49-F238E27FC236}">
                <a16:creationId xmlns:a16="http://schemas.microsoft.com/office/drawing/2014/main" id="{FC852689-42E4-7FF7-32A0-836DEE5C6D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78056"/>
              </p:ext>
            </p:extLst>
          </p:nvPr>
        </p:nvGraphicFramePr>
        <p:xfrm>
          <a:off x="523007" y="5336562"/>
          <a:ext cx="11285967" cy="504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000">
                  <a:extLst>
                    <a:ext uri="{9D8B030D-6E8A-4147-A177-3AD203B41FA5}">
                      <a16:colId xmlns:a16="http://schemas.microsoft.com/office/drawing/2014/main" val="233984132"/>
                    </a:ext>
                  </a:extLst>
                </a:gridCol>
                <a:gridCol w="3400000">
                  <a:extLst>
                    <a:ext uri="{9D8B030D-6E8A-4147-A177-3AD203B41FA5}">
                      <a16:colId xmlns:a16="http://schemas.microsoft.com/office/drawing/2014/main" val="66473677"/>
                    </a:ext>
                  </a:extLst>
                </a:gridCol>
                <a:gridCol w="6185967">
                  <a:extLst>
                    <a:ext uri="{9D8B030D-6E8A-4147-A177-3AD203B41FA5}">
                      <a16:colId xmlns:a16="http://schemas.microsoft.com/office/drawing/2014/main" val="66473688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NXP PMIC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Rails used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Key features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54955"/>
                  </a:ext>
                </a:extLst>
              </a:tr>
              <a:tr h="210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dirty="0">
                          <a:hlinkClick r:id="rId2"/>
                        </a:rPr>
                        <a:t>PF5103</a:t>
                      </a:r>
                      <a:endParaRPr lang="zh-CN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3 buck converters + 2 LDOs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Single-chip power solution for Spartan™-7 and DDR3; reduced BOM and design complexity.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36377"/>
                  </a:ext>
                </a:extLst>
              </a:tr>
            </a:tbl>
          </a:graphicData>
        </a:graphic>
      </p:graphicFrame>
      <p:sp>
        <p:nvSpPr>
          <p:cNvPr id="101" name="b101"/>
          <p:cNvSpPr/>
          <p:nvPr/>
        </p:nvSpPr>
        <p:spPr>
          <a:xfrm>
            <a:off x="1750000" y="1150000"/>
            <a:ext cx="2750000" cy="32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2" name="t102"/>
          <p:cNvSpPr txBox="1"/>
          <p:nvPr/>
        </p:nvSpPr>
        <p:spPr>
          <a:xfrm>
            <a:off x="1750000" y="1240000"/>
            <a:ext cx="275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>
                <a:latin typeface="Poppins"/>
              </a:rPr>
              <a:t>PF5103 PMIC</a:t>
            </a:r>
          </a:p>
        </p:txBody>
      </p:sp>
      <p:sp>
        <p:nvSpPr>
          <p:cNvPr id="103" name="b103"/>
          <p:cNvSpPr/>
          <p:nvPr/>
        </p:nvSpPr>
        <p:spPr>
          <a:xfrm>
            <a:off x="7250000" y="1150000"/>
            <a:ext cx="2250000" cy="320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4" name="t104"/>
          <p:cNvSpPr txBox="1"/>
          <p:nvPr/>
        </p:nvSpPr>
        <p:spPr>
          <a:xfrm>
            <a:off x="7250000" y="1240000"/>
            <a:ext cx="225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Xilinx Spartan™ 7 - FPGA</a:t>
            </a:r>
          </a:p>
        </p:txBody>
      </p:sp>
      <p:sp>
        <p:nvSpPr>
          <p:cNvPr id="105" name="b105"/>
          <p:cNvSpPr/>
          <p:nvPr/>
        </p:nvSpPr>
        <p:spPr>
          <a:xfrm>
            <a:off x="1812500" y="1615000"/>
            <a:ext cx="455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30" name="t130"/>
          <p:cNvSpPr txBox="1"/>
          <p:nvPr/>
        </p:nvSpPr>
        <p:spPr>
          <a:xfrm>
            <a:off x="972500" y="1546771"/>
            <a:ext cx="60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latin typeface="Poppins"/>
              </a:rPr>
              <a:t>5 V</a:t>
            </a:r>
          </a:p>
        </p:txBody>
      </p:sp>
      <p:cxnSp>
        <p:nvCxnSpPr>
          <p:cNvPr id="131" name="c131"/>
          <p:cNvCxnSpPr>
            <a:cxnSpLocks/>
          </p:cNvCxnSpPr>
          <p:nvPr/>
        </p:nvCxnSpPr>
        <p:spPr>
          <a:xfrm>
            <a:off x="1187355" y="1735000"/>
            <a:ext cx="625145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b106"/>
          <p:cNvSpPr/>
          <p:nvPr/>
        </p:nvSpPr>
        <p:spPr>
          <a:xfrm>
            <a:off x="3000000" y="1600000"/>
            <a:ext cx="14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07" name="b107"/>
          <p:cNvSpPr/>
          <p:nvPr/>
        </p:nvSpPr>
        <p:spPr>
          <a:xfrm>
            <a:off x="3000000" y="2120000"/>
            <a:ext cx="14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BUCK2</a:t>
            </a:r>
          </a:p>
        </p:txBody>
      </p:sp>
      <p:sp>
        <p:nvSpPr>
          <p:cNvPr id="108" name="b108"/>
          <p:cNvSpPr/>
          <p:nvPr/>
        </p:nvSpPr>
        <p:spPr>
          <a:xfrm>
            <a:off x="3000000" y="2640000"/>
            <a:ext cx="14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BUCK3</a:t>
            </a:r>
          </a:p>
        </p:txBody>
      </p:sp>
      <p:sp>
        <p:nvSpPr>
          <p:cNvPr id="109" name="b109"/>
          <p:cNvSpPr/>
          <p:nvPr/>
        </p:nvSpPr>
        <p:spPr>
          <a:xfrm>
            <a:off x="3000000" y="3300000"/>
            <a:ext cx="14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LDO1</a:t>
            </a:r>
          </a:p>
        </p:txBody>
      </p:sp>
      <p:sp>
        <p:nvSpPr>
          <p:cNvPr id="110" name="b110"/>
          <p:cNvSpPr/>
          <p:nvPr/>
        </p:nvSpPr>
        <p:spPr>
          <a:xfrm>
            <a:off x="3000000" y="3820000"/>
            <a:ext cx="14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LDO2</a:t>
            </a:r>
          </a:p>
        </p:txBody>
      </p:sp>
      <p:sp>
        <p:nvSpPr>
          <p:cNvPr id="116" name="b116"/>
          <p:cNvSpPr/>
          <p:nvPr/>
        </p:nvSpPr>
        <p:spPr>
          <a:xfrm>
            <a:off x="7380000" y="160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VCCINT</a:t>
            </a:r>
          </a:p>
        </p:txBody>
      </p:sp>
      <p:sp>
        <p:nvSpPr>
          <p:cNvPr id="117" name="b117"/>
          <p:cNvSpPr/>
          <p:nvPr/>
        </p:nvSpPr>
        <p:spPr>
          <a:xfrm>
            <a:off x="7380000" y="244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VCCO_3V3</a:t>
            </a:r>
          </a:p>
        </p:txBody>
      </p:sp>
      <p:sp>
        <p:nvSpPr>
          <p:cNvPr id="118" name="b118"/>
          <p:cNvSpPr/>
          <p:nvPr/>
        </p:nvSpPr>
        <p:spPr>
          <a:xfrm>
            <a:off x="7380000" y="278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VCC_AUX</a:t>
            </a:r>
          </a:p>
        </p:txBody>
      </p:sp>
      <p:sp>
        <p:nvSpPr>
          <p:cNvPr id="119" name="b119"/>
          <p:cNvSpPr/>
          <p:nvPr/>
        </p:nvSpPr>
        <p:spPr>
          <a:xfrm>
            <a:off x="7380000" y="330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VCC_2V5</a:t>
            </a:r>
          </a:p>
        </p:txBody>
      </p:sp>
      <p:sp>
        <p:nvSpPr>
          <p:cNvPr id="126" name="b126"/>
          <p:cNvSpPr/>
          <p:nvPr/>
        </p:nvSpPr>
        <p:spPr>
          <a:xfrm>
            <a:off x="5450000" y="2010000"/>
            <a:ext cx="1100000" cy="46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27" name="t127"/>
          <p:cNvSpPr txBox="1"/>
          <p:nvPr/>
        </p:nvSpPr>
        <p:spPr>
          <a:xfrm>
            <a:off x="5450000" y="2155000"/>
            <a:ext cx="11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>
                <a:latin typeface="Poppins"/>
              </a:rPr>
              <a:t>DDR3</a:t>
            </a:r>
          </a:p>
        </p:txBody>
      </p:sp>
      <p:cxnSp>
        <p:nvCxnSpPr>
          <p:cNvPr id="140" name="c140"/>
          <p:cNvCxnSpPr>
            <a:cxnSpLocks/>
          </p:cNvCxnSpPr>
          <p:nvPr/>
        </p:nvCxnSpPr>
        <p:spPr>
          <a:xfrm>
            <a:off x="4400000" y="1720000"/>
            <a:ext cx="29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c141"/>
          <p:cNvCxnSpPr>
            <a:cxnSpLocks/>
          </p:cNvCxnSpPr>
          <p:nvPr/>
        </p:nvCxnSpPr>
        <p:spPr>
          <a:xfrm>
            <a:off x="4400000" y="2240000"/>
            <a:ext cx="105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c142"/>
          <p:cNvCxnSpPr>
            <a:cxnSpLocks/>
            <a:endCxn id="143" idx="1"/>
          </p:cNvCxnSpPr>
          <p:nvPr/>
        </p:nvCxnSpPr>
        <p:spPr>
          <a:xfrm flipV="1">
            <a:off x="4400000" y="2730000"/>
            <a:ext cx="1494000" cy="0"/>
          </a:xfrm>
          <a:prstGeom prst="straightConnector1">
            <a:avLst/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" name="b143"/>
          <p:cNvSpPr/>
          <p:nvPr/>
        </p:nvSpPr>
        <p:spPr>
          <a:xfrm>
            <a:off x="5894000" y="2560000"/>
            <a:ext cx="12700" cy="340000"/>
          </a:xfrm>
          <a:prstGeom prst="rect">
            <a:avLst/>
          </a:prstGeom>
          <a:solidFill>
            <a:srgbClr val="6E6E6E"/>
          </a:solidFill>
          <a:ln>
            <a:noFill/>
          </a:ln>
        </p:spPr>
        <p:txBody>
          <a:bodyPr/>
          <a:lstStyle/>
          <a:p>
            <a:endParaRPr/>
          </a:p>
        </p:txBody>
      </p:sp>
      <p:cxnSp>
        <p:nvCxnSpPr>
          <p:cNvPr id="144" name="c144"/>
          <p:cNvCxnSpPr>
            <a:cxnSpLocks/>
          </p:cNvCxnSpPr>
          <p:nvPr/>
        </p:nvCxnSpPr>
        <p:spPr>
          <a:xfrm>
            <a:off x="5900000" y="2560000"/>
            <a:ext cx="14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c145"/>
          <p:cNvCxnSpPr>
            <a:cxnSpLocks/>
          </p:cNvCxnSpPr>
          <p:nvPr/>
        </p:nvCxnSpPr>
        <p:spPr>
          <a:xfrm>
            <a:off x="5900000" y="2900000"/>
            <a:ext cx="14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c146"/>
          <p:cNvCxnSpPr>
            <a:cxnSpLocks/>
          </p:cNvCxnSpPr>
          <p:nvPr/>
        </p:nvCxnSpPr>
        <p:spPr>
          <a:xfrm>
            <a:off x="4400000" y="3420000"/>
            <a:ext cx="29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c147"/>
          <p:cNvCxnSpPr>
            <a:cxnSpLocks/>
          </p:cNvCxnSpPr>
          <p:nvPr/>
        </p:nvCxnSpPr>
        <p:spPr>
          <a:xfrm>
            <a:off x="4400000" y="3940000"/>
            <a:ext cx="60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" name="t153"/>
          <p:cNvSpPr txBox="1"/>
          <p:nvPr/>
        </p:nvSpPr>
        <p:spPr>
          <a:xfrm>
            <a:off x="5080000" y="3855000"/>
            <a:ext cx="9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sp>
        <p:nvSpPr>
          <p:cNvPr id="133" name="t133"/>
          <p:cNvSpPr txBox="1"/>
          <p:nvPr/>
        </p:nvSpPr>
        <p:spPr>
          <a:xfrm>
            <a:off x="4543300" y="1530000"/>
            <a:ext cx="13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1.2 V @ 3.5 A</a:t>
            </a:r>
          </a:p>
        </p:txBody>
      </p:sp>
      <p:sp>
        <p:nvSpPr>
          <p:cNvPr id="135" name="t135"/>
          <p:cNvSpPr txBox="1"/>
          <p:nvPr/>
        </p:nvSpPr>
        <p:spPr>
          <a:xfrm>
            <a:off x="4543300" y="1993985"/>
            <a:ext cx="13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1.35 V @ 3.5 A</a:t>
            </a:r>
          </a:p>
        </p:txBody>
      </p:sp>
      <p:sp>
        <p:nvSpPr>
          <p:cNvPr id="137" name="t137"/>
          <p:cNvSpPr txBox="1"/>
          <p:nvPr/>
        </p:nvSpPr>
        <p:spPr>
          <a:xfrm>
            <a:off x="4543300" y="2570000"/>
            <a:ext cx="890000" cy="169995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3.3 V @ 3.5 A</a:t>
            </a:r>
          </a:p>
        </p:txBody>
      </p:sp>
      <p:sp>
        <p:nvSpPr>
          <p:cNvPr id="139" name="t139"/>
          <p:cNvSpPr txBox="1"/>
          <p:nvPr/>
        </p:nvSpPr>
        <p:spPr>
          <a:xfrm>
            <a:off x="4543300" y="3230000"/>
            <a:ext cx="13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2.5 V @ 200 mA</a:t>
            </a:r>
          </a:p>
        </p:txBody>
      </p:sp>
      <p:sp>
        <p:nvSpPr>
          <p:cNvPr id="156" name="b156"/>
          <p:cNvSpPr/>
          <p:nvPr/>
        </p:nvSpPr>
        <p:spPr>
          <a:xfrm>
            <a:off x="1750000" y="447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57" name="t157"/>
          <p:cNvSpPr txBox="1"/>
          <p:nvPr/>
        </p:nvSpPr>
        <p:spPr>
          <a:xfrm>
            <a:off x="1960000" y="4460000"/>
            <a:ext cx="12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158" name="b158"/>
          <p:cNvSpPr/>
          <p:nvPr/>
        </p:nvSpPr>
        <p:spPr>
          <a:xfrm>
            <a:off x="3200000" y="447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59" name="t159"/>
          <p:cNvSpPr txBox="1"/>
          <p:nvPr/>
        </p:nvSpPr>
        <p:spPr>
          <a:xfrm>
            <a:off x="3410000" y="4460000"/>
            <a:ext cx="1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6812A-098C-A4C1-6AEA-4E31A0AB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Xilinx 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Spartan™ 7 </a:t>
            </a:r>
            <a:r>
              <a:rPr lang="en-US" altLang="zh-CN" dirty="0"/>
              <a:t>Power Solution 1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0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65424-733E-353B-A7AF-B53B0F26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749AA56-243A-8AF1-4F03-EA3707C92FAB}"/>
              </a:ext>
            </a:extLst>
          </p:cNvPr>
          <p:cNvSpPr txBox="1"/>
          <p:nvPr/>
        </p:nvSpPr>
        <p:spPr>
          <a:xfrm>
            <a:off x="1409282" y="6417623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 err="1"/>
          </a:p>
        </p:txBody>
      </p:sp>
      <p:graphicFrame>
        <p:nvGraphicFramePr>
          <p:cNvPr id="19" name="Table 9">
            <a:extLst>
              <a:ext uri="{FF2B5EF4-FFF2-40B4-BE49-F238E27FC236}">
                <a16:creationId xmlns:a16="http://schemas.microsoft.com/office/drawing/2014/main" id="{63660E21-FFF1-F80F-A646-96481AA1C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489971"/>
              </p:ext>
            </p:extLst>
          </p:nvPr>
        </p:nvGraphicFramePr>
        <p:xfrm>
          <a:off x="581136" y="5388371"/>
          <a:ext cx="11285967" cy="656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000">
                  <a:extLst>
                    <a:ext uri="{9D8B030D-6E8A-4147-A177-3AD203B41FA5}">
                      <a16:colId xmlns:a16="http://schemas.microsoft.com/office/drawing/2014/main" val="233984132"/>
                    </a:ext>
                  </a:extLst>
                </a:gridCol>
                <a:gridCol w="3200000">
                  <a:extLst>
                    <a:ext uri="{9D8B030D-6E8A-4147-A177-3AD203B41FA5}">
                      <a16:colId xmlns:a16="http://schemas.microsoft.com/office/drawing/2014/main" val="2683852292"/>
                    </a:ext>
                  </a:extLst>
                </a:gridCol>
                <a:gridCol w="6085967">
                  <a:extLst>
                    <a:ext uri="{9D8B030D-6E8A-4147-A177-3AD203B41FA5}">
                      <a16:colId xmlns:a16="http://schemas.microsoft.com/office/drawing/2014/main" val="66473677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NXP PMIC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Rails used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Key features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54955"/>
                  </a:ext>
                </a:extLst>
              </a:tr>
              <a:tr h="260328">
                <a:tc>
                  <a:txBody>
                    <a:bodyPr/>
                    <a:lstStyle/>
                    <a:p>
                      <a:r>
                        <a:rPr lang="en-US" sz="1000" dirty="0">
                          <a:hlinkClick r:id="rId3"/>
                        </a:rPr>
                        <a:t>PF53</a:t>
                      </a:r>
                      <a:r>
                        <a:rPr lang="en-US" sz="1000" dirty="0"/>
                        <a:t> + </a:t>
                      </a:r>
                      <a:r>
                        <a:rPr lang="en-US" sz="1000" dirty="0">
                          <a:hlinkClick r:id="rId4"/>
                        </a:rPr>
                        <a:t>PF5123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PF53: 1 high-current buck </a:t>
                      </a:r>
                    </a:p>
                    <a:p>
                      <a:pPr algn="l"/>
                      <a:r>
                        <a:rPr lang="en-US" sz="1000" dirty="0"/>
                        <a:t>PF5123: 3 bucks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Scalable power solution for Spartan™-7 and DDR3 applications; supports higher-current FPGA designs.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190762"/>
                  </a:ext>
                </a:extLst>
              </a:tr>
            </a:tbl>
          </a:graphicData>
        </a:graphic>
      </p:graphicFrame>
      <p:sp>
        <p:nvSpPr>
          <p:cNvPr id="101" name="b101"/>
          <p:cNvSpPr/>
          <p:nvPr/>
        </p:nvSpPr>
        <p:spPr>
          <a:xfrm>
            <a:off x="1750000" y="1150000"/>
            <a:ext cx="2500000" cy="125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2" name="t102"/>
          <p:cNvSpPr txBox="1"/>
          <p:nvPr/>
        </p:nvSpPr>
        <p:spPr>
          <a:xfrm>
            <a:off x="1750000" y="1240000"/>
            <a:ext cx="250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PF53 PMIC</a:t>
            </a:r>
          </a:p>
        </p:txBody>
      </p:sp>
      <p:sp>
        <p:nvSpPr>
          <p:cNvPr id="103" name="b103"/>
          <p:cNvSpPr/>
          <p:nvPr/>
        </p:nvSpPr>
        <p:spPr>
          <a:xfrm>
            <a:off x="1750000" y="2600000"/>
            <a:ext cx="2500000" cy="19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4" name="t104"/>
          <p:cNvSpPr txBox="1"/>
          <p:nvPr/>
        </p:nvSpPr>
        <p:spPr>
          <a:xfrm>
            <a:off x="1750000" y="2646455"/>
            <a:ext cx="250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PF5123 PMIC</a:t>
            </a:r>
          </a:p>
        </p:txBody>
      </p:sp>
      <p:sp>
        <p:nvSpPr>
          <p:cNvPr id="105" name="b105"/>
          <p:cNvSpPr/>
          <p:nvPr/>
        </p:nvSpPr>
        <p:spPr>
          <a:xfrm>
            <a:off x="7250000" y="1150000"/>
            <a:ext cx="2250000" cy="335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06" name="t106"/>
          <p:cNvSpPr txBox="1"/>
          <p:nvPr/>
        </p:nvSpPr>
        <p:spPr>
          <a:xfrm>
            <a:off x="7250000" y="1240000"/>
            <a:ext cx="2250000" cy="25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100" b="1" dirty="0">
                <a:latin typeface="Poppins"/>
              </a:rPr>
              <a:t>Xilinx Spartan™ 7 - FPGA</a:t>
            </a:r>
          </a:p>
        </p:txBody>
      </p:sp>
      <p:sp>
        <p:nvSpPr>
          <p:cNvPr id="107" name="b107"/>
          <p:cNvSpPr/>
          <p:nvPr/>
        </p:nvSpPr>
        <p:spPr>
          <a:xfrm>
            <a:off x="1812500" y="1745000"/>
            <a:ext cx="455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08" name="b108"/>
          <p:cNvSpPr/>
          <p:nvPr/>
        </p:nvSpPr>
        <p:spPr>
          <a:xfrm>
            <a:off x="1812500" y="3195000"/>
            <a:ext cx="455000" cy="21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109" name="t109"/>
          <p:cNvSpPr txBox="1"/>
          <p:nvPr/>
        </p:nvSpPr>
        <p:spPr>
          <a:xfrm>
            <a:off x="950000" y="1674739"/>
            <a:ext cx="600000" cy="21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dirty="0">
                <a:latin typeface="Poppins"/>
              </a:rPr>
              <a:t>5 V</a:t>
            </a:r>
          </a:p>
        </p:txBody>
      </p:sp>
      <p:sp>
        <p:nvSpPr>
          <p:cNvPr id="110" name="b110"/>
          <p:cNvSpPr/>
          <p:nvPr/>
        </p:nvSpPr>
        <p:spPr>
          <a:xfrm>
            <a:off x="1294000" y="1850000"/>
            <a:ext cx="12700" cy="1450000"/>
          </a:xfrm>
          <a:prstGeom prst="rect">
            <a:avLst/>
          </a:prstGeom>
          <a:solidFill>
            <a:srgbClr val="6E6E6E"/>
          </a:solidFill>
          <a:ln w="12700">
            <a:solidFill>
              <a:srgbClr val="929292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cxnSp>
        <p:nvCxnSpPr>
          <p:cNvPr id="111" name="c111"/>
          <p:cNvCxnSpPr>
            <a:cxnSpLocks/>
          </p:cNvCxnSpPr>
          <p:nvPr/>
        </p:nvCxnSpPr>
        <p:spPr>
          <a:xfrm>
            <a:off x="1300000" y="1850000"/>
            <a:ext cx="5125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c112"/>
          <p:cNvCxnSpPr>
            <a:cxnSpLocks/>
          </p:cNvCxnSpPr>
          <p:nvPr/>
        </p:nvCxnSpPr>
        <p:spPr>
          <a:xfrm>
            <a:off x="1300000" y="3300000"/>
            <a:ext cx="5125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b113"/>
          <p:cNvSpPr/>
          <p:nvPr/>
        </p:nvSpPr>
        <p:spPr>
          <a:xfrm>
            <a:off x="3150000" y="1730000"/>
            <a:ext cx="10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14" name="b114"/>
          <p:cNvSpPr/>
          <p:nvPr/>
        </p:nvSpPr>
        <p:spPr>
          <a:xfrm>
            <a:off x="3150000" y="2880000"/>
            <a:ext cx="10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115" name="b115"/>
          <p:cNvSpPr/>
          <p:nvPr/>
        </p:nvSpPr>
        <p:spPr>
          <a:xfrm>
            <a:off x="3150000" y="3280000"/>
            <a:ext cx="10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BUCK2</a:t>
            </a:r>
          </a:p>
        </p:txBody>
      </p:sp>
      <p:sp>
        <p:nvSpPr>
          <p:cNvPr id="116" name="b116"/>
          <p:cNvSpPr/>
          <p:nvPr/>
        </p:nvSpPr>
        <p:spPr>
          <a:xfrm>
            <a:off x="3150000" y="3880000"/>
            <a:ext cx="1000000" cy="24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1">
                <a:solidFill>
                  <a:srgbClr val="262626"/>
                </a:solidFill>
                <a:latin typeface="Poppins"/>
              </a:rPr>
              <a:t>BUCK3</a:t>
            </a:r>
          </a:p>
        </p:txBody>
      </p:sp>
      <p:sp>
        <p:nvSpPr>
          <p:cNvPr id="117" name="b117"/>
          <p:cNvSpPr/>
          <p:nvPr/>
        </p:nvSpPr>
        <p:spPr>
          <a:xfrm>
            <a:off x="7380000" y="173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VCCINT</a:t>
            </a:r>
          </a:p>
        </p:txBody>
      </p:sp>
      <p:sp>
        <p:nvSpPr>
          <p:cNvPr id="118" name="b118"/>
          <p:cNvSpPr/>
          <p:nvPr/>
        </p:nvSpPr>
        <p:spPr>
          <a:xfrm>
            <a:off x="7380000" y="328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VCCO_3V3</a:t>
            </a:r>
          </a:p>
        </p:txBody>
      </p:sp>
      <p:sp>
        <p:nvSpPr>
          <p:cNvPr id="119" name="b119"/>
          <p:cNvSpPr/>
          <p:nvPr/>
        </p:nvSpPr>
        <p:spPr>
          <a:xfrm>
            <a:off x="7380000" y="358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VCC_AUX</a:t>
            </a:r>
          </a:p>
        </p:txBody>
      </p:sp>
      <p:sp>
        <p:nvSpPr>
          <p:cNvPr id="120" name="b120"/>
          <p:cNvSpPr/>
          <p:nvPr/>
        </p:nvSpPr>
        <p:spPr>
          <a:xfrm>
            <a:off x="7380000" y="3885000"/>
            <a:ext cx="2000000" cy="23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r>
              <a:rPr lang="en-US" sz="800" b="0">
                <a:solidFill>
                  <a:srgbClr val="262626"/>
                </a:solidFill>
                <a:latin typeface="Poppins"/>
              </a:rPr>
              <a:t>VCC_2V5</a:t>
            </a:r>
          </a:p>
        </p:txBody>
      </p:sp>
      <p:sp>
        <p:nvSpPr>
          <p:cNvPr id="125" name="b125"/>
          <p:cNvSpPr/>
          <p:nvPr/>
        </p:nvSpPr>
        <p:spPr>
          <a:xfrm>
            <a:off x="5450000" y="2770000"/>
            <a:ext cx="1100000" cy="46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/>
          </a:bodyPr>
          <a:lstStyle/>
          <a:p>
            <a:pPr algn="ctr"/>
            <a:endParaRPr/>
          </a:p>
        </p:txBody>
      </p:sp>
      <p:sp>
        <p:nvSpPr>
          <p:cNvPr id="126" name="t126"/>
          <p:cNvSpPr txBox="1"/>
          <p:nvPr/>
        </p:nvSpPr>
        <p:spPr>
          <a:xfrm>
            <a:off x="5450000" y="2915000"/>
            <a:ext cx="11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800" b="1">
                <a:latin typeface="Poppins"/>
              </a:rPr>
              <a:t>DDR3</a:t>
            </a:r>
          </a:p>
        </p:txBody>
      </p:sp>
      <p:cxnSp>
        <p:nvCxnSpPr>
          <p:cNvPr id="140" name="c140"/>
          <p:cNvCxnSpPr>
            <a:cxnSpLocks/>
          </p:cNvCxnSpPr>
          <p:nvPr/>
        </p:nvCxnSpPr>
        <p:spPr>
          <a:xfrm>
            <a:off x="4250000" y="1850000"/>
            <a:ext cx="313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c141"/>
          <p:cNvCxnSpPr>
            <a:cxnSpLocks/>
          </p:cNvCxnSpPr>
          <p:nvPr/>
        </p:nvCxnSpPr>
        <p:spPr>
          <a:xfrm>
            <a:off x="4250000" y="3000000"/>
            <a:ext cx="120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c142"/>
          <p:cNvCxnSpPr>
            <a:cxnSpLocks/>
          </p:cNvCxnSpPr>
          <p:nvPr/>
        </p:nvCxnSpPr>
        <p:spPr>
          <a:xfrm>
            <a:off x="4250000" y="3400000"/>
            <a:ext cx="1650000" cy="0"/>
          </a:xfrm>
          <a:prstGeom prst="straightConnector1">
            <a:avLst/>
          </a:prstGeom>
          <a:ln w="12700">
            <a:solidFill>
              <a:srgbClr val="9292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" name="b143"/>
          <p:cNvSpPr/>
          <p:nvPr/>
        </p:nvSpPr>
        <p:spPr>
          <a:xfrm>
            <a:off x="5894000" y="3400000"/>
            <a:ext cx="12700" cy="300000"/>
          </a:xfrm>
          <a:prstGeom prst="rect">
            <a:avLst/>
          </a:prstGeom>
          <a:solidFill>
            <a:srgbClr val="6E6E6E"/>
          </a:solidFill>
          <a:ln>
            <a:noFill/>
          </a:ln>
        </p:spPr>
        <p:txBody>
          <a:bodyPr lIns="36000" tIns="18000" rIns="36000" bIns="18000" anchor="ctr">
            <a:normAutofit lnSpcReduction="10000"/>
          </a:bodyPr>
          <a:lstStyle/>
          <a:p>
            <a:pPr algn="ctr"/>
            <a:endParaRPr/>
          </a:p>
        </p:txBody>
      </p:sp>
      <p:cxnSp>
        <p:nvCxnSpPr>
          <p:cNvPr id="144" name="c144"/>
          <p:cNvCxnSpPr>
            <a:cxnSpLocks/>
          </p:cNvCxnSpPr>
          <p:nvPr/>
        </p:nvCxnSpPr>
        <p:spPr>
          <a:xfrm>
            <a:off x="5900000" y="3400000"/>
            <a:ext cx="14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c145"/>
          <p:cNvCxnSpPr>
            <a:cxnSpLocks/>
          </p:cNvCxnSpPr>
          <p:nvPr/>
        </p:nvCxnSpPr>
        <p:spPr>
          <a:xfrm>
            <a:off x="5900000" y="3700000"/>
            <a:ext cx="14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c146"/>
          <p:cNvCxnSpPr>
            <a:cxnSpLocks/>
          </p:cNvCxnSpPr>
          <p:nvPr/>
        </p:nvCxnSpPr>
        <p:spPr>
          <a:xfrm>
            <a:off x="4250000" y="4000000"/>
            <a:ext cx="313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t150"/>
          <p:cNvSpPr txBox="1"/>
          <p:nvPr/>
        </p:nvSpPr>
        <p:spPr>
          <a:xfrm>
            <a:off x="4420000" y="1660000"/>
            <a:ext cx="15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1.2 V @ up to 15 A</a:t>
            </a:r>
          </a:p>
        </p:txBody>
      </p:sp>
      <p:sp>
        <p:nvSpPr>
          <p:cNvPr id="151" name="t151"/>
          <p:cNvSpPr txBox="1"/>
          <p:nvPr/>
        </p:nvSpPr>
        <p:spPr>
          <a:xfrm>
            <a:off x="4420000" y="2810000"/>
            <a:ext cx="15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1.35 V @ 3.5 A</a:t>
            </a:r>
          </a:p>
        </p:txBody>
      </p:sp>
      <p:sp>
        <p:nvSpPr>
          <p:cNvPr id="152" name="t152"/>
          <p:cNvSpPr txBox="1"/>
          <p:nvPr/>
        </p:nvSpPr>
        <p:spPr>
          <a:xfrm>
            <a:off x="4420000" y="3210000"/>
            <a:ext cx="15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3.3 V @ 3.5 A</a:t>
            </a:r>
          </a:p>
        </p:txBody>
      </p:sp>
      <p:sp>
        <p:nvSpPr>
          <p:cNvPr id="153" name="t153"/>
          <p:cNvSpPr txBox="1"/>
          <p:nvPr/>
        </p:nvSpPr>
        <p:spPr>
          <a:xfrm>
            <a:off x="4420000" y="3810000"/>
            <a:ext cx="15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dirty="0">
                <a:solidFill>
                  <a:srgbClr val="262626"/>
                </a:solidFill>
                <a:latin typeface="Poppins"/>
              </a:rPr>
              <a:t>2.5 V @ 3.5 A</a:t>
            </a:r>
          </a:p>
        </p:txBody>
      </p:sp>
      <p:sp>
        <p:nvSpPr>
          <p:cNvPr id="160" name="b160"/>
          <p:cNvSpPr/>
          <p:nvPr/>
        </p:nvSpPr>
        <p:spPr>
          <a:xfrm>
            <a:off x="1750000" y="462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6FACDE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61" name="t161"/>
          <p:cNvSpPr txBox="1"/>
          <p:nvPr/>
        </p:nvSpPr>
        <p:spPr>
          <a:xfrm>
            <a:off x="1960000" y="4610000"/>
            <a:ext cx="12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162" name="b162"/>
          <p:cNvSpPr/>
          <p:nvPr/>
        </p:nvSpPr>
        <p:spPr>
          <a:xfrm>
            <a:off x="3200000" y="462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36000" tIns="18000" rIns="36000" bIns="18000" anchor="ctr">
            <a:normAutofit fontScale="40000" lnSpcReduction="20000"/>
          </a:bodyPr>
          <a:lstStyle/>
          <a:p>
            <a:pPr algn="ctr"/>
            <a:endParaRPr/>
          </a:p>
        </p:txBody>
      </p:sp>
      <p:sp>
        <p:nvSpPr>
          <p:cNvPr id="163" name="t163"/>
          <p:cNvSpPr txBox="1"/>
          <p:nvPr/>
        </p:nvSpPr>
        <p:spPr>
          <a:xfrm>
            <a:off x="3410000" y="4610000"/>
            <a:ext cx="1400000" cy="17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l"/>
            <a:r>
              <a:rPr lang="en-US" sz="8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BA292-61D8-9EE0-4766-57CBDE5F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Xilinx 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Spartan™ 7 </a:t>
            </a:r>
            <a:r>
              <a:rPr lang="en-US" altLang="zh-CN" dirty="0"/>
              <a:t>Power Solution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62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3F233-1204-0E16-231A-95804201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b301"/>
          <p:cNvSpPr/>
          <p:nvPr/>
        </p:nvSpPr>
        <p:spPr>
          <a:xfrm>
            <a:off x="700000" y="1250000"/>
            <a:ext cx="1700000" cy="13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02" name="t302"/>
          <p:cNvSpPr txBox="1"/>
          <p:nvPr/>
        </p:nvSpPr>
        <p:spPr>
          <a:xfrm>
            <a:off x="700000" y="1330000"/>
            <a:ext cx="1700000" cy="2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>
                <a:latin typeface="Poppins"/>
              </a:rPr>
              <a:t>FS56</a:t>
            </a:r>
          </a:p>
        </p:txBody>
      </p:sp>
      <p:sp>
        <p:nvSpPr>
          <p:cNvPr id="303" name="b303"/>
          <p:cNvSpPr/>
          <p:nvPr/>
        </p:nvSpPr>
        <p:spPr>
          <a:xfrm>
            <a:off x="760000" y="1490000"/>
            <a:ext cx="60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VSUP</a:t>
            </a:r>
          </a:p>
        </p:txBody>
      </p:sp>
      <p:sp>
        <p:nvSpPr>
          <p:cNvPr id="304" name="b304"/>
          <p:cNvSpPr/>
          <p:nvPr/>
        </p:nvSpPr>
        <p:spPr>
          <a:xfrm>
            <a:off x="760000" y="1710000"/>
            <a:ext cx="60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ENx</a:t>
            </a:r>
          </a:p>
        </p:txBody>
      </p:sp>
      <p:sp>
        <p:nvSpPr>
          <p:cNvPr id="305" name="b305"/>
          <p:cNvSpPr/>
          <p:nvPr/>
        </p:nvSpPr>
        <p:spPr>
          <a:xfrm>
            <a:off x="1740000" y="1490000"/>
            <a:ext cx="60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SW2</a:t>
            </a:r>
          </a:p>
        </p:txBody>
      </p:sp>
      <p:sp>
        <p:nvSpPr>
          <p:cNvPr id="306" name="b306"/>
          <p:cNvSpPr/>
          <p:nvPr/>
        </p:nvSpPr>
        <p:spPr>
          <a:xfrm>
            <a:off x="1740000" y="1960000"/>
            <a:ext cx="600000" cy="16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 dirty="0">
                <a:solidFill>
                  <a:srgbClr val="262626"/>
                </a:solidFill>
                <a:latin typeface="Poppins"/>
              </a:rPr>
              <a:t>SW1</a:t>
            </a:r>
          </a:p>
        </p:txBody>
      </p:sp>
      <p:sp>
        <p:nvSpPr>
          <p:cNvPr id="307" name="b307"/>
          <p:cNvSpPr/>
          <p:nvPr/>
        </p:nvSpPr>
        <p:spPr>
          <a:xfrm>
            <a:off x="1740000" y="2160000"/>
            <a:ext cx="600000" cy="16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PGOOD</a:t>
            </a:r>
          </a:p>
        </p:txBody>
      </p:sp>
      <p:sp>
        <p:nvSpPr>
          <p:cNvPr id="308" name="b308"/>
          <p:cNvSpPr/>
          <p:nvPr/>
        </p:nvSpPr>
        <p:spPr>
          <a:xfrm>
            <a:off x="1740000" y="2360000"/>
            <a:ext cx="600000" cy="16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 dirty="0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09" name="t309"/>
          <p:cNvSpPr txBox="1"/>
          <p:nvPr/>
        </p:nvSpPr>
        <p:spPr>
          <a:xfrm>
            <a:off x="177500" y="1354133"/>
            <a:ext cx="512500" cy="2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12 V / 24 V VBAT</a:t>
            </a:r>
          </a:p>
        </p:txBody>
      </p:sp>
      <p:cxnSp>
        <p:nvCxnSpPr>
          <p:cNvPr id="310" name="c310"/>
          <p:cNvCxnSpPr>
            <a:cxnSpLocks/>
          </p:cNvCxnSpPr>
          <p:nvPr/>
        </p:nvCxnSpPr>
        <p:spPr>
          <a:xfrm>
            <a:off x="370000" y="1594000"/>
            <a:ext cx="39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1" name="t311"/>
          <p:cNvSpPr txBox="1"/>
          <p:nvPr/>
        </p:nvSpPr>
        <p:spPr>
          <a:xfrm>
            <a:off x="137500" y="1662551"/>
            <a:ext cx="460000" cy="167497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latin typeface="Poppins"/>
              </a:rPr>
              <a:t>Wake up</a:t>
            </a:r>
          </a:p>
        </p:txBody>
      </p:sp>
      <p:cxnSp>
        <p:nvCxnSpPr>
          <p:cNvPr id="312" name="c312"/>
          <p:cNvCxnSpPr>
            <a:cxnSpLocks/>
          </p:cNvCxnSpPr>
          <p:nvPr/>
        </p:nvCxnSpPr>
        <p:spPr>
          <a:xfrm flipV="1">
            <a:off x="365000" y="1814000"/>
            <a:ext cx="395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3" name="b313"/>
          <p:cNvSpPr/>
          <p:nvPr/>
        </p:nvSpPr>
        <p:spPr>
          <a:xfrm>
            <a:off x="3050000" y="1720000"/>
            <a:ext cx="1450000" cy="108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14" name="t314"/>
          <p:cNvSpPr txBox="1"/>
          <p:nvPr/>
        </p:nvSpPr>
        <p:spPr>
          <a:xfrm>
            <a:off x="3050000" y="1752500"/>
            <a:ext cx="145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dirty="0">
                <a:solidFill>
                  <a:srgbClr val="262626"/>
                </a:solidFill>
                <a:latin typeface="Poppins"/>
              </a:rPr>
              <a:t>MCU</a:t>
            </a:r>
          </a:p>
        </p:txBody>
      </p:sp>
      <p:sp>
        <p:nvSpPr>
          <p:cNvPr id="315" name="b315"/>
          <p:cNvSpPr/>
          <p:nvPr/>
        </p:nvSpPr>
        <p:spPr>
          <a:xfrm>
            <a:off x="3137418" y="1956441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POWER</a:t>
            </a:r>
          </a:p>
        </p:txBody>
      </p:sp>
      <p:sp>
        <p:nvSpPr>
          <p:cNvPr id="316" name="b316"/>
          <p:cNvSpPr/>
          <p:nvPr/>
        </p:nvSpPr>
        <p:spPr>
          <a:xfrm>
            <a:off x="3144836" y="2175822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>
                <a:solidFill>
                  <a:srgbClr val="262626"/>
                </a:solidFill>
                <a:latin typeface="Poppins"/>
              </a:rPr>
              <a:t>POR</a:t>
            </a:r>
          </a:p>
        </p:txBody>
      </p:sp>
      <p:sp>
        <p:nvSpPr>
          <p:cNvPr id="317" name="b317"/>
          <p:cNvSpPr/>
          <p:nvPr/>
        </p:nvSpPr>
        <p:spPr>
          <a:xfrm>
            <a:off x="3144836" y="2401947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18" name="b318"/>
          <p:cNvSpPr/>
          <p:nvPr/>
        </p:nvSpPr>
        <p:spPr>
          <a:xfrm>
            <a:off x="3820000" y="2150000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>
                <a:solidFill>
                  <a:srgbClr val="262626"/>
                </a:solidFill>
                <a:latin typeface="Poppins"/>
              </a:rPr>
              <a:t>GPIO</a:t>
            </a:r>
          </a:p>
        </p:txBody>
      </p:sp>
      <p:sp>
        <p:nvSpPr>
          <p:cNvPr id="319" name="b319"/>
          <p:cNvSpPr/>
          <p:nvPr/>
        </p:nvSpPr>
        <p:spPr>
          <a:xfrm>
            <a:off x="3820000" y="2400000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>
                <a:solidFill>
                  <a:srgbClr val="262626"/>
                </a:solidFill>
                <a:latin typeface="Poppins"/>
              </a:rPr>
              <a:t>GPIO</a:t>
            </a:r>
          </a:p>
        </p:txBody>
      </p:sp>
      <p:sp>
        <p:nvSpPr>
          <p:cNvPr id="320" name="t320"/>
          <p:cNvSpPr txBox="1"/>
          <p:nvPr/>
        </p:nvSpPr>
        <p:spPr>
          <a:xfrm>
            <a:off x="2429755" y="1900000"/>
            <a:ext cx="7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3.3 V/5 V@3 A</a:t>
            </a:r>
          </a:p>
        </p:txBody>
      </p:sp>
      <p:cxnSp>
        <p:nvCxnSpPr>
          <p:cNvPr id="321" name="c321"/>
          <p:cNvCxnSpPr>
            <a:cxnSpLocks/>
          </p:cNvCxnSpPr>
          <p:nvPr/>
        </p:nvCxnSpPr>
        <p:spPr>
          <a:xfrm>
            <a:off x="2340000" y="2055000"/>
            <a:ext cx="777240" cy="9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2" name="c322"/>
          <p:cNvCxnSpPr>
            <a:cxnSpLocks/>
          </p:cNvCxnSpPr>
          <p:nvPr/>
        </p:nvCxnSpPr>
        <p:spPr>
          <a:xfrm>
            <a:off x="2340000" y="2255000"/>
            <a:ext cx="786384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4" name="b324"/>
          <p:cNvSpPr/>
          <p:nvPr/>
        </p:nvSpPr>
        <p:spPr>
          <a:xfrm>
            <a:off x="137500" y="1120000"/>
            <a:ext cx="4542500" cy="1750000"/>
          </a:xfrm>
          <a:prstGeom prst="rect">
            <a:avLst/>
          </a:prstGeom>
          <a:noFill/>
          <a:ln w="19050">
            <a:solidFill>
              <a:srgbClr val="6E6E6E"/>
            </a:solidFill>
            <a:prstDash val="dash"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25" name="t325"/>
          <p:cNvSpPr txBox="1"/>
          <p:nvPr/>
        </p:nvSpPr>
        <p:spPr>
          <a:xfrm>
            <a:off x="480700" y="2882874"/>
            <a:ext cx="22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0" dirty="0">
                <a:solidFill>
                  <a:schemeClr val="bg1">
                    <a:lumMod val="50000"/>
                  </a:schemeClr>
                </a:solidFill>
                <a:latin typeface="Poppins"/>
              </a:rPr>
              <a:t>*Optional for 12 V vehicle battery systems</a:t>
            </a:r>
          </a:p>
        </p:txBody>
      </p:sp>
      <p:sp>
        <p:nvSpPr>
          <p:cNvPr id="326" name="b326"/>
          <p:cNvSpPr/>
          <p:nvPr/>
        </p:nvSpPr>
        <p:spPr>
          <a:xfrm>
            <a:off x="4950000" y="1250000"/>
            <a:ext cx="2350000" cy="330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27" name="t327"/>
          <p:cNvSpPr txBox="1"/>
          <p:nvPr/>
        </p:nvSpPr>
        <p:spPr>
          <a:xfrm>
            <a:off x="4950000" y="1269000"/>
            <a:ext cx="2350000" cy="2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>
                <a:latin typeface="Poppins"/>
              </a:rPr>
              <a:t>PF8150</a:t>
            </a:r>
          </a:p>
        </p:txBody>
      </p:sp>
      <p:sp>
        <p:nvSpPr>
          <p:cNvPr id="328" name="b328"/>
          <p:cNvSpPr/>
          <p:nvPr/>
        </p:nvSpPr>
        <p:spPr>
          <a:xfrm>
            <a:off x="5010000" y="1490000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329" name="b329"/>
          <p:cNvSpPr/>
          <p:nvPr/>
        </p:nvSpPr>
        <p:spPr>
          <a:xfrm>
            <a:off x="5010000" y="2150000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PWRON</a:t>
            </a:r>
          </a:p>
        </p:txBody>
      </p:sp>
      <p:sp>
        <p:nvSpPr>
          <p:cNvPr id="330" name="b330"/>
          <p:cNvSpPr/>
          <p:nvPr/>
        </p:nvSpPr>
        <p:spPr>
          <a:xfrm>
            <a:off x="5010000" y="2376127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 dirty="0">
                <a:solidFill>
                  <a:srgbClr val="262626"/>
                </a:solidFill>
                <a:latin typeface="Poppins"/>
              </a:rPr>
              <a:t>PGOOD</a:t>
            </a:r>
          </a:p>
        </p:txBody>
      </p:sp>
      <p:sp>
        <p:nvSpPr>
          <p:cNvPr id="331" name="b331"/>
          <p:cNvSpPr/>
          <p:nvPr/>
        </p:nvSpPr>
        <p:spPr>
          <a:xfrm>
            <a:off x="5010000" y="2916999"/>
            <a:ext cx="62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34" name="b334"/>
          <p:cNvSpPr/>
          <p:nvPr/>
        </p:nvSpPr>
        <p:spPr>
          <a:xfrm>
            <a:off x="5950000" y="202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35" name="b335"/>
          <p:cNvSpPr/>
          <p:nvPr/>
        </p:nvSpPr>
        <p:spPr>
          <a:xfrm>
            <a:off x="5950000" y="225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36" name="b336"/>
          <p:cNvSpPr/>
          <p:nvPr/>
        </p:nvSpPr>
        <p:spPr>
          <a:xfrm>
            <a:off x="5950000" y="248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37" name="b337"/>
          <p:cNvSpPr/>
          <p:nvPr/>
        </p:nvSpPr>
        <p:spPr>
          <a:xfrm>
            <a:off x="5950000" y="271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38" name="b338"/>
          <p:cNvSpPr/>
          <p:nvPr/>
        </p:nvSpPr>
        <p:spPr>
          <a:xfrm>
            <a:off x="5950000" y="294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39" name="b339"/>
          <p:cNvSpPr/>
          <p:nvPr/>
        </p:nvSpPr>
        <p:spPr>
          <a:xfrm>
            <a:off x="5950000" y="327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40" name="b340"/>
          <p:cNvSpPr/>
          <p:nvPr/>
        </p:nvSpPr>
        <p:spPr>
          <a:xfrm>
            <a:off x="5950000" y="35000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41" name="b341"/>
          <p:cNvSpPr/>
          <p:nvPr/>
        </p:nvSpPr>
        <p:spPr>
          <a:xfrm>
            <a:off x="5950000" y="3723894"/>
            <a:ext cx="1290000" cy="22510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42" name="b342"/>
          <p:cNvSpPr/>
          <p:nvPr/>
        </p:nvSpPr>
        <p:spPr>
          <a:xfrm>
            <a:off x="5950000" y="4027000"/>
            <a:ext cx="1290000" cy="210895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343" name="t343"/>
          <p:cNvSpPr txBox="1"/>
          <p:nvPr/>
        </p:nvSpPr>
        <p:spPr>
          <a:xfrm>
            <a:off x="2429755" y="1432149"/>
            <a:ext cx="7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3.3 V @ 10 A</a:t>
            </a:r>
          </a:p>
        </p:txBody>
      </p:sp>
      <p:sp>
        <p:nvSpPr>
          <p:cNvPr id="344" name="t344"/>
          <p:cNvSpPr txBox="1"/>
          <p:nvPr/>
        </p:nvSpPr>
        <p:spPr>
          <a:xfrm>
            <a:off x="3959994" y="1432149"/>
            <a:ext cx="7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2.7 V – 5.5 V</a:t>
            </a:r>
          </a:p>
        </p:txBody>
      </p:sp>
      <p:cxnSp>
        <p:nvCxnSpPr>
          <p:cNvPr id="345" name="c345"/>
          <p:cNvCxnSpPr>
            <a:cxnSpLocks/>
          </p:cNvCxnSpPr>
          <p:nvPr/>
        </p:nvCxnSpPr>
        <p:spPr>
          <a:xfrm>
            <a:off x="2340000" y="1585000"/>
            <a:ext cx="2670000" cy="9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6" name="c346"/>
          <p:cNvCxnSpPr>
            <a:cxnSpLocks/>
          </p:cNvCxnSpPr>
          <p:nvPr/>
        </p:nvCxnSpPr>
        <p:spPr>
          <a:xfrm>
            <a:off x="4440000" y="2245000"/>
            <a:ext cx="57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7" name="c347"/>
          <p:cNvCxnSpPr>
            <a:cxnSpLocks/>
          </p:cNvCxnSpPr>
          <p:nvPr/>
        </p:nvCxnSpPr>
        <p:spPr>
          <a:xfrm flipH="1">
            <a:off x="4440000" y="2471127"/>
            <a:ext cx="57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b352"/>
          <p:cNvSpPr/>
          <p:nvPr/>
        </p:nvSpPr>
        <p:spPr>
          <a:xfrm>
            <a:off x="9550000" y="1250000"/>
            <a:ext cx="2150000" cy="2100000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53" name="t353"/>
          <p:cNvSpPr txBox="1"/>
          <p:nvPr/>
        </p:nvSpPr>
        <p:spPr>
          <a:xfrm>
            <a:off x="9550000" y="1290000"/>
            <a:ext cx="2150000" cy="1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 err="1">
                <a:solidFill>
                  <a:srgbClr val="262626"/>
                </a:solidFill>
                <a:latin typeface="Poppins"/>
              </a:rPr>
              <a:t>Artix</a:t>
            </a:r>
            <a:r>
              <a:rPr lang="en-US" sz="1000" b="1" dirty="0">
                <a:solidFill>
                  <a:srgbClr val="262626"/>
                </a:solidFill>
                <a:latin typeface="Poppins"/>
              </a:rPr>
              <a:t> US+ (AU10P/15P) - FPGA</a:t>
            </a:r>
          </a:p>
        </p:txBody>
      </p:sp>
      <p:sp>
        <p:nvSpPr>
          <p:cNvPr id="354" name="b354"/>
          <p:cNvSpPr/>
          <p:nvPr/>
        </p:nvSpPr>
        <p:spPr>
          <a:xfrm>
            <a:off x="9620000" y="149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VMGTAVTT</a:t>
            </a:r>
          </a:p>
        </p:txBody>
      </p:sp>
      <p:sp>
        <p:nvSpPr>
          <p:cNvPr id="355" name="b355"/>
          <p:cNvSpPr/>
          <p:nvPr/>
        </p:nvSpPr>
        <p:spPr>
          <a:xfrm>
            <a:off x="9620000" y="202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VCCINT, VCCBRAM, VCCINT_IO</a:t>
            </a:r>
          </a:p>
        </p:txBody>
      </p:sp>
      <p:sp>
        <p:nvSpPr>
          <p:cNvPr id="356" name="b356"/>
          <p:cNvSpPr/>
          <p:nvPr/>
        </p:nvSpPr>
        <p:spPr>
          <a:xfrm>
            <a:off x="9620000" y="225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VCCAUX/ADC</a:t>
            </a:r>
          </a:p>
        </p:txBody>
      </p:sp>
      <p:sp>
        <p:nvSpPr>
          <p:cNvPr id="357" name="b357"/>
          <p:cNvSpPr/>
          <p:nvPr/>
        </p:nvSpPr>
        <p:spPr>
          <a:xfrm>
            <a:off x="9620000" y="248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VMGTAVCC</a:t>
            </a:r>
          </a:p>
        </p:txBody>
      </p:sp>
      <p:sp>
        <p:nvSpPr>
          <p:cNvPr id="358" name="b358"/>
          <p:cNvSpPr/>
          <p:nvPr/>
        </p:nvSpPr>
        <p:spPr>
          <a:xfrm>
            <a:off x="9620000" y="271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VMGTVCCAUX</a:t>
            </a:r>
          </a:p>
        </p:txBody>
      </p:sp>
      <p:sp>
        <p:nvSpPr>
          <p:cNvPr id="359" name="b359"/>
          <p:cNvSpPr/>
          <p:nvPr/>
        </p:nvSpPr>
        <p:spPr>
          <a:xfrm>
            <a:off x="9620000" y="2940000"/>
            <a:ext cx="201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VCCO</a:t>
            </a:r>
          </a:p>
        </p:txBody>
      </p:sp>
      <p:sp>
        <p:nvSpPr>
          <p:cNvPr id="361" name="b361"/>
          <p:cNvSpPr/>
          <p:nvPr/>
        </p:nvSpPr>
        <p:spPr>
          <a:xfrm>
            <a:off x="7993650" y="1585000"/>
            <a:ext cx="0" cy="230000"/>
          </a:xfrm>
          <a:prstGeom prst="rect">
            <a:avLst/>
          </a:prstGeom>
          <a:solidFill>
            <a:srgbClr val="6E6E6E"/>
          </a:solidFill>
          <a:ln>
            <a:noFill/>
          </a:ln>
        </p:spPr>
        <p:txBody>
          <a:bodyPr lIns="18000" tIns="9000" rIns="18000" bIns="9000" anchor="ctr">
            <a:normAutofit fontScale="85000" lnSpcReduction="10000"/>
          </a:bodyPr>
          <a:lstStyle/>
          <a:p>
            <a:pPr algn="ctr"/>
            <a:endParaRPr/>
          </a:p>
        </p:txBody>
      </p:sp>
      <p:cxnSp>
        <p:nvCxnSpPr>
          <p:cNvPr id="362" name="c362"/>
          <p:cNvCxnSpPr>
            <a:cxnSpLocks/>
          </p:cNvCxnSpPr>
          <p:nvPr/>
        </p:nvCxnSpPr>
        <p:spPr>
          <a:xfrm>
            <a:off x="7240000" y="1585000"/>
            <a:ext cx="2380000" cy="900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3" name="t363"/>
          <p:cNvSpPr txBox="1"/>
          <p:nvPr/>
        </p:nvSpPr>
        <p:spPr>
          <a:xfrm>
            <a:off x="7360000" y="1400000"/>
            <a:ext cx="15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1.2 V @ 3 A</a:t>
            </a:r>
          </a:p>
        </p:txBody>
      </p:sp>
      <p:sp>
        <p:nvSpPr>
          <p:cNvPr id="366" name="t366"/>
          <p:cNvSpPr txBox="1"/>
          <p:nvPr/>
        </p:nvSpPr>
        <p:spPr>
          <a:xfrm>
            <a:off x="7360000" y="1930000"/>
            <a:ext cx="1034937" cy="16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0.72 V / 0.85 V @ 1.5 A </a:t>
            </a:r>
          </a:p>
        </p:txBody>
      </p:sp>
      <p:sp>
        <p:nvSpPr>
          <p:cNvPr id="369" name="t369"/>
          <p:cNvSpPr txBox="1"/>
          <p:nvPr/>
        </p:nvSpPr>
        <p:spPr>
          <a:xfrm>
            <a:off x="7360000" y="2160000"/>
            <a:ext cx="799931" cy="189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1.8 V @ 0.35 A</a:t>
            </a:r>
          </a:p>
        </p:txBody>
      </p:sp>
      <p:sp>
        <p:nvSpPr>
          <p:cNvPr id="372" name="t372"/>
          <p:cNvSpPr txBox="1"/>
          <p:nvPr/>
        </p:nvSpPr>
        <p:spPr>
          <a:xfrm>
            <a:off x="7360000" y="2390000"/>
            <a:ext cx="940000" cy="18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0.9 V @ 0.75 A</a:t>
            </a:r>
          </a:p>
        </p:txBody>
      </p:sp>
      <p:sp>
        <p:nvSpPr>
          <p:cNvPr id="375" name="t375"/>
          <p:cNvSpPr txBox="1"/>
          <p:nvPr/>
        </p:nvSpPr>
        <p:spPr>
          <a:xfrm>
            <a:off x="7360000" y="2620000"/>
            <a:ext cx="880000" cy="16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1.8 V @ 0.15 A</a:t>
            </a:r>
          </a:p>
        </p:txBody>
      </p:sp>
      <p:sp>
        <p:nvSpPr>
          <p:cNvPr id="378" name="t378"/>
          <p:cNvSpPr txBox="1"/>
          <p:nvPr/>
        </p:nvSpPr>
        <p:spPr>
          <a:xfrm>
            <a:off x="7360000" y="2850000"/>
            <a:ext cx="1035063" cy="152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1.0 V/3.3 V @ 1.5 A</a:t>
            </a:r>
          </a:p>
        </p:txBody>
      </p:sp>
      <p:sp>
        <p:nvSpPr>
          <p:cNvPr id="379" name="b379"/>
          <p:cNvSpPr/>
          <p:nvPr/>
        </p:nvSpPr>
        <p:spPr>
          <a:xfrm>
            <a:off x="8886379" y="3562108"/>
            <a:ext cx="1250000" cy="1165543"/>
          </a:xfrm>
          <a:prstGeom prst="rect">
            <a:avLst/>
          </a:prstGeom>
          <a:solidFill>
            <a:srgbClr val="DAD9D9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80" name="t380"/>
          <p:cNvSpPr txBox="1"/>
          <p:nvPr/>
        </p:nvSpPr>
        <p:spPr>
          <a:xfrm>
            <a:off x="8893650" y="3623989"/>
            <a:ext cx="1250000" cy="1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900" b="1">
                <a:solidFill>
                  <a:srgbClr val="262626"/>
                </a:solidFill>
                <a:latin typeface="Poppins"/>
              </a:rPr>
              <a:t>DDR</a:t>
            </a:r>
          </a:p>
        </p:txBody>
      </p:sp>
      <p:sp>
        <p:nvSpPr>
          <p:cNvPr id="381" name="b381"/>
          <p:cNvSpPr/>
          <p:nvPr/>
        </p:nvSpPr>
        <p:spPr>
          <a:xfrm>
            <a:off x="8953650" y="3864880"/>
            <a:ext cx="90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 dirty="0">
                <a:solidFill>
                  <a:srgbClr val="262626"/>
                </a:solidFill>
                <a:latin typeface="Poppins"/>
              </a:rPr>
              <a:t>VDD</a:t>
            </a:r>
          </a:p>
        </p:txBody>
      </p:sp>
      <p:sp>
        <p:nvSpPr>
          <p:cNvPr id="382" name="b382"/>
          <p:cNvSpPr/>
          <p:nvPr/>
        </p:nvSpPr>
        <p:spPr>
          <a:xfrm>
            <a:off x="8953650" y="4054880"/>
            <a:ext cx="90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VPP</a:t>
            </a:r>
          </a:p>
        </p:txBody>
      </p:sp>
      <p:sp>
        <p:nvSpPr>
          <p:cNvPr id="383" name="b383"/>
          <p:cNvSpPr/>
          <p:nvPr/>
        </p:nvSpPr>
        <p:spPr>
          <a:xfrm>
            <a:off x="8953650" y="4244880"/>
            <a:ext cx="90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VDDQ/2</a:t>
            </a:r>
          </a:p>
        </p:txBody>
      </p:sp>
      <p:sp>
        <p:nvSpPr>
          <p:cNvPr id="384" name="b384"/>
          <p:cNvSpPr/>
          <p:nvPr/>
        </p:nvSpPr>
        <p:spPr>
          <a:xfrm>
            <a:off x="8953650" y="4434880"/>
            <a:ext cx="90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6E6E6E"/>
            </a:solidFill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650" b="0">
                <a:solidFill>
                  <a:srgbClr val="262626"/>
                </a:solidFill>
                <a:latin typeface="Poppins"/>
              </a:rPr>
              <a:t>VDDQ</a:t>
            </a:r>
          </a:p>
        </p:txBody>
      </p:sp>
      <p:cxnSp>
        <p:nvCxnSpPr>
          <p:cNvPr id="388" name="c388"/>
          <p:cNvCxnSpPr>
            <a:cxnSpLocks/>
          </p:cNvCxnSpPr>
          <p:nvPr/>
        </p:nvCxnSpPr>
        <p:spPr>
          <a:xfrm>
            <a:off x="8514152" y="3966999"/>
            <a:ext cx="420624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" name="t390"/>
          <p:cNvSpPr txBox="1"/>
          <p:nvPr/>
        </p:nvSpPr>
        <p:spPr>
          <a:xfrm>
            <a:off x="7360000" y="3180000"/>
            <a:ext cx="12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dirty="0">
                <a:solidFill>
                  <a:srgbClr val="262626"/>
                </a:solidFill>
                <a:latin typeface="Poppins"/>
              </a:rPr>
              <a:t>1.2 V @ 5 A</a:t>
            </a:r>
          </a:p>
        </p:txBody>
      </p:sp>
      <p:sp>
        <p:nvSpPr>
          <p:cNvPr id="392" name="t392"/>
          <p:cNvSpPr txBox="1"/>
          <p:nvPr/>
        </p:nvSpPr>
        <p:spPr>
          <a:xfrm>
            <a:off x="8366350" y="4697000"/>
            <a:ext cx="493650" cy="316000"/>
          </a:xfrm>
          <a:prstGeom prst="rect">
            <a:avLst/>
          </a:prstGeom>
          <a:solidFill>
            <a:srgbClr val="DAD9D9"/>
          </a:solidFill>
          <a:ln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650" b="0" dirty="0">
                <a:solidFill>
                  <a:srgbClr val="262626"/>
                </a:solidFill>
                <a:latin typeface="Poppins"/>
              </a:rPr>
              <a:t>DDR </a:t>
            </a:r>
          </a:p>
          <a:p>
            <a:pPr algn="ctr"/>
            <a:r>
              <a:rPr lang="en-US" sz="650" b="0" dirty="0">
                <a:solidFill>
                  <a:srgbClr val="262626"/>
                </a:solidFill>
                <a:latin typeface="Poppins"/>
              </a:rPr>
              <a:t>terminator</a:t>
            </a:r>
          </a:p>
        </p:txBody>
      </p:sp>
      <p:sp>
        <p:nvSpPr>
          <p:cNvPr id="395" name="t395"/>
          <p:cNvSpPr txBox="1"/>
          <p:nvPr/>
        </p:nvSpPr>
        <p:spPr>
          <a:xfrm>
            <a:off x="7360000" y="3640000"/>
            <a:ext cx="63365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650" dirty="0">
                <a:solidFill>
                  <a:srgbClr val="262626"/>
                </a:solidFill>
                <a:latin typeface="Poppins"/>
              </a:rPr>
              <a:t>2.5 V @ 0.4 A</a:t>
            </a:r>
          </a:p>
        </p:txBody>
      </p:sp>
      <p:cxnSp>
        <p:nvCxnSpPr>
          <p:cNvPr id="396" name="c396"/>
          <p:cNvCxnSpPr>
            <a:cxnSpLocks/>
          </p:cNvCxnSpPr>
          <p:nvPr/>
        </p:nvCxnSpPr>
        <p:spPr>
          <a:xfrm>
            <a:off x="7272145" y="4148047"/>
            <a:ext cx="40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8" name="b398"/>
          <p:cNvSpPr/>
          <p:nvPr/>
        </p:nvSpPr>
        <p:spPr>
          <a:xfrm>
            <a:off x="700000" y="478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399" name="t399"/>
          <p:cNvSpPr txBox="1"/>
          <p:nvPr/>
        </p:nvSpPr>
        <p:spPr>
          <a:xfrm>
            <a:off x="910000" y="4770000"/>
            <a:ext cx="12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400" name="b400"/>
          <p:cNvSpPr/>
          <p:nvPr/>
        </p:nvSpPr>
        <p:spPr>
          <a:xfrm>
            <a:off x="2200000" y="478000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DAD9D9"/>
          </a:solidFill>
          <a:ln>
            <a:noFill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401" name="t401"/>
          <p:cNvSpPr txBox="1"/>
          <p:nvPr/>
        </p:nvSpPr>
        <p:spPr>
          <a:xfrm>
            <a:off x="2410000" y="4770000"/>
            <a:ext cx="12565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E3AEE0E0-2147-7E90-2575-4AE8A1A24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333138"/>
              </p:ext>
            </p:extLst>
          </p:nvPr>
        </p:nvGraphicFramePr>
        <p:xfrm>
          <a:off x="523007" y="5350000"/>
          <a:ext cx="11285967" cy="656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000">
                  <a:extLst>
                    <a:ext uri="{9D8B030D-6E8A-4147-A177-3AD203B41FA5}">
                      <a16:colId xmlns:a16="http://schemas.microsoft.com/office/drawing/2014/main" val="233984132"/>
                    </a:ext>
                  </a:extLst>
                </a:gridCol>
                <a:gridCol w="3200000">
                  <a:extLst>
                    <a:ext uri="{9D8B030D-6E8A-4147-A177-3AD203B41FA5}">
                      <a16:colId xmlns:a16="http://schemas.microsoft.com/office/drawing/2014/main" val="2683852292"/>
                    </a:ext>
                  </a:extLst>
                </a:gridCol>
                <a:gridCol w="6085967">
                  <a:extLst>
                    <a:ext uri="{9D8B030D-6E8A-4147-A177-3AD203B41FA5}">
                      <a16:colId xmlns:a16="http://schemas.microsoft.com/office/drawing/2014/main" val="66473677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NXP PMIC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Rails used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Key features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54955"/>
                  </a:ext>
                </a:extLst>
              </a:tr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hlinkClick r:id="rId2"/>
                        </a:rPr>
                        <a:t>FS56</a:t>
                      </a:r>
                      <a:r>
                        <a:rPr lang="en-US" altLang="zh-CN" sz="1000" dirty="0"/>
                        <a:t> + </a:t>
                      </a:r>
                      <a:r>
                        <a:rPr lang="en-US" altLang="zh-CN" sz="1000" dirty="0">
                          <a:hlinkClick r:id="rId3"/>
                        </a:rPr>
                        <a:t>PF8150</a:t>
                      </a:r>
                      <a:endParaRPr lang="zh-CN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000" dirty="0"/>
                        <a:t>FS56: 2 switchers; PF8150: 7 bucks + 4 LDOs</a:t>
                      </a:r>
                      <a:endParaRPr lang="zh-CN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Integrated power platform for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Kintex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™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UltraScale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AU10P/15P, optimized for industrial vision, sensor fusion and automotive applications.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19076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16F46A8-E9DE-B83D-26C9-ADE3EDB31B63}"/>
              </a:ext>
            </a:extLst>
          </p:cNvPr>
          <p:cNvSpPr txBox="1"/>
          <p:nvPr/>
        </p:nvSpPr>
        <p:spPr>
          <a:xfrm>
            <a:off x="1409282" y="6417623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 err="1"/>
          </a:p>
        </p:txBody>
      </p:sp>
      <p:sp>
        <p:nvSpPr>
          <p:cNvPr id="8" name="b400">
            <a:extLst>
              <a:ext uri="{FF2B5EF4-FFF2-40B4-BE49-F238E27FC236}">
                <a16:creationId xmlns:a16="http://schemas.microsoft.com/office/drawing/2014/main" id="{7287AD34-EFA3-D699-9549-20EF168E95F9}"/>
              </a:ext>
            </a:extLst>
          </p:cNvPr>
          <p:cNvSpPr/>
          <p:nvPr/>
        </p:nvSpPr>
        <p:spPr>
          <a:xfrm>
            <a:off x="3720000" y="4777500"/>
            <a:ext cx="150000" cy="150000"/>
          </a:xfrm>
          <a:prstGeom prst="roundRect">
            <a:avLst>
              <a:gd name="adj" fmla="val 8000"/>
            </a:avLst>
          </a:prstGeom>
          <a:noFill/>
          <a:ln>
            <a:solidFill>
              <a:schemeClr val="tx1"/>
            </a:solidFill>
            <a:prstDash val="dash"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11" name="t401">
            <a:extLst>
              <a:ext uri="{FF2B5EF4-FFF2-40B4-BE49-F238E27FC236}">
                <a16:creationId xmlns:a16="http://schemas.microsoft.com/office/drawing/2014/main" id="{D8300163-C0AC-76C5-DFC3-CCDAD73B5E64}"/>
              </a:ext>
            </a:extLst>
          </p:cNvPr>
          <p:cNvSpPr txBox="1"/>
          <p:nvPr/>
        </p:nvSpPr>
        <p:spPr>
          <a:xfrm>
            <a:off x="3930000" y="4767500"/>
            <a:ext cx="15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Optional Technology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481D668-3FDA-444B-E878-7F2773655E8A}"/>
              </a:ext>
            </a:extLst>
          </p:cNvPr>
          <p:cNvCxnSpPr/>
          <p:nvPr/>
        </p:nvCxnSpPr>
        <p:spPr>
          <a:xfrm>
            <a:off x="7240000" y="2132582"/>
            <a:ext cx="23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6B27798-012B-23EA-EF18-36367FB7B536}"/>
              </a:ext>
            </a:extLst>
          </p:cNvPr>
          <p:cNvCxnSpPr/>
          <p:nvPr/>
        </p:nvCxnSpPr>
        <p:spPr>
          <a:xfrm>
            <a:off x="7240000" y="2360000"/>
            <a:ext cx="23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11BDEF2-B5EA-6AAC-9D63-9A04FC559E69}"/>
              </a:ext>
            </a:extLst>
          </p:cNvPr>
          <p:cNvCxnSpPr/>
          <p:nvPr/>
        </p:nvCxnSpPr>
        <p:spPr>
          <a:xfrm>
            <a:off x="7240000" y="2590000"/>
            <a:ext cx="23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33DE64C-B174-9C58-0380-D9804F6ACB79}"/>
              </a:ext>
            </a:extLst>
          </p:cNvPr>
          <p:cNvCxnSpPr/>
          <p:nvPr/>
        </p:nvCxnSpPr>
        <p:spPr>
          <a:xfrm>
            <a:off x="7240000" y="2800000"/>
            <a:ext cx="23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47BA071-5194-9191-4836-ED7556CA9FFA}"/>
              </a:ext>
            </a:extLst>
          </p:cNvPr>
          <p:cNvCxnSpPr/>
          <p:nvPr/>
        </p:nvCxnSpPr>
        <p:spPr>
          <a:xfrm>
            <a:off x="7240000" y="3010903"/>
            <a:ext cx="238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itle 21">
            <a:extLst>
              <a:ext uri="{FF2B5EF4-FFF2-40B4-BE49-F238E27FC236}">
                <a16:creationId xmlns:a16="http://schemas.microsoft.com/office/drawing/2014/main" id="{9211AD0F-4BAC-BF56-D30A-BF945ECD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Xilinx </a:t>
            </a:r>
            <a:r>
              <a:rPr lang="en-US" dirty="0" err="1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Kintex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 UltraScale_AU10P/15P </a:t>
            </a:r>
            <a:r>
              <a:rPr lang="en-US" altLang="zh-CN" dirty="0"/>
              <a:t>Power Solution</a:t>
            </a:r>
            <a:br>
              <a:rPr lang="en-US" dirty="0"/>
            </a:br>
            <a:endParaRPr lang="en-US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BC0AABC-2DDE-F8E7-10C6-BAF4958B8EF0}"/>
              </a:ext>
            </a:extLst>
          </p:cNvPr>
          <p:cNvCxnSpPr>
            <a:cxnSpLocks/>
          </p:cNvCxnSpPr>
          <p:nvPr/>
        </p:nvCxnSpPr>
        <p:spPr>
          <a:xfrm flipV="1">
            <a:off x="2360000" y="2454508"/>
            <a:ext cx="777240" cy="0"/>
          </a:xfrm>
          <a:prstGeom prst="straightConnector1">
            <a:avLst/>
          </a:prstGeom>
          <a:ln w="12700">
            <a:solidFill>
              <a:srgbClr val="92929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A28E2039-C0E4-AF37-BB55-939CDE582380}"/>
              </a:ext>
            </a:extLst>
          </p:cNvPr>
          <p:cNvCxnSpPr>
            <a:cxnSpLocks/>
          </p:cNvCxnSpPr>
          <p:nvPr/>
        </p:nvCxnSpPr>
        <p:spPr>
          <a:xfrm>
            <a:off x="2710000" y="2460822"/>
            <a:ext cx="2286000" cy="530352"/>
          </a:xfrm>
          <a:prstGeom prst="bentConnector3">
            <a:avLst>
              <a:gd name="adj1" fmla="val -152"/>
            </a:avLst>
          </a:prstGeom>
          <a:ln w="12700">
            <a:solidFill>
              <a:srgbClr val="92929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E7BBC55B-2F3B-5DDD-3633-C4C7FC34FE72}"/>
              </a:ext>
            </a:extLst>
          </p:cNvPr>
          <p:cNvCxnSpPr>
            <a:cxnSpLocks/>
          </p:cNvCxnSpPr>
          <p:nvPr/>
        </p:nvCxnSpPr>
        <p:spPr>
          <a:xfrm flipV="1">
            <a:off x="7240000" y="1579068"/>
            <a:ext cx="330000" cy="226981"/>
          </a:xfrm>
          <a:prstGeom prst="bentConnector3">
            <a:avLst>
              <a:gd name="adj1" fmla="val 110696"/>
            </a:avLst>
          </a:prstGeom>
          <a:ln w="12700">
            <a:solidFill>
              <a:srgbClr val="92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99895DFC-FE97-3783-8765-BD927690C956}"/>
              </a:ext>
            </a:extLst>
          </p:cNvPr>
          <p:cNvCxnSpPr>
            <a:cxnSpLocks/>
            <a:stCxn id="340" idx="3"/>
          </p:cNvCxnSpPr>
          <p:nvPr/>
        </p:nvCxnSpPr>
        <p:spPr>
          <a:xfrm flipV="1">
            <a:off x="7240000" y="3350000"/>
            <a:ext cx="530000" cy="245000"/>
          </a:xfrm>
          <a:prstGeom prst="bentConnector3">
            <a:avLst>
              <a:gd name="adj1" fmla="val 50000"/>
            </a:avLst>
          </a:prstGeom>
          <a:ln w="12700">
            <a:solidFill>
              <a:srgbClr val="92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8CBF1FAF-19A5-C604-80B4-ED15DB14B5F5}"/>
              </a:ext>
            </a:extLst>
          </p:cNvPr>
          <p:cNvCxnSpPr>
            <a:endCxn id="384" idx="1"/>
          </p:cNvCxnSpPr>
          <p:nvPr/>
        </p:nvCxnSpPr>
        <p:spPr>
          <a:xfrm>
            <a:off x="7240000" y="3350000"/>
            <a:ext cx="1713650" cy="1174880"/>
          </a:xfrm>
          <a:prstGeom prst="bentConnector3">
            <a:avLst>
              <a:gd name="adj1" fmla="val 74879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10793B65-5421-B88C-1780-F78FF13C11DE}"/>
              </a:ext>
            </a:extLst>
          </p:cNvPr>
          <p:cNvCxnSpPr>
            <a:endCxn id="382" idx="1"/>
          </p:cNvCxnSpPr>
          <p:nvPr/>
        </p:nvCxnSpPr>
        <p:spPr>
          <a:xfrm>
            <a:off x="7240000" y="3825000"/>
            <a:ext cx="1713650" cy="319880"/>
          </a:xfrm>
          <a:prstGeom prst="bentConnector3">
            <a:avLst>
              <a:gd name="adj1" fmla="val 6702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D367903-49E6-CBFE-045A-49794F1DDFFA}"/>
              </a:ext>
            </a:extLst>
          </p:cNvPr>
          <p:cNvSpPr txBox="1"/>
          <p:nvPr/>
        </p:nvSpPr>
        <p:spPr>
          <a:xfrm>
            <a:off x="7611177" y="4040325"/>
            <a:ext cx="6883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sp>
        <p:nvSpPr>
          <p:cNvPr id="61" name="Block Arc 60">
            <a:extLst>
              <a:ext uri="{FF2B5EF4-FFF2-40B4-BE49-F238E27FC236}">
                <a16:creationId xmlns:a16="http://schemas.microsoft.com/office/drawing/2014/main" id="{644C5C9E-A84C-1A98-F3D4-20FA144F22F0}"/>
              </a:ext>
            </a:extLst>
          </p:cNvPr>
          <p:cNvSpPr/>
          <p:nvPr/>
        </p:nvSpPr>
        <p:spPr>
          <a:xfrm rot="21353623">
            <a:off x="8577095" y="4489570"/>
            <a:ext cx="68038" cy="58962"/>
          </a:xfrm>
          <a:prstGeom prst="blockArc">
            <a:avLst/>
          </a:prstGeom>
          <a:solidFill>
            <a:srgbClr val="929292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chemeClr val="tx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1699741B-0680-F23B-DEA6-3C2A3CE0B12B}"/>
              </a:ext>
            </a:extLst>
          </p:cNvPr>
          <p:cNvCxnSpPr>
            <a:cxnSpLocks/>
          </p:cNvCxnSpPr>
          <p:nvPr/>
        </p:nvCxnSpPr>
        <p:spPr>
          <a:xfrm>
            <a:off x="8613175" y="4334880"/>
            <a:ext cx="340475" cy="1005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07A75A77-5279-A094-F468-ADF4A9B6213A}"/>
              </a:ext>
            </a:extLst>
          </p:cNvPr>
          <p:cNvCxnSpPr>
            <a:cxnSpLocks/>
            <a:endCxn id="392" idx="0"/>
          </p:cNvCxnSpPr>
          <p:nvPr/>
        </p:nvCxnSpPr>
        <p:spPr>
          <a:xfrm>
            <a:off x="8613175" y="4334880"/>
            <a:ext cx="0" cy="36212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Block Arc 261">
            <a:extLst>
              <a:ext uri="{FF2B5EF4-FFF2-40B4-BE49-F238E27FC236}">
                <a16:creationId xmlns:a16="http://schemas.microsoft.com/office/drawing/2014/main" id="{0BF1133E-7931-BF4D-F718-FF9A5F278066}"/>
              </a:ext>
            </a:extLst>
          </p:cNvPr>
          <p:cNvSpPr/>
          <p:nvPr/>
        </p:nvSpPr>
        <p:spPr>
          <a:xfrm rot="21353623">
            <a:off x="8489156" y="4108572"/>
            <a:ext cx="68038" cy="58962"/>
          </a:xfrm>
          <a:prstGeom prst="blockArc">
            <a:avLst/>
          </a:prstGeom>
          <a:solidFill>
            <a:srgbClr val="929292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chemeClr val="tx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65" name="Flowchart: Connector 264">
            <a:extLst>
              <a:ext uri="{FF2B5EF4-FFF2-40B4-BE49-F238E27FC236}">
                <a16:creationId xmlns:a16="http://schemas.microsoft.com/office/drawing/2014/main" id="{011F7C6C-3481-4A03-7C03-CD95324A6983}"/>
              </a:ext>
            </a:extLst>
          </p:cNvPr>
          <p:cNvSpPr/>
          <p:nvPr/>
        </p:nvSpPr>
        <p:spPr>
          <a:xfrm>
            <a:off x="9435274" y="1451776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267" name="Flowchart: Connector 266">
            <a:extLst>
              <a:ext uri="{FF2B5EF4-FFF2-40B4-BE49-F238E27FC236}">
                <a16:creationId xmlns:a16="http://schemas.microsoft.com/office/drawing/2014/main" id="{97CDA916-B3D4-EAE1-6DB0-257B641A13FB}"/>
              </a:ext>
            </a:extLst>
          </p:cNvPr>
          <p:cNvSpPr/>
          <p:nvPr/>
        </p:nvSpPr>
        <p:spPr>
          <a:xfrm>
            <a:off x="9435274" y="1988451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269" name="Flowchart: Connector 268">
            <a:extLst>
              <a:ext uri="{FF2B5EF4-FFF2-40B4-BE49-F238E27FC236}">
                <a16:creationId xmlns:a16="http://schemas.microsoft.com/office/drawing/2014/main" id="{947451CC-43C7-6D48-82B4-0DC2A2977B1A}"/>
              </a:ext>
            </a:extLst>
          </p:cNvPr>
          <p:cNvSpPr/>
          <p:nvPr/>
        </p:nvSpPr>
        <p:spPr>
          <a:xfrm>
            <a:off x="9435274" y="2216835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271" name="Flowchart: Connector 270">
            <a:extLst>
              <a:ext uri="{FF2B5EF4-FFF2-40B4-BE49-F238E27FC236}">
                <a16:creationId xmlns:a16="http://schemas.microsoft.com/office/drawing/2014/main" id="{F31B8A1B-713B-3583-E441-9B92649E5964}"/>
              </a:ext>
            </a:extLst>
          </p:cNvPr>
          <p:cNvSpPr/>
          <p:nvPr/>
        </p:nvSpPr>
        <p:spPr>
          <a:xfrm>
            <a:off x="9435274" y="2446037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273" name="Flowchart: Connector 272">
            <a:extLst>
              <a:ext uri="{FF2B5EF4-FFF2-40B4-BE49-F238E27FC236}">
                <a16:creationId xmlns:a16="http://schemas.microsoft.com/office/drawing/2014/main" id="{3E9D31F9-A6C1-F3DD-A684-C0423BD40E85}"/>
              </a:ext>
            </a:extLst>
          </p:cNvPr>
          <p:cNvSpPr/>
          <p:nvPr/>
        </p:nvSpPr>
        <p:spPr>
          <a:xfrm>
            <a:off x="9435274" y="2655238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275" name="Flowchart: Connector 274">
            <a:extLst>
              <a:ext uri="{FF2B5EF4-FFF2-40B4-BE49-F238E27FC236}">
                <a16:creationId xmlns:a16="http://schemas.microsoft.com/office/drawing/2014/main" id="{83EB3547-8913-E3BD-3F70-AAE83C558DD9}"/>
              </a:ext>
            </a:extLst>
          </p:cNvPr>
          <p:cNvSpPr/>
          <p:nvPr/>
        </p:nvSpPr>
        <p:spPr>
          <a:xfrm>
            <a:off x="9435274" y="2862100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</a:t>
            </a:r>
          </a:p>
        </p:txBody>
      </p:sp>
      <p:sp>
        <p:nvSpPr>
          <p:cNvPr id="285" name="b334">
            <a:extLst>
              <a:ext uri="{FF2B5EF4-FFF2-40B4-BE49-F238E27FC236}">
                <a16:creationId xmlns:a16="http://schemas.microsoft.com/office/drawing/2014/main" id="{A470F11E-D7AE-172B-DDA2-CB361F810C63}"/>
              </a:ext>
            </a:extLst>
          </p:cNvPr>
          <p:cNvSpPr/>
          <p:nvPr/>
        </p:nvSpPr>
        <p:spPr>
          <a:xfrm>
            <a:off x="5950000" y="1503500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287" name="b334">
            <a:extLst>
              <a:ext uri="{FF2B5EF4-FFF2-40B4-BE49-F238E27FC236}">
                <a16:creationId xmlns:a16="http://schemas.microsoft.com/office/drawing/2014/main" id="{AA0C25A0-FBB1-B29B-2590-9ED02576EA9F}"/>
              </a:ext>
            </a:extLst>
          </p:cNvPr>
          <p:cNvSpPr/>
          <p:nvPr/>
        </p:nvSpPr>
        <p:spPr>
          <a:xfrm>
            <a:off x="5947289" y="1726729"/>
            <a:ext cx="1290000" cy="19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 lang="en-US" sz="700" b="1" dirty="0">
              <a:solidFill>
                <a:srgbClr val="262626"/>
              </a:solidFill>
              <a:latin typeface="Poppins"/>
            </a:endParaRPr>
          </a:p>
        </p:txBody>
      </p:sp>
      <p:sp>
        <p:nvSpPr>
          <p:cNvPr id="277" name="t356">
            <a:extLst>
              <a:ext uri="{FF2B5EF4-FFF2-40B4-BE49-F238E27FC236}">
                <a16:creationId xmlns:a16="http://schemas.microsoft.com/office/drawing/2014/main" id="{27016746-A48A-91DF-C898-059DF04734BA}"/>
              </a:ext>
            </a:extLst>
          </p:cNvPr>
          <p:cNvSpPr txBox="1"/>
          <p:nvPr/>
        </p:nvSpPr>
        <p:spPr>
          <a:xfrm>
            <a:off x="6150927" y="1535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279" name="t357">
            <a:extLst>
              <a:ext uri="{FF2B5EF4-FFF2-40B4-BE49-F238E27FC236}">
                <a16:creationId xmlns:a16="http://schemas.microsoft.com/office/drawing/2014/main" id="{EF3098B0-CCB9-2D67-FAB9-0B7F46631D31}"/>
              </a:ext>
            </a:extLst>
          </p:cNvPr>
          <p:cNvSpPr txBox="1"/>
          <p:nvPr/>
        </p:nvSpPr>
        <p:spPr>
          <a:xfrm>
            <a:off x="6150927" y="1613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281" name="t359">
            <a:extLst>
              <a:ext uri="{FF2B5EF4-FFF2-40B4-BE49-F238E27FC236}">
                <a16:creationId xmlns:a16="http://schemas.microsoft.com/office/drawing/2014/main" id="{96D4B06B-F38C-6742-B0E0-CB4E2283F756}"/>
              </a:ext>
            </a:extLst>
          </p:cNvPr>
          <p:cNvSpPr txBox="1"/>
          <p:nvPr/>
        </p:nvSpPr>
        <p:spPr>
          <a:xfrm>
            <a:off x="6150927" y="1730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BUCK2</a:t>
            </a:r>
          </a:p>
        </p:txBody>
      </p:sp>
      <p:sp>
        <p:nvSpPr>
          <p:cNvPr id="283" name="t360">
            <a:extLst>
              <a:ext uri="{FF2B5EF4-FFF2-40B4-BE49-F238E27FC236}">
                <a16:creationId xmlns:a16="http://schemas.microsoft.com/office/drawing/2014/main" id="{448367F6-F659-E9C6-77B7-5DB6B0C8C108}"/>
              </a:ext>
            </a:extLst>
          </p:cNvPr>
          <p:cNvSpPr txBox="1"/>
          <p:nvPr/>
        </p:nvSpPr>
        <p:spPr>
          <a:xfrm>
            <a:off x="6150927" y="1808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289" name="t383">
            <a:extLst>
              <a:ext uri="{FF2B5EF4-FFF2-40B4-BE49-F238E27FC236}">
                <a16:creationId xmlns:a16="http://schemas.microsoft.com/office/drawing/2014/main" id="{4F555E48-016D-BF55-DC88-6902E71146BE}"/>
              </a:ext>
            </a:extLst>
          </p:cNvPr>
          <p:cNvSpPr txBox="1"/>
          <p:nvPr/>
        </p:nvSpPr>
        <p:spPr>
          <a:xfrm>
            <a:off x="6135000" y="2047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</a:rPr>
              <a:t>BUCK3</a:t>
            </a:r>
          </a:p>
        </p:txBody>
      </p:sp>
      <p:sp>
        <p:nvSpPr>
          <p:cNvPr id="291" name="t384">
            <a:extLst>
              <a:ext uri="{FF2B5EF4-FFF2-40B4-BE49-F238E27FC236}">
                <a16:creationId xmlns:a16="http://schemas.microsoft.com/office/drawing/2014/main" id="{74577D2A-1B2A-7A9D-4288-28830E0267FC}"/>
              </a:ext>
            </a:extLst>
          </p:cNvPr>
          <p:cNvSpPr txBox="1"/>
          <p:nvPr/>
        </p:nvSpPr>
        <p:spPr>
          <a:xfrm>
            <a:off x="6135000" y="2125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293" name="t380">
            <a:extLst>
              <a:ext uri="{FF2B5EF4-FFF2-40B4-BE49-F238E27FC236}">
                <a16:creationId xmlns:a16="http://schemas.microsoft.com/office/drawing/2014/main" id="{398FC311-45BF-8E3A-F835-424D05B3FB8A}"/>
              </a:ext>
            </a:extLst>
          </p:cNvPr>
          <p:cNvSpPr txBox="1"/>
          <p:nvPr/>
        </p:nvSpPr>
        <p:spPr>
          <a:xfrm>
            <a:off x="6150000" y="3761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LDO3</a:t>
            </a:r>
          </a:p>
        </p:txBody>
      </p:sp>
      <p:sp>
        <p:nvSpPr>
          <p:cNvPr id="295" name="t381">
            <a:extLst>
              <a:ext uri="{FF2B5EF4-FFF2-40B4-BE49-F238E27FC236}">
                <a16:creationId xmlns:a16="http://schemas.microsoft.com/office/drawing/2014/main" id="{BEF3D81C-D58A-7179-7F87-ECE594237D0C}"/>
              </a:ext>
            </a:extLst>
          </p:cNvPr>
          <p:cNvSpPr txBox="1"/>
          <p:nvPr/>
        </p:nvSpPr>
        <p:spPr>
          <a:xfrm>
            <a:off x="6150000" y="3839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297" name="t380">
            <a:extLst>
              <a:ext uri="{FF2B5EF4-FFF2-40B4-BE49-F238E27FC236}">
                <a16:creationId xmlns:a16="http://schemas.microsoft.com/office/drawing/2014/main" id="{DF7A7286-909D-7AE8-8833-311F56E3A4E3}"/>
              </a:ext>
            </a:extLst>
          </p:cNvPr>
          <p:cNvSpPr txBox="1"/>
          <p:nvPr/>
        </p:nvSpPr>
        <p:spPr>
          <a:xfrm>
            <a:off x="6166073" y="4050471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LDO3</a:t>
            </a:r>
          </a:p>
        </p:txBody>
      </p:sp>
      <p:sp>
        <p:nvSpPr>
          <p:cNvPr id="299" name="t381">
            <a:extLst>
              <a:ext uri="{FF2B5EF4-FFF2-40B4-BE49-F238E27FC236}">
                <a16:creationId xmlns:a16="http://schemas.microsoft.com/office/drawing/2014/main" id="{450C1626-1517-B7DB-1AF5-F8D4759E7BC4}"/>
              </a:ext>
            </a:extLst>
          </p:cNvPr>
          <p:cNvSpPr txBox="1"/>
          <p:nvPr/>
        </p:nvSpPr>
        <p:spPr>
          <a:xfrm>
            <a:off x="6166073" y="4128471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402" name="t374">
            <a:extLst>
              <a:ext uri="{FF2B5EF4-FFF2-40B4-BE49-F238E27FC236}">
                <a16:creationId xmlns:a16="http://schemas.microsoft.com/office/drawing/2014/main" id="{81692FFB-375D-5526-13CF-8A93D5DB4A82}"/>
              </a:ext>
            </a:extLst>
          </p:cNvPr>
          <p:cNvSpPr txBox="1"/>
          <p:nvPr/>
        </p:nvSpPr>
        <p:spPr>
          <a:xfrm>
            <a:off x="6166073" y="3279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BUCK5</a:t>
            </a:r>
          </a:p>
        </p:txBody>
      </p:sp>
      <p:sp>
        <p:nvSpPr>
          <p:cNvPr id="404" name="t375">
            <a:extLst>
              <a:ext uri="{FF2B5EF4-FFF2-40B4-BE49-F238E27FC236}">
                <a16:creationId xmlns:a16="http://schemas.microsoft.com/office/drawing/2014/main" id="{C756923B-5095-7DBF-7330-C1E36D350EC5}"/>
              </a:ext>
            </a:extLst>
          </p:cNvPr>
          <p:cNvSpPr txBox="1"/>
          <p:nvPr/>
        </p:nvSpPr>
        <p:spPr>
          <a:xfrm>
            <a:off x="6166073" y="3357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4.1 V @ 2.5 A</a:t>
            </a:r>
          </a:p>
        </p:txBody>
      </p:sp>
      <p:sp>
        <p:nvSpPr>
          <p:cNvPr id="406" name="t377">
            <a:extLst>
              <a:ext uri="{FF2B5EF4-FFF2-40B4-BE49-F238E27FC236}">
                <a16:creationId xmlns:a16="http://schemas.microsoft.com/office/drawing/2014/main" id="{E6FF2DC9-EE2B-FD98-D602-57C33B24C60F}"/>
              </a:ext>
            </a:extLst>
          </p:cNvPr>
          <p:cNvSpPr txBox="1"/>
          <p:nvPr/>
        </p:nvSpPr>
        <p:spPr>
          <a:xfrm>
            <a:off x="6166073" y="350411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BUCK6</a:t>
            </a:r>
          </a:p>
        </p:txBody>
      </p:sp>
      <p:sp>
        <p:nvSpPr>
          <p:cNvPr id="408" name="t378">
            <a:extLst>
              <a:ext uri="{FF2B5EF4-FFF2-40B4-BE49-F238E27FC236}">
                <a16:creationId xmlns:a16="http://schemas.microsoft.com/office/drawing/2014/main" id="{CA7CB9B9-F439-9BF6-2D68-FCB44322B6C5}"/>
              </a:ext>
            </a:extLst>
          </p:cNvPr>
          <p:cNvSpPr txBox="1"/>
          <p:nvPr/>
        </p:nvSpPr>
        <p:spPr>
          <a:xfrm>
            <a:off x="6166073" y="358211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4.1 V @ 2.5 A</a:t>
            </a:r>
          </a:p>
        </p:txBody>
      </p:sp>
      <p:sp>
        <p:nvSpPr>
          <p:cNvPr id="410" name="t362">
            <a:extLst>
              <a:ext uri="{FF2B5EF4-FFF2-40B4-BE49-F238E27FC236}">
                <a16:creationId xmlns:a16="http://schemas.microsoft.com/office/drawing/2014/main" id="{47EC94F7-3186-1C20-95FE-1EE29C5F7479}"/>
              </a:ext>
            </a:extLst>
          </p:cNvPr>
          <p:cNvSpPr txBox="1"/>
          <p:nvPr/>
        </p:nvSpPr>
        <p:spPr>
          <a:xfrm>
            <a:off x="6110001" y="2267017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LDO1</a:t>
            </a:r>
          </a:p>
        </p:txBody>
      </p:sp>
      <p:sp>
        <p:nvSpPr>
          <p:cNvPr id="412" name="t363">
            <a:extLst>
              <a:ext uri="{FF2B5EF4-FFF2-40B4-BE49-F238E27FC236}">
                <a16:creationId xmlns:a16="http://schemas.microsoft.com/office/drawing/2014/main" id="{9F7635E9-D8BF-F759-9B69-CD71FC91F8BC}"/>
              </a:ext>
            </a:extLst>
          </p:cNvPr>
          <p:cNvSpPr txBox="1"/>
          <p:nvPr/>
        </p:nvSpPr>
        <p:spPr>
          <a:xfrm>
            <a:off x="6110001" y="2345017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414" name="t365">
            <a:extLst>
              <a:ext uri="{FF2B5EF4-FFF2-40B4-BE49-F238E27FC236}">
                <a16:creationId xmlns:a16="http://schemas.microsoft.com/office/drawing/2014/main" id="{6EFEF46C-CC0D-2F68-9786-FE54986AE89F}"/>
              </a:ext>
            </a:extLst>
          </p:cNvPr>
          <p:cNvSpPr txBox="1"/>
          <p:nvPr/>
        </p:nvSpPr>
        <p:spPr>
          <a:xfrm>
            <a:off x="6135000" y="2492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BUCK4</a:t>
            </a:r>
          </a:p>
        </p:txBody>
      </p:sp>
      <p:sp>
        <p:nvSpPr>
          <p:cNvPr id="416" name="t366">
            <a:extLst>
              <a:ext uri="{FF2B5EF4-FFF2-40B4-BE49-F238E27FC236}">
                <a16:creationId xmlns:a16="http://schemas.microsoft.com/office/drawing/2014/main" id="{1BB7D8AE-5102-11FB-EECD-F6D37BFECCF8}"/>
              </a:ext>
            </a:extLst>
          </p:cNvPr>
          <p:cNvSpPr txBox="1"/>
          <p:nvPr/>
        </p:nvSpPr>
        <p:spPr>
          <a:xfrm>
            <a:off x="6135000" y="25700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418" name="t368">
            <a:extLst>
              <a:ext uri="{FF2B5EF4-FFF2-40B4-BE49-F238E27FC236}">
                <a16:creationId xmlns:a16="http://schemas.microsoft.com/office/drawing/2014/main" id="{802AE90D-061B-9F89-FBF7-E39615FBBB79}"/>
              </a:ext>
            </a:extLst>
          </p:cNvPr>
          <p:cNvSpPr txBox="1"/>
          <p:nvPr/>
        </p:nvSpPr>
        <p:spPr>
          <a:xfrm>
            <a:off x="6135000" y="2746552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LDO2</a:t>
            </a:r>
          </a:p>
        </p:txBody>
      </p:sp>
      <p:sp>
        <p:nvSpPr>
          <p:cNvPr id="420" name="t369">
            <a:extLst>
              <a:ext uri="{FF2B5EF4-FFF2-40B4-BE49-F238E27FC236}">
                <a16:creationId xmlns:a16="http://schemas.microsoft.com/office/drawing/2014/main" id="{88B3AADA-3DC3-3E29-6B4F-F723BD8F2495}"/>
              </a:ext>
            </a:extLst>
          </p:cNvPr>
          <p:cNvSpPr txBox="1"/>
          <p:nvPr/>
        </p:nvSpPr>
        <p:spPr>
          <a:xfrm>
            <a:off x="6135000" y="2824552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422" name="t371">
            <a:extLst>
              <a:ext uri="{FF2B5EF4-FFF2-40B4-BE49-F238E27FC236}">
                <a16:creationId xmlns:a16="http://schemas.microsoft.com/office/drawing/2014/main" id="{B222BF0D-889C-A83C-E163-28741D7B11D4}"/>
              </a:ext>
            </a:extLst>
          </p:cNvPr>
          <p:cNvSpPr txBox="1"/>
          <p:nvPr/>
        </p:nvSpPr>
        <p:spPr>
          <a:xfrm>
            <a:off x="6166073" y="2961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BUCK7</a:t>
            </a:r>
          </a:p>
        </p:txBody>
      </p:sp>
      <p:sp>
        <p:nvSpPr>
          <p:cNvPr id="424" name="t372">
            <a:extLst>
              <a:ext uri="{FF2B5EF4-FFF2-40B4-BE49-F238E27FC236}">
                <a16:creationId xmlns:a16="http://schemas.microsoft.com/office/drawing/2014/main" id="{D26E1405-8DEE-7FDB-FDB4-29CE296BE84F}"/>
              </a:ext>
            </a:extLst>
          </p:cNvPr>
          <p:cNvSpPr txBox="1"/>
          <p:nvPr/>
        </p:nvSpPr>
        <p:spPr>
          <a:xfrm>
            <a:off x="6166073" y="30395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1.0 V to 4.1 V @ 2.5 A</a:t>
            </a:r>
          </a:p>
        </p:txBody>
      </p:sp>
    </p:spTree>
    <p:extLst>
      <p:ext uri="{BB962C8B-B14F-4D97-AF65-F5344CB8AC3E}">
        <p14:creationId xmlns:p14="http://schemas.microsoft.com/office/powerpoint/2010/main" val="3824648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3F233-1204-0E16-231A-95804201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CEC72863-D488-2169-0574-FB85F591E327}"/>
              </a:ext>
            </a:extLst>
          </p:cNvPr>
          <p:cNvSpPr txBox="1">
            <a:spLocks/>
          </p:cNvSpPr>
          <p:nvPr/>
        </p:nvSpPr>
        <p:spPr>
          <a:xfrm>
            <a:off x="449749" y="527244"/>
            <a:ext cx="11432485" cy="4574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200" b="0" i="0" kern="1200" smtClean="0">
                <a:solidFill>
                  <a:schemeClr val="tx2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01" name="b301"/>
          <p:cNvSpPr/>
          <p:nvPr/>
        </p:nvSpPr>
        <p:spPr>
          <a:xfrm>
            <a:off x="380000" y="1210000"/>
            <a:ext cx="4096750" cy="1660000"/>
          </a:xfrm>
          <a:prstGeom prst="rect">
            <a:avLst/>
          </a:prstGeom>
          <a:noFill/>
          <a:ln w="19050">
            <a:solidFill>
              <a:srgbClr val="6E6E6E"/>
            </a:solidFill>
            <a:prstDash val="dash"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02" name="b302"/>
          <p:cNvSpPr/>
          <p:nvPr/>
        </p:nvSpPr>
        <p:spPr>
          <a:xfrm>
            <a:off x="900000" y="1300000"/>
            <a:ext cx="1400000" cy="14200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03" name="t303"/>
          <p:cNvSpPr txBox="1"/>
          <p:nvPr/>
        </p:nvSpPr>
        <p:spPr>
          <a:xfrm>
            <a:off x="900000" y="1340000"/>
            <a:ext cx="14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>
                <a:latin typeface="Poppins"/>
              </a:rPr>
              <a:t>FS56</a:t>
            </a:r>
          </a:p>
        </p:txBody>
      </p:sp>
      <p:sp>
        <p:nvSpPr>
          <p:cNvPr id="304" name="b304"/>
          <p:cNvSpPr/>
          <p:nvPr/>
        </p:nvSpPr>
        <p:spPr>
          <a:xfrm>
            <a:off x="960000" y="158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05" name="t305"/>
          <p:cNvSpPr txBox="1"/>
          <p:nvPr/>
        </p:nvSpPr>
        <p:spPr>
          <a:xfrm>
            <a:off x="960000" y="158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VSUP</a:t>
            </a:r>
          </a:p>
        </p:txBody>
      </p:sp>
      <p:sp>
        <p:nvSpPr>
          <p:cNvPr id="306" name="b306"/>
          <p:cNvSpPr/>
          <p:nvPr/>
        </p:nvSpPr>
        <p:spPr>
          <a:xfrm>
            <a:off x="960000" y="180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07" name="t307"/>
          <p:cNvSpPr txBox="1"/>
          <p:nvPr/>
        </p:nvSpPr>
        <p:spPr>
          <a:xfrm>
            <a:off x="960000" y="180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ENx</a:t>
            </a:r>
          </a:p>
        </p:txBody>
      </p:sp>
      <p:sp>
        <p:nvSpPr>
          <p:cNvPr id="308" name="b308"/>
          <p:cNvSpPr/>
          <p:nvPr/>
        </p:nvSpPr>
        <p:spPr>
          <a:xfrm>
            <a:off x="1680000" y="158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09" name="t309"/>
          <p:cNvSpPr txBox="1"/>
          <p:nvPr/>
        </p:nvSpPr>
        <p:spPr>
          <a:xfrm>
            <a:off x="1680000" y="158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SW2</a:t>
            </a:r>
          </a:p>
        </p:txBody>
      </p:sp>
      <p:sp>
        <p:nvSpPr>
          <p:cNvPr id="310" name="b310"/>
          <p:cNvSpPr/>
          <p:nvPr/>
        </p:nvSpPr>
        <p:spPr>
          <a:xfrm>
            <a:off x="1680000" y="206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11" name="t311"/>
          <p:cNvSpPr txBox="1"/>
          <p:nvPr/>
        </p:nvSpPr>
        <p:spPr>
          <a:xfrm>
            <a:off x="1680000" y="206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SW1</a:t>
            </a:r>
          </a:p>
        </p:txBody>
      </p:sp>
      <p:sp>
        <p:nvSpPr>
          <p:cNvPr id="312" name="b312"/>
          <p:cNvSpPr/>
          <p:nvPr/>
        </p:nvSpPr>
        <p:spPr>
          <a:xfrm>
            <a:off x="1680000" y="226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13" name="t313"/>
          <p:cNvSpPr txBox="1"/>
          <p:nvPr/>
        </p:nvSpPr>
        <p:spPr>
          <a:xfrm>
            <a:off x="1680000" y="226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PGOOD</a:t>
            </a:r>
          </a:p>
        </p:txBody>
      </p:sp>
      <p:sp>
        <p:nvSpPr>
          <p:cNvPr id="314" name="b314"/>
          <p:cNvSpPr/>
          <p:nvPr/>
        </p:nvSpPr>
        <p:spPr>
          <a:xfrm>
            <a:off x="1680000" y="24600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15" name="t315"/>
          <p:cNvSpPr txBox="1"/>
          <p:nvPr/>
        </p:nvSpPr>
        <p:spPr>
          <a:xfrm>
            <a:off x="1680000" y="24600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21" name="b321"/>
          <p:cNvSpPr/>
          <p:nvPr/>
        </p:nvSpPr>
        <p:spPr>
          <a:xfrm>
            <a:off x="2900000" y="1724500"/>
            <a:ext cx="1250000" cy="995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22" name="t322"/>
          <p:cNvSpPr txBox="1"/>
          <p:nvPr/>
        </p:nvSpPr>
        <p:spPr>
          <a:xfrm>
            <a:off x="2900000" y="1765000"/>
            <a:ext cx="125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>
                <a:solidFill>
                  <a:srgbClr val="262626"/>
                </a:solidFill>
                <a:latin typeface="Poppins"/>
              </a:rPr>
              <a:t>MCU</a:t>
            </a:r>
          </a:p>
        </p:txBody>
      </p:sp>
      <p:sp>
        <p:nvSpPr>
          <p:cNvPr id="324" name="t324"/>
          <p:cNvSpPr txBox="1"/>
          <p:nvPr/>
        </p:nvSpPr>
        <p:spPr>
          <a:xfrm>
            <a:off x="2940950" y="2044775"/>
            <a:ext cx="52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POWER</a:t>
            </a:r>
          </a:p>
        </p:txBody>
      </p:sp>
      <p:sp>
        <p:nvSpPr>
          <p:cNvPr id="326" name="t326"/>
          <p:cNvSpPr txBox="1"/>
          <p:nvPr/>
        </p:nvSpPr>
        <p:spPr>
          <a:xfrm>
            <a:off x="2940950" y="2244775"/>
            <a:ext cx="52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POR</a:t>
            </a:r>
          </a:p>
        </p:txBody>
      </p:sp>
      <p:sp>
        <p:nvSpPr>
          <p:cNvPr id="328" name="t328"/>
          <p:cNvSpPr txBox="1"/>
          <p:nvPr/>
        </p:nvSpPr>
        <p:spPr>
          <a:xfrm>
            <a:off x="2940950" y="2444775"/>
            <a:ext cx="52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30" name="t330"/>
          <p:cNvSpPr txBox="1"/>
          <p:nvPr/>
        </p:nvSpPr>
        <p:spPr>
          <a:xfrm>
            <a:off x="3570000" y="2025725"/>
            <a:ext cx="52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GPIO</a:t>
            </a:r>
          </a:p>
        </p:txBody>
      </p:sp>
      <p:sp>
        <p:nvSpPr>
          <p:cNvPr id="332" name="t332"/>
          <p:cNvSpPr txBox="1"/>
          <p:nvPr/>
        </p:nvSpPr>
        <p:spPr>
          <a:xfrm>
            <a:off x="3570000" y="2225725"/>
            <a:ext cx="52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GPIO</a:t>
            </a:r>
          </a:p>
        </p:txBody>
      </p:sp>
      <p:sp>
        <p:nvSpPr>
          <p:cNvPr id="333" name="t333"/>
          <p:cNvSpPr txBox="1"/>
          <p:nvPr/>
        </p:nvSpPr>
        <p:spPr>
          <a:xfrm>
            <a:off x="560000" y="2890000"/>
            <a:ext cx="24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0" dirty="0">
                <a:solidFill>
                  <a:srgbClr val="262626"/>
                </a:solidFill>
                <a:latin typeface="Poppins"/>
              </a:rPr>
              <a:t>*Optional for 12 V vehicle battery systems</a:t>
            </a:r>
          </a:p>
        </p:txBody>
      </p:sp>
      <p:sp>
        <p:nvSpPr>
          <p:cNvPr id="334" name="b334"/>
          <p:cNvSpPr/>
          <p:nvPr/>
        </p:nvSpPr>
        <p:spPr>
          <a:xfrm>
            <a:off x="4700000" y="1299999"/>
            <a:ext cx="2200000" cy="1172501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35" name="t335"/>
          <p:cNvSpPr txBox="1"/>
          <p:nvPr/>
        </p:nvSpPr>
        <p:spPr>
          <a:xfrm>
            <a:off x="4700000" y="1340000"/>
            <a:ext cx="22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>
                <a:latin typeface="Poppins"/>
              </a:rPr>
              <a:t>PF53</a:t>
            </a:r>
          </a:p>
        </p:txBody>
      </p:sp>
      <p:sp>
        <p:nvSpPr>
          <p:cNvPr id="337" name="t337"/>
          <p:cNvSpPr txBox="1"/>
          <p:nvPr/>
        </p:nvSpPr>
        <p:spPr>
          <a:xfrm>
            <a:off x="4760000" y="1564675"/>
            <a:ext cx="56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339" name="t339"/>
          <p:cNvSpPr txBox="1"/>
          <p:nvPr/>
        </p:nvSpPr>
        <p:spPr>
          <a:xfrm>
            <a:off x="4760000" y="1833825"/>
            <a:ext cx="56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PWRON</a:t>
            </a:r>
          </a:p>
        </p:txBody>
      </p:sp>
      <p:sp>
        <p:nvSpPr>
          <p:cNvPr id="341" name="t341"/>
          <p:cNvSpPr txBox="1"/>
          <p:nvPr/>
        </p:nvSpPr>
        <p:spPr>
          <a:xfrm>
            <a:off x="4760000" y="2238825"/>
            <a:ext cx="560000" cy="175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42" name="b342"/>
          <p:cNvSpPr/>
          <p:nvPr/>
        </p:nvSpPr>
        <p:spPr>
          <a:xfrm>
            <a:off x="5960000" y="1600000"/>
            <a:ext cx="880000" cy="2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92500" lnSpcReduction="20000"/>
          </a:bodyPr>
          <a:lstStyle/>
          <a:p>
            <a:pPr algn="ctr"/>
            <a:endParaRPr/>
          </a:p>
        </p:txBody>
      </p:sp>
      <p:sp>
        <p:nvSpPr>
          <p:cNvPr id="343" name="t343"/>
          <p:cNvSpPr txBox="1"/>
          <p:nvPr/>
        </p:nvSpPr>
        <p:spPr>
          <a:xfrm>
            <a:off x="5960000" y="1612000"/>
            <a:ext cx="880000" cy="1125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344" name="t344"/>
          <p:cNvSpPr txBox="1"/>
          <p:nvPr/>
        </p:nvSpPr>
        <p:spPr>
          <a:xfrm>
            <a:off x="5960000" y="1725000"/>
            <a:ext cx="880000" cy="1125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1.8V @ 8 A</a:t>
            </a:r>
          </a:p>
        </p:txBody>
      </p:sp>
      <p:sp>
        <p:nvSpPr>
          <p:cNvPr id="345" name="b345"/>
          <p:cNvSpPr/>
          <p:nvPr/>
        </p:nvSpPr>
        <p:spPr>
          <a:xfrm>
            <a:off x="4700000" y="2514300"/>
            <a:ext cx="2200000" cy="2476800"/>
          </a:xfrm>
          <a:prstGeom prst="rect">
            <a:avLst/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46" name="t346"/>
          <p:cNvSpPr txBox="1"/>
          <p:nvPr/>
        </p:nvSpPr>
        <p:spPr>
          <a:xfrm>
            <a:off x="4700000" y="2554300"/>
            <a:ext cx="220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000" b="1" dirty="0">
                <a:latin typeface="Poppins"/>
              </a:rPr>
              <a:t>PF8150</a:t>
            </a:r>
          </a:p>
        </p:txBody>
      </p:sp>
      <p:sp>
        <p:nvSpPr>
          <p:cNvPr id="347" name="b347"/>
          <p:cNvSpPr/>
          <p:nvPr/>
        </p:nvSpPr>
        <p:spPr>
          <a:xfrm>
            <a:off x="4760000" y="29343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48" name="t348"/>
          <p:cNvSpPr txBox="1"/>
          <p:nvPr/>
        </p:nvSpPr>
        <p:spPr>
          <a:xfrm>
            <a:off x="4760000" y="29343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VIN</a:t>
            </a:r>
          </a:p>
        </p:txBody>
      </p:sp>
      <p:sp>
        <p:nvSpPr>
          <p:cNvPr id="349" name="b349"/>
          <p:cNvSpPr/>
          <p:nvPr/>
        </p:nvSpPr>
        <p:spPr>
          <a:xfrm>
            <a:off x="4760000" y="35143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50" name="t350"/>
          <p:cNvSpPr txBox="1"/>
          <p:nvPr/>
        </p:nvSpPr>
        <p:spPr>
          <a:xfrm>
            <a:off x="4760000" y="35143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PWRON</a:t>
            </a:r>
          </a:p>
        </p:txBody>
      </p:sp>
      <p:sp>
        <p:nvSpPr>
          <p:cNvPr id="351" name="b351"/>
          <p:cNvSpPr/>
          <p:nvPr/>
        </p:nvSpPr>
        <p:spPr>
          <a:xfrm>
            <a:off x="4760000" y="37643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52" name="t352"/>
          <p:cNvSpPr txBox="1"/>
          <p:nvPr/>
        </p:nvSpPr>
        <p:spPr>
          <a:xfrm>
            <a:off x="4760000" y="37643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PGOOD</a:t>
            </a:r>
          </a:p>
        </p:txBody>
      </p:sp>
      <p:sp>
        <p:nvSpPr>
          <p:cNvPr id="353" name="b353"/>
          <p:cNvSpPr/>
          <p:nvPr/>
        </p:nvSpPr>
        <p:spPr>
          <a:xfrm>
            <a:off x="4760000" y="4014300"/>
            <a:ext cx="560000" cy="175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54" name="t354"/>
          <p:cNvSpPr txBox="1"/>
          <p:nvPr/>
        </p:nvSpPr>
        <p:spPr>
          <a:xfrm>
            <a:off x="4760000" y="4014300"/>
            <a:ext cx="560000" cy="17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I2C</a:t>
            </a:r>
          </a:p>
        </p:txBody>
      </p:sp>
      <p:sp>
        <p:nvSpPr>
          <p:cNvPr id="355" name="b355"/>
          <p:cNvSpPr/>
          <p:nvPr/>
        </p:nvSpPr>
        <p:spPr>
          <a:xfrm>
            <a:off x="5960000" y="2764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56" name="t356"/>
          <p:cNvSpPr txBox="1"/>
          <p:nvPr/>
        </p:nvSpPr>
        <p:spPr>
          <a:xfrm>
            <a:off x="5960000" y="2776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BUCK1</a:t>
            </a:r>
          </a:p>
        </p:txBody>
      </p:sp>
      <p:sp>
        <p:nvSpPr>
          <p:cNvPr id="357" name="t357"/>
          <p:cNvSpPr txBox="1"/>
          <p:nvPr/>
        </p:nvSpPr>
        <p:spPr>
          <a:xfrm>
            <a:off x="5960000" y="2854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358" name="b358"/>
          <p:cNvSpPr/>
          <p:nvPr/>
        </p:nvSpPr>
        <p:spPr>
          <a:xfrm>
            <a:off x="5960000" y="2959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59" name="t359"/>
          <p:cNvSpPr txBox="1"/>
          <p:nvPr/>
        </p:nvSpPr>
        <p:spPr>
          <a:xfrm>
            <a:off x="5960000" y="2971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BUCK2</a:t>
            </a:r>
          </a:p>
        </p:txBody>
      </p:sp>
      <p:sp>
        <p:nvSpPr>
          <p:cNvPr id="360" name="t360"/>
          <p:cNvSpPr txBox="1"/>
          <p:nvPr/>
        </p:nvSpPr>
        <p:spPr>
          <a:xfrm>
            <a:off x="5960000" y="3049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361" name="b361"/>
          <p:cNvSpPr/>
          <p:nvPr/>
        </p:nvSpPr>
        <p:spPr>
          <a:xfrm>
            <a:off x="5960000" y="3154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62" name="t362"/>
          <p:cNvSpPr txBox="1"/>
          <p:nvPr/>
        </p:nvSpPr>
        <p:spPr>
          <a:xfrm>
            <a:off x="5960000" y="3166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LDO1</a:t>
            </a:r>
          </a:p>
        </p:txBody>
      </p:sp>
      <p:sp>
        <p:nvSpPr>
          <p:cNvPr id="363" name="t363"/>
          <p:cNvSpPr txBox="1"/>
          <p:nvPr/>
        </p:nvSpPr>
        <p:spPr>
          <a:xfrm>
            <a:off x="5960000" y="3244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364" name="b364"/>
          <p:cNvSpPr/>
          <p:nvPr/>
        </p:nvSpPr>
        <p:spPr>
          <a:xfrm>
            <a:off x="5960000" y="3349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65" name="t365"/>
          <p:cNvSpPr txBox="1"/>
          <p:nvPr/>
        </p:nvSpPr>
        <p:spPr>
          <a:xfrm>
            <a:off x="5960000" y="3361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BUCK4</a:t>
            </a:r>
          </a:p>
        </p:txBody>
      </p:sp>
      <p:sp>
        <p:nvSpPr>
          <p:cNvPr id="366" name="t366"/>
          <p:cNvSpPr txBox="1"/>
          <p:nvPr/>
        </p:nvSpPr>
        <p:spPr>
          <a:xfrm>
            <a:off x="5960000" y="3439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1.8V @ 2.5 A</a:t>
            </a:r>
          </a:p>
        </p:txBody>
      </p:sp>
      <p:sp>
        <p:nvSpPr>
          <p:cNvPr id="367" name="b367"/>
          <p:cNvSpPr/>
          <p:nvPr/>
        </p:nvSpPr>
        <p:spPr>
          <a:xfrm>
            <a:off x="5960000" y="3544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68" name="t368"/>
          <p:cNvSpPr txBox="1"/>
          <p:nvPr/>
        </p:nvSpPr>
        <p:spPr>
          <a:xfrm>
            <a:off x="5960000" y="3556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LDO2</a:t>
            </a:r>
          </a:p>
        </p:txBody>
      </p:sp>
      <p:sp>
        <p:nvSpPr>
          <p:cNvPr id="369" name="t369"/>
          <p:cNvSpPr txBox="1"/>
          <p:nvPr/>
        </p:nvSpPr>
        <p:spPr>
          <a:xfrm>
            <a:off x="5960000" y="3634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370" name="b370"/>
          <p:cNvSpPr/>
          <p:nvPr/>
        </p:nvSpPr>
        <p:spPr>
          <a:xfrm>
            <a:off x="5960000" y="3739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71" name="t371"/>
          <p:cNvSpPr txBox="1"/>
          <p:nvPr/>
        </p:nvSpPr>
        <p:spPr>
          <a:xfrm>
            <a:off x="5960000" y="3751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BUCK7</a:t>
            </a:r>
          </a:p>
        </p:txBody>
      </p:sp>
      <p:sp>
        <p:nvSpPr>
          <p:cNvPr id="372" name="t372"/>
          <p:cNvSpPr txBox="1"/>
          <p:nvPr/>
        </p:nvSpPr>
        <p:spPr>
          <a:xfrm>
            <a:off x="5960000" y="3829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1.0 V to 4.1 V @ 2.5 A</a:t>
            </a:r>
          </a:p>
        </p:txBody>
      </p:sp>
      <p:sp>
        <p:nvSpPr>
          <p:cNvPr id="373" name="b373"/>
          <p:cNvSpPr/>
          <p:nvPr/>
        </p:nvSpPr>
        <p:spPr>
          <a:xfrm>
            <a:off x="5960000" y="3934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74" name="t374"/>
          <p:cNvSpPr txBox="1"/>
          <p:nvPr/>
        </p:nvSpPr>
        <p:spPr>
          <a:xfrm>
            <a:off x="5960000" y="3946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BUCK5</a:t>
            </a:r>
          </a:p>
        </p:txBody>
      </p:sp>
      <p:sp>
        <p:nvSpPr>
          <p:cNvPr id="375" name="t375"/>
          <p:cNvSpPr txBox="1"/>
          <p:nvPr/>
        </p:nvSpPr>
        <p:spPr>
          <a:xfrm>
            <a:off x="5960000" y="4024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4.1 V @ 2.5 A</a:t>
            </a:r>
          </a:p>
        </p:txBody>
      </p:sp>
      <p:sp>
        <p:nvSpPr>
          <p:cNvPr id="376" name="b376"/>
          <p:cNvSpPr/>
          <p:nvPr/>
        </p:nvSpPr>
        <p:spPr>
          <a:xfrm>
            <a:off x="5960000" y="4129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77" name="t377"/>
          <p:cNvSpPr txBox="1"/>
          <p:nvPr/>
        </p:nvSpPr>
        <p:spPr>
          <a:xfrm>
            <a:off x="5960000" y="4141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>
                <a:solidFill>
                  <a:srgbClr val="262626"/>
                </a:solidFill>
                <a:latin typeface="Poppins"/>
              </a:rPr>
              <a:t>BUCK6</a:t>
            </a:r>
          </a:p>
        </p:txBody>
      </p:sp>
      <p:sp>
        <p:nvSpPr>
          <p:cNvPr id="378" name="t378"/>
          <p:cNvSpPr txBox="1"/>
          <p:nvPr/>
        </p:nvSpPr>
        <p:spPr>
          <a:xfrm>
            <a:off x="5960000" y="42193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4.1 V @ 2.5 A</a:t>
            </a:r>
          </a:p>
        </p:txBody>
      </p:sp>
      <p:sp>
        <p:nvSpPr>
          <p:cNvPr id="379" name="b379"/>
          <p:cNvSpPr/>
          <p:nvPr/>
        </p:nvSpPr>
        <p:spPr>
          <a:xfrm>
            <a:off x="5960000" y="4324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82" name="b382"/>
          <p:cNvSpPr/>
          <p:nvPr/>
        </p:nvSpPr>
        <p:spPr>
          <a:xfrm>
            <a:off x="5960000" y="45193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85" name="b385"/>
          <p:cNvSpPr/>
          <p:nvPr/>
        </p:nvSpPr>
        <p:spPr>
          <a:xfrm>
            <a:off x="9292000" y="1299999"/>
            <a:ext cx="2700000" cy="26118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386" name="t386"/>
          <p:cNvSpPr txBox="1"/>
          <p:nvPr/>
        </p:nvSpPr>
        <p:spPr>
          <a:xfrm>
            <a:off x="9292000" y="1357199"/>
            <a:ext cx="2700000" cy="3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900" b="1" dirty="0" err="1">
                <a:solidFill>
                  <a:srgbClr val="262626"/>
                </a:solidFill>
                <a:latin typeface="Poppins"/>
              </a:rPr>
              <a:t>Artix</a:t>
            </a:r>
            <a:r>
              <a:rPr lang="en-US" sz="900" b="1" dirty="0">
                <a:solidFill>
                  <a:srgbClr val="262626"/>
                </a:solidFill>
                <a:latin typeface="Poppins"/>
              </a:rPr>
              <a:t> US+</a:t>
            </a:r>
          </a:p>
          <a:p>
            <a:pPr algn="ctr"/>
            <a:r>
              <a:rPr lang="en-US" sz="900" b="1" dirty="0">
                <a:solidFill>
                  <a:srgbClr val="262626"/>
                </a:solidFill>
                <a:latin typeface="Poppins"/>
              </a:rPr>
              <a:t>(AU20P/25P) - FPGA</a:t>
            </a:r>
          </a:p>
        </p:txBody>
      </p:sp>
      <p:sp>
        <p:nvSpPr>
          <p:cNvPr id="388" name="t388"/>
          <p:cNvSpPr txBox="1"/>
          <p:nvPr/>
        </p:nvSpPr>
        <p:spPr>
          <a:xfrm>
            <a:off x="9382000" y="1736749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VMGTAVTT</a:t>
            </a:r>
          </a:p>
        </p:txBody>
      </p:sp>
      <p:sp>
        <p:nvSpPr>
          <p:cNvPr id="390" name="t390"/>
          <p:cNvSpPr txBox="1"/>
          <p:nvPr/>
        </p:nvSpPr>
        <p:spPr>
          <a:xfrm>
            <a:off x="9382000" y="2285499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VCCINT, VCCBRAM, VCCINT_IO</a:t>
            </a:r>
          </a:p>
        </p:txBody>
      </p:sp>
      <p:sp>
        <p:nvSpPr>
          <p:cNvPr id="392" name="t392"/>
          <p:cNvSpPr txBox="1"/>
          <p:nvPr/>
        </p:nvSpPr>
        <p:spPr>
          <a:xfrm>
            <a:off x="9382000" y="2576324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VCCAUX/ADC</a:t>
            </a:r>
          </a:p>
        </p:txBody>
      </p:sp>
      <p:sp>
        <p:nvSpPr>
          <p:cNvPr id="394" name="t394"/>
          <p:cNvSpPr txBox="1"/>
          <p:nvPr/>
        </p:nvSpPr>
        <p:spPr>
          <a:xfrm>
            <a:off x="9382000" y="2867149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VMGTAVCC</a:t>
            </a:r>
          </a:p>
        </p:txBody>
      </p:sp>
      <p:sp>
        <p:nvSpPr>
          <p:cNvPr id="396" name="t396"/>
          <p:cNvSpPr txBox="1"/>
          <p:nvPr/>
        </p:nvSpPr>
        <p:spPr>
          <a:xfrm>
            <a:off x="9382000" y="3159799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VMGTVCCAUX</a:t>
            </a:r>
          </a:p>
        </p:txBody>
      </p:sp>
      <p:sp>
        <p:nvSpPr>
          <p:cNvPr id="398" name="t398"/>
          <p:cNvSpPr txBox="1"/>
          <p:nvPr/>
        </p:nvSpPr>
        <p:spPr>
          <a:xfrm>
            <a:off x="9382000" y="3460299"/>
            <a:ext cx="2520000" cy="18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VCCO</a:t>
            </a:r>
          </a:p>
        </p:txBody>
      </p:sp>
      <p:sp>
        <p:nvSpPr>
          <p:cNvPr id="399" name="b399"/>
          <p:cNvSpPr/>
          <p:nvPr/>
        </p:nvSpPr>
        <p:spPr>
          <a:xfrm>
            <a:off x="8542000" y="4103075"/>
            <a:ext cx="1500000" cy="90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endParaRPr/>
          </a:p>
        </p:txBody>
      </p:sp>
      <p:sp>
        <p:nvSpPr>
          <p:cNvPr id="400" name="t400"/>
          <p:cNvSpPr txBox="1"/>
          <p:nvPr/>
        </p:nvSpPr>
        <p:spPr>
          <a:xfrm>
            <a:off x="9382000" y="4442350"/>
            <a:ext cx="450000" cy="19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900" b="1" dirty="0">
                <a:solidFill>
                  <a:srgbClr val="262626"/>
                </a:solidFill>
                <a:latin typeface="Poppins"/>
              </a:rPr>
              <a:t>DDR</a:t>
            </a:r>
          </a:p>
        </p:txBody>
      </p:sp>
      <p:sp>
        <p:nvSpPr>
          <p:cNvPr id="402" name="t402"/>
          <p:cNvSpPr txBox="1"/>
          <p:nvPr/>
        </p:nvSpPr>
        <p:spPr>
          <a:xfrm>
            <a:off x="8602000" y="4193075"/>
            <a:ext cx="620000" cy="17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VDD</a:t>
            </a:r>
          </a:p>
        </p:txBody>
      </p:sp>
      <p:sp>
        <p:nvSpPr>
          <p:cNvPr id="404" name="t404"/>
          <p:cNvSpPr txBox="1"/>
          <p:nvPr/>
        </p:nvSpPr>
        <p:spPr>
          <a:xfrm>
            <a:off x="8602000" y="4383075"/>
            <a:ext cx="620000" cy="17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VPP</a:t>
            </a:r>
          </a:p>
        </p:txBody>
      </p:sp>
      <p:sp>
        <p:nvSpPr>
          <p:cNvPr id="406" name="t406"/>
          <p:cNvSpPr txBox="1"/>
          <p:nvPr/>
        </p:nvSpPr>
        <p:spPr>
          <a:xfrm>
            <a:off x="8602000" y="4573075"/>
            <a:ext cx="620000" cy="17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VDDQ/2</a:t>
            </a:r>
          </a:p>
        </p:txBody>
      </p:sp>
      <p:sp>
        <p:nvSpPr>
          <p:cNvPr id="408" name="t408"/>
          <p:cNvSpPr txBox="1"/>
          <p:nvPr/>
        </p:nvSpPr>
        <p:spPr>
          <a:xfrm>
            <a:off x="8602000" y="4763075"/>
            <a:ext cx="620000" cy="17000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anchor="ctr"/>
          <a:lstStyle/>
          <a:p>
            <a:pPr algn="ctr"/>
            <a:r>
              <a:rPr lang="en-US" sz="650">
                <a:solidFill>
                  <a:srgbClr val="262626"/>
                </a:solidFill>
                <a:latin typeface="Poppins"/>
              </a:rPr>
              <a:t>VDDQ</a:t>
            </a:r>
          </a:p>
        </p:txBody>
      </p:sp>
      <p:sp>
        <p:nvSpPr>
          <p:cNvPr id="410" name="t410"/>
          <p:cNvSpPr txBox="1"/>
          <p:nvPr/>
        </p:nvSpPr>
        <p:spPr>
          <a:xfrm>
            <a:off x="2300000" y="1515000"/>
            <a:ext cx="56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3.3 V @ 10 A</a:t>
            </a:r>
          </a:p>
        </p:txBody>
      </p:sp>
      <p:sp>
        <p:nvSpPr>
          <p:cNvPr id="411" name="t411"/>
          <p:cNvSpPr txBox="1"/>
          <p:nvPr/>
        </p:nvSpPr>
        <p:spPr>
          <a:xfrm>
            <a:off x="3890000" y="1524275"/>
            <a:ext cx="56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2.7 V – 5.5 V</a:t>
            </a:r>
          </a:p>
        </p:txBody>
      </p:sp>
      <p:sp>
        <p:nvSpPr>
          <p:cNvPr id="416" name="t416"/>
          <p:cNvSpPr txBox="1"/>
          <p:nvPr/>
        </p:nvSpPr>
        <p:spPr>
          <a:xfrm>
            <a:off x="2345902" y="1880000"/>
            <a:ext cx="56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3.3 V/5 V </a:t>
            </a:r>
          </a:p>
          <a:p>
            <a:pPr algn="ctr"/>
            <a:r>
              <a:rPr lang="en-US" sz="650" dirty="0">
                <a:solidFill>
                  <a:srgbClr val="262626"/>
                </a:solidFill>
                <a:latin typeface="Poppins"/>
              </a:rPr>
              <a:t>@ 3 A</a:t>
            </a:r>
          </a:p>
        </p:txBody>
      </p:sp>
      <p:sp>
        <p:nvSpPr>
          <p:cNvPr id="428" name="t428"/>
          <p:cNvSpPr txBox="1"/>
          <p:nvPr/>
        </p:nvSpPr>
        <p:spPr>
          <a:xfrm>
            <a:off x="6790000" y="155450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0.85 V @ 15 A</a:t>
            </a:r>
          </a:p>
        </p:txBody>
      </p:sp>
      <p:sp>
        <p:nvSpPr>
          <p:cNvPr id="432" name="t432"/>
          <p:cNvSpPr txBox="1"/>
          <p:nvPr/>
        </p:nvSpPr>
        <p:spPr>
          <a:xfrm>
            <a:off x="6746000" y="268085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1.2 V @ 3 A</a:t>
            </a:r>
          </a:p>
        </p:txBody>
      </p:sp>
      <p:sp>
        <p:nvSpPr>
          <p:cNvPr id="436" name="t436"/>
          <p:cNvSpPr txBox="1"/>
          <p:nvPr/>
        </p:nvSpPr>
        <p:spPr>
          <a:xfrm>
            <a:off x="7169698" y="308130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1.8 V @ 0.35 A</a:t>
            </a:r>
          </a:p>
        </p:txBody>
      </p:sp>
      <p:sp>
        <p:nvSpPr>
          <p:cNvPr id="440" name="t440"/>
          <p:cNvSpPr txBox="1"/>
          <p:nvPr/>
        </p:nvSpPr>
        <p:spPr>
          <a:xfrm>
            <a:off x="7169698" y="327630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0.9 V @ 0.75 A</a:t>
            </a:r>
          </a:p>
        </p:txBody>
      </p:sp>
      <p:sp>
        <p:nvSpPr>
          <p:cNvPr id="444" name="t444"/>
          <p:cNvSpPr txBox="1"/>
          <p:nvPr/>
        </p:nvSpPr>
        <p:spPr>
          <a:xfrm>
            <a:off x="7169698" y="350480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1.8 V @ 0.15 A</a:t>
            </a:r>
          </a:p>
        </p:txBody>
      </p:sp>
      <p:sp>
        <p:nvSpPr>
          <p:cNvPr id="448" name="t448"/>
          <p:cNvSpPr txBox="1"/>
          <p:nvPr/>
        </p:nvSpPr>
        <p:spPr>
          <a:xfrm>
            <a:off x="7169698" y="3689300"/>
            <a:ext cx="9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1.0 V/3.3 V @ 1.5 A</a:t>
            </a:r>
          </a:p>
        </p:txBody>
      </p:sp>
      <p:sp>
        <p:nvSpPr>
          <p:cNvPr id="457" name="t457"/>
          <p:cNvSpPr txBox="1"/>
          <p:nvPr/>
        </p:nvSpPr>
        <p:spPr>
          <a:xfrm>
            <a:off x="7169698" y="3861450"/>
            <a:ext cx="8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700" dirty="0">
                <a:solidFill>
                  <a:srgbClr val="262626"/>
                </a:solidFill>
                <a:latin typeface="Poppins"/>
              </a:rPr>
              <a:t>1.2 V @ 5 A</a:t>
            </a:r>
          </a:p>
        </p:txBody>
      </p:sp>
      <p:sp>
        <p:nvSpPr>
          <p:cNvPr id="461" name="t461"/>
          <p:cNvSpPr txBox="1"/>
          <p:nvPr/>
        </p:nvSpPr>
        <p:spPr>
          <a:xfrm>
            <a:off x="7140000" y="4259800"/>
            <a:ext cx="800000" cy="165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n-US" sz="650" dirty="0">
                <a:solidFill>
                  <a:srgbClr val="262626"/>
                </a:solidFill>
                <a:latin typeface="Poppins"/>
              </a:rPr>
              <a:t>2.5 V @ 0.4 A</a:t>
            </a:r>
          </a:p>
        </p:txBody>
      </p:sp>
      <p:sp>
        <p:nvSpPr>
          <p:cNvPr id="465" name="b465"/>
          <p:cNvSpPr/>
          <p:nvPr/>
        </p:nvSpPr>
        <p:spPr>
          <a:xfrm>
            <a:off x="700000" y="502765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6FACDE"/>
          </a:solidFill>
          <a:ln>
            <a:noFill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466" name="t466"/>
          <p:cNvSpPr txBox="1"/>
          <p:nvPr/>
        </p:nvSpPr>
        <p:spPr>
          <a:xfrm>
            <a:off x="910000" y="5017650"/>
            <a:ext cx="12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NXP Technology</a:t>
            </a:r>
          </a:p>
        </p:txBody>
      </p:sp>
      <p:sp>
        <p:nvSpPr>
          <p:cNvPr id="467" name="b467"/>
          <p:cNvSpPr/>
          <p:nvPr/>
        </p:nvSpPr>
        <p:spPr>
          <a:xfrm>
            <a:off x="2200000" y="5027650"/>
            <a:ext cx="150000" cy="150000"/>
          </a:xfrm>
          <a:prstGeom prst="roundRect">
            <a:avLst>
              <a:gd name="adj" fmla="val 8000"/>
            </a:avLst>
          </a:prstGeom>
          <a:solidFill>
            <a:srgbClr val="BFBFBF"/>
          </a:solidFill>
          <a:ln>
            <a:noFill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468" name="t468"/>
          <p:cNvSpPr txBox="1"/>
          <p:nvPr/>
        </p:nvSpPr>
        <p:spPr>
          <a:xfrm>
            <a:off x="2410000" y="5017650"/>
            <a:ext cx="14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Non-NXP Technology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E3AEE0E0-2147-7E90-2575-4AE8A1A24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462503"/>
              </p:ext>
            </p:extLst>
          </p:nvPr>
        </p:nvGraphicFramePr>
        <p:xfrm>
          <a:off x="523007" y="5454775"/>
          <a:ext cx="11285967" cy="656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000">
                  <a:extLst>
                    <a:ext uri="{9D8B030D-6E8A-4147-A177-3AD203B41FA5}">
                      <a16:colId xmlns:a16="http://schemas.microsoft.com/office/drawing/2014/main" val="233984132"/>
                    </a:ext>
                  </a:extLst>
                </a:gridCol>
                <a:gridCol w="3200000">
                  <a:extLst>
                    <a:ext uri="{9D8B030D-6E8A-4147-A177-3AD203B41FA5}">
                      <a16:colId xmlns:a16="http://schemas.microsoft.com/office/drawing/2014/main" val="2683852292"/>
                    </a:ext>
                  </a:extLst>
                </a:gridCol>
                <a:gridCol w="6085967">
                  <a:extLst>
                    <a:ext uri="{9D8B030D-6E8A-4147-A177-3AD203B41FA5}">
                      <a16:colId xmlns:a16="http://schemas.microsoft.com/office/drawing/2014/main" val="66473677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NXP PMIC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Rails used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00" dirty="0">
                          <a:solidFill>
                            <a:schemeClr val="tx1"/>
                          </a:solidFill>
                        </a:rPr>
                        <a:t>Key features</a:t>
                      </a:r>
                      <a:endParaRPr lang="zh-CN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54955"/>
                  </a:ext>
                </a:extLst>
              </a:tr>
              <a:tr h="260328">
                <a:tc>
                  <a:txBody>
                    <a:bodyPr/>
                    <a:lstStyle/>
                    <a:p>
                      <a:r>
                        <a:rPr lang="en-US" altLang="zh-CN" sz="1000" dirty="0">
                          <a:hlinkClick r:id="rId2"/>
                        </a:rPr>
                        <a:t>FS56</a:t>
                      </a:r>
                      <a:r>
                        <a:rPr lang="en-US" altLang="zh-CN" sz="1000" dirty="0"/>
                        <a:t> + </a:t>
                      </a:r>
                      <a:r>
                        <a:rPr lang="en-US" altLang="zh-CN" sz="1000" dirty="0">
                          <a:hlinkClick r:id="rId3"/>
                        </a:rPr>
                        <a:t>PF53 </a:t>
                      </a:r>
                      <a:r>
                        <a:rPr lang="en-US" altLang="zh-CN" sz="1000" dirty="0"/>
                        <a:t>+ </a:t>
                      </a:r>
                      <a:r>
                        <a:rPr lang="en-US" altLang="zh-CN" sz="1000" dirty="0">
                          <a:hlinkClick r:id="rId4"/>
                        </a:rPr>
                        <a:t>PF8150</a:t>
                      </a:r>
                      <a:endParaRPr lang="zh-CN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000" dirty="0"/>
                        <a:t>FS56: 2 switchers; PF53: 1 buck (8 A); PF8150: 7 bucks + 4 LDOs</a:t>
                      </a:r>
                      <a:endParaRPr lang="zh-CN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Scalable high-current power platform for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Kintex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™ </a:t>
                      </a:r>
                      <a:r>
                        <a:rPr lang="en-US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UltraScale</a:t>
                      </a: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AU20P/25P, enabling ADAS, machine vision and edge AI applications.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19076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16F46A8-E9DE-B83D-26C9-ADE3EDB31B63}"/>
              </a:ext>
            </a:extLst>
          </p:cNvPr>
          <p:cNvSpPr txBox="1"/>
          <p:nvPr/>
        </p:nvSpPr>
        <p:spPr>
          <a:xfrm>
            <a:off x="1409282" y="6417623"/>
            <a:ext cx="105583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/>
              <a:t>Note:</a:t>
            </a:r>
            <a:r>
              <a:rPr lang="zh-CN" altLang="en-US" sz="900" dirty="0"/>
              <a:t> </a:t>
            </a:r>
            <a:r>
              <a:rPr lang="en-US" altLang="zh-CN" sz="900" dirty="0"/>
              <a:t>The Power Solution is for reference. The user should optimize the power tree based on actual use case with real load current requirement of each power rail. </a:t>
            </a:r>
            <a:endParaRPr lang="zh-CN" altLang="en-US" sz="900" dirty="0"/>
          </a:p>
        </p:txBody>
      </p:sp>
      <p:sp>
        <p:nvSpPr>
          <p:cNvPr id="3" name="b400">
            <a:extLst>
              <a:ext uri="{FF2B5EF4-FFF2-40B4-BE49-F238E27FC236}">
                <a16:creationId xmlns:a16="http://schemas.microsoft.com/office/drawing/2014/main" id="{B5AD34C2-A5FA-FD6E-D1D2-301F97AEB5AD}"/>
              </a:ext>
            </a:extLst>
          </p:cNvPr>
          <p:cNvSpPr/>
          <p:nvPr/>
        </p:nvSpPr>
        <p:spPr>
          <a:xfrm>
            <a:off x="3720000" y="5025150"/>
            <a:ext cx="150000" cy="150000"/>
          </a:xfrm>
          <a:prstGeom prst="roundRect">
            <a:avLst>
              <a:gd name="adj" fmla="val 8000"/>
            </a:avLst>
          </a:prstGeom>
          <a:noFill/>
          <a:ln>
            <a:solidFill>
              <a:schemeClr val="tx1"/>
            </a:solidFill>
            <a:prstDash val="dash"/>
          </a:ln>
        </p:spPr>
        <p:txBody>
          <a:bodyPr lIns="18000" tIns="9000" rIns="18000" bIns="9000" anchor="ctr">
            <a:normAutofit fontScale="47500" lnSpcReduction="20000"/>
          </a:bodyPr>
          <a:lstStyle/>
          <a:p>
            <a:pPr algn="ctr"/>
            <a:endParaRPr/>
          </a:p>
        </p:txBody>
      </p:sp>
      <p:sp>
        <p:nvSpPr>
          <p:cNvPr id="5" name="t401">
            <a:extLst>
              <a:ext uri="{FF2B5EF4-FFF2-40B4-BE49-F238E27FC236}">
                <a16:creationId xmlns:a16="http://schemas.microsoft.com/office/drawing/2014/main" id="{A46D4BB9-AAAB-EAA2-B9E9-DF182DA80F1C}"/>
              </a:ext>
            </a:extLst>
          </p:cNvPr>
          <p:cNvSpPr txBox="1"/>
          <p:nvPr/>
        </p:nvSpPr>
        <p:spPr>
          <a:xfrm>
            <a:off x="3930000" y="5015150"/>
            <a:ext cx="1500000" cy="17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l"/>
            <a:r>
              <a:rPr lang="en-US" sz="700" b="1" dirty="0">
                <a:solidFill>
                  <a:srgbClr val="262626"/>
                </a:solidFill>
                <a:latin typeface="Poppins"/>
              </a:rPr>
              <a:t>Optional Technology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9667602-6A0E-4300-39C6-700D804AC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Xilinx </a:t>
            </a:r>
            <a:r>
              <a:rPr lang="en-US" dirty="0" err="1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Kintex</a:t>
            </a:r>
            <a:r>
              <a:rPr lang="en-US" dirty="0">
                <a:gradFill flip="none" rotWithShape="1">
                  <a:gsLst>
                    <a:gs pos="100000">
                      <a:schemeClr val="accent1"/>
                    </a:gs>
                    <a:gs pos="3361">
                      <a:schemeClr val="accent4"/>
                    </a:gs>
                    <a:gs pos="48000">
                      <a:schemeClr val="accent3"/>
                    </a:gs>
                  </a:gsLst>
                  <a:lin ang="0" scaled="1"/>
                  <a:tileRect/>
                </a:gradFill>
                <a:latin typeface="Poppins SemiBold" panose="00000700000000000000" pitchFamily="2" charset="0"/>
                <a:cs typeface="Poppins SemiBold" panose="00000700000000000000" pitchFamily="2" charset="0"/>
              </a:rPr>
              <a:t> UltraScale_AU20P/25P </a:t>
            </a:r>
            <a:r>
              <a:rPr lang="en-US" altLang="zh-CN" dirty="0"/>
              <a:t>Power Solution</a:t>
            </a:r>
            <a:endParaRPr lang="en-US" dirty="0"/>
          </a:p>
        </p:txBody>
      </p:sp>
      <p:sp>
        <p:nvSpPr>
          <p:cNvPr id="10" name="t311">
            <a:extLst>
              <a:ext uri="{FF2B5EF4-FFF2-40B4-BE49-F238E27FC236}">
                <a16:creationId xmlns:a16="http://schemas.microsoft.com/office/drawing/2014/main" id="{99FE5DFB-8AA9-F2C7-6C23-D17D05EB41EF}"/>
              </a:ext>
            </a:extLst>
          </p:cNvPr>
          <p:cNvSpPr txBox="1"/>
          <p:nvPr/>
        </p:nvSpPr>
        <p:spPr>
          <a:xfrm>
            <a:off x="394675" y="1767326"/>
            <a:ext cx="460000" cy="167497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latin typeface="Poppins"/>
              </a:rPr>
              <a:t>Wake up</a:t>
            </a:r>
          </a:p>
        </p:txBody>
      </p:sp>
      <p:cxnSp>
        <p:nvCxnSpPr>
          <p:cNvPr id="11" name="c312">
            <a:extLst>
              <a:ext uri="{FF2B5EF4-FFF2-40B4-BE49-F238E27FC236}">
                <a16:creationId xmlns:a16="http://schemas.microsoft.com/office/drawing/2014/main" id="{477C899E-3A72-9FED-E510-8F072AF1803F}"/>
              </a:ext>
            </a:extLst>
          </p:cNvPr>
          <p:cNvCxnSpPr>
            <a:cxnSpLocks/>
          </p:cNvCxnSpPr>
          <p:nvPr/>
        </p:nvCxnSpPr>
        <p:spPr>
          <a:xfrm flipV="1">
            <a:off x="565025" y="1928300"/>
            <a:ext cx="395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309">
            <a:extLst>
              <a:ext uri="{FF2B5EF4-FFF2-40B4-BE49-F238E27FC236}">
                <a16:creationId xmlns:a16="http://schemas.microsoft.com/office/drawing/2014/main" id="{1D6B5CBE-5F02-ECA1-D4B2-C27FA2A84F8C}"/>
              </a:ext>
            </a:extLst>
          </p:cNvPr>
          <p:cNvSpPr txBox="1"/>
          <p:nvPr/>
        </p:nvSpPr>
        <p:spPr>
          <a:xfrm>
            <a:off x="419749" y="1477750"/>
            <a:ext cx="450251" cy="2045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700" dirty="0">
                <a:solidFill>
                  <a:srgbClr val="262626"/>
                </a:solidFill>
                <a:latin typeface="Poppins"/>
              </a:rPr>
              <a:t>12 V / 24 V VBAT</a:t>
            </a:r>
          </a:p>
        </p:txBody>
      </p:sp>
      <p:cxnSp>
        <p:nvCxnSpPr>
          <p:cNvPr id="14" name="c310">
            <a:extLst>
              <a:ext uri="{FF2B5EF4-FFF2-40B4-BE49-F238E27FC236}">
                <a16:creationId xmlns:a16="http://schemas.microsoft.com/office/drawing/2014/main" id="{E67020B2-C7EF-6B44-6729-EF347B32FA4D}"/>
              </a:ext>
            </a:extLst>
          </p:cNvPr>
          <p:cNvCxnSpPr>
            <a:cxnSpLocks/>
          </p:cNvCxnSpPr>
          <p:nvPr/>
        </p:nvCxnSpPr>
        <p:spPr>
          <a:xfrm>
            <a:off x="544875" y="1696394"/>
            <a:ext cx="41809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345">
            <a:extLst>
              <a:ext uri="{FF2B5EF4-FFF2-40B4-BE49-F238E27FC236}">
                <a16:creationId xmlns:a16="http://schemas.microsoft.com/office/drawing/2014/main" id="{9AD3114C-9656-1FAE-FEB2-3C0BFA2D0888}"/>
              </a:ext>
            </a:extLst>
          </p:cNvPr>
          <p:cNvCxnSpPr>
            <a:cxnSpLocks/>
          </p:cNvCxnSpPr>
          <p:nvPr/>
        </p:nvCxnSpPr>
        <p:spPr>
          <a:xfrm>
            <a:off x="2225000" y="1654725"/>
            <a:ext cx="2535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321">
            <a:extLst>
              <a:ext uri="{FF2B5EF4-FFF2-40B4-BE49-F238E27FC236}">
                <a16:creationId xmlns:a16="http://schemas.microsoft.com/office/drawing/2014/main" id="{A0DC3383-4577-62F1-81AA-7DB412C5F758}"/>
              </a:ext>
            </a:extLst>
          </p:cNvPr>
          <p:cNvCxnSpPr>
            <a:cxnSpLocks/>
          </p:cNvCxnSpPr>
          <p:nvPr/>
        </p:nvCxnSpPr>
        <p:spPr>
          <a:xfrm>
            <a:off x="2230100" y="2123826"/>
            <a:ext cx="722376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322">
            <a:extLst>
              <a:ext uri="{FF2B5EF4-FFF2-40B4-BE49-F238E27FC236}">
                <a16:creationId xmlns:a16="http://schemas.microsoft.com/office/drawing/2014/main" id="{EF992FF4-618A-B411-C78B-15CFC6C5F831}"/>
              </a:ext>
            </a:extLst>
          </p:cNvPr>
          <p:cNvCxnSpPr>
            <a:cxnSpLocks/>
          </p:cNvCxnSpPr>
          <p:nvPr/>
        </p:nvCxnSpPr>
        <p:spPr>
          <a:xfrm>
            <a:off x="2220575" y="2323826"/>
            <a:ext cx="722376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8E0383B-985E-2CE9-0732-9B75FB2593AE}"/>
              </a:ext>
            </a:extLst>
          </p:cNvPr>
          <p:cNvCxnSpPr>
            <a:cxnSpLocks/>
          </p:cNvCxnSpPr>
          <p:nvPr/>
        </p:nvCxnSpPr>
        <p:spPr>
          <a:xfrm flipV="1">
            <a:off x="2212000" y="2523334"/>
            <a:ext cx="722376" cy="0"/>
          </a:xfrm>
          <a:prstGeom prst="straightConnector1">
            <a:avLst/>
          </a:prstGeom>
          <a:ln w="12700">
            <a:solidFill>
              <a:srgbClr val="92929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87853E36-E015-0F05-98A7-8A04A5B7FA27}"/>
              </a:ext>
            </a:extLst>
          </p:cNvPr>
          <p:cNvCxnSpPr>
            <a:cxnSpLocks/>
            <a:endCxn id="354" idx="1"/>
          </p:cNvCxnSpPr>
          <p:nvPr/>
        </p:nvCxnSpPr>
        <p:spPr>
          <a:xfrm>
            <a:off x="2601000" y="2554300"/>
            <a:ext cx="2159000" cy="1547500"/>
          </a:xfrm>
          <a:prstGeom prst="bentConnector3">
            <a:avLst>
              <a:gd name="adj1" fmla="val -294"/>
            </a:avLst>
          </a:prstGeom>
          <a:ln w="12700">
            <a:solidFill>
              <a:srgbClr val="92929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b330">
            <a:extLst>
              <a:ext uri="{FF2B5EF4-FFF2-40B4-BE49-F238E27FC236}">
                <a16:creationId xmlns:a16="http://schemas.microsoft.com/office/drawing/2014/main" id="{3C62DFE1-D116-41C4-6625-0D3481F22A8F}"/>
              </a:ext>
            </a:extLst>
          </p:cNvPr>
          <p:cNvSpPr/>
          <p:nvPr/>
        </p:nvSpPr>
        <p:spPr>
          <a:xfrm>
            <a:off x="4760000" y="2033132"/>
            <a:ext cx="557784" cy="1737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/>
          </a:bodyPr>
          <a:lstStyle/>
          <a:p>
            <a:pPr algn="ctr"/>
            <a:r>
              <a:rPr lang="en-US" sz="700" b="1" dirty="0">
                <a:solidFill>
                  <a:srgbClr val="262626"/>
                </a:solidFill>
                <a:latin typeface="Poppins"/>
              </a:rPr>
              <a:t>PGOOD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83F3DF3B-36C9-F0EB-8BE2-D4956CDE8CD6}"/>
              </a:ext>
            </a:extLst>
          </p:cNvPr>
          <p:cNvCxnSpPr>
            <a:cxnSpLocks/>
          </p:cNvCxnSpPr>
          <p:nvPr/>
        </p:nvCxnSpPr>
        <p:spPr>
          <a:xfrm flipV="1">
            <a:off x="4090000" y="1937300"/>
            <a:ext cx="700000" cy="133037"/>
          </a:xfrm>
          <a:prstGeom prst="bentConnector3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D8A57DF3-C618-DC69-526D-E6B58DE1D8E4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4080475" y="2120000"/>
            <a:ext cx="679525" cy="179300"/>
          </a:xfrm>
          <a:prstGeom prst="bentConnector3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68A92727-85E7-FC64-D55C-50C71192E0B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06852" y="2806271"/>
            <a:ext cx="1566299" cy="539998"/>
          </a:xfrm>
          <a:prstGeom prst="bentConnector2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6DD33DA9-B981-DEAF-98E7-3B6944F71B36}"/>
              </a:ext>
            </a:extLst>
          </p:cNvPr>
          <p:cNvCxnSpPr>
            <a:cxnSpLocks/>
            <a:endCxn id="350" idx="1"/>
          </p:cNvCxnSpPr>
          <p:nvPr/>
        </p:nvCxnSpPr>
        <p:spPr>
          <a:xfrm rot="16200000" flipH="1">
            <a:off x="3814975" y="2656775"/>
            <a:ext cx="1666800" cy="223250"/>
          </a:xfrm>
          <a:prstGeom prst="bentConnector2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0D342BE9-B942-5CA7-0AB9-BF2D210E2A4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760861" y="3114313"/>
            <a:ext cx="1796652" cy="201626"/>
          </a:xfrm>
          <a:prstGeom prst="bentConnector2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9BAC1A83-9EB5-1C63-00E6-CEC166FDC24D}"/>
              </a:ext>
            </a:extLst>
          </p:cNvPr>
          <p:cNvCxnSpPr>
            <a:endCxn id="348" idx="1"/>
          </p:cNvCxnSpPr>
          <p:nvPr/>
        </p:nvCxnSpPr>
        <p:spPr>
          <a:xfrm rot="16200000" flipH="1">
            <a:off x="3866888" y="2128687"/>
            <a:ext cx="1369625" cy="416600"/>
          </a:xfrm>
          <a:prstGeom prst="bentConnector2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Connector: Elbow 475">
            <a:extLst>
              <a:ext uri="{FF2B5EF4-FFF2-40B4-BE49-F238E27FC236}">
                <a16:creationId xmlns:a16="http://schemas.microsoft.com/office/drawing/2014/main" id="{9D6B9249-53C5-3508-0578-82B8A6318953}"/>
              </a:ext>
            </a:extLst>
          </p:cNvPr>
          <p:cNvCxnSpPr>
            <a:cxnSpLocks/>
          </p:cNvCxnSpPr>
          <p:nvPr/>
        </p:nvCxnSpPr>
        <p:spPr>
          <a:xfrm>
            <a:off x="6900000" y="1724500"/>
            <a:ext cx="2482000" cy="639800"/>
          </a:xfrm>
          <a:prstGeom prst="bentConnector3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" name="c396">
            <a:extLst>
              <a:ext uri="{FF2B5EF4-FFF2-40B4-BE49-F238E27FC236}">
                <a16:creationId xmlns:a16="http://schemas.microsoft.com/office/drawing/2014/main" id="{BE8008B1-F200-D46B-519E-10C3F9A073E4}"/>
              </a:ext>
            </a:extLst>
          </p:cNvPr>
          <p:cNvCxnSpPr>
            <a:cxnSpLocks/>
          </p:cNvCxnSpPr>
          <p:nvPr/>
        </p:nvCxnSpPr>
        <p:spPr>
          <a:xfrm>
            <a:off x="6849475" y="4814860"/>
            <a:ext cx="40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8" name="TextBox 477">
            <a:extLst>
              <a:ext uri="{FF2B5EF4-FFF2-40B4-BE49-F238E27FC236}">
                <a16:creationId xmlns:a16="http://schemas.microsoft.com/office/drawing/2014/main" id="{DBD773C9-9659-C3EE-4EA6-D2D4FB9F9AE9}"/>
              </a:ext>
            </a:extLst>
          </p:cNvPr>
          <p:cNvSpPr txBox="1"/>
          <p:nvPr/>
        </p:nvSpPr>
        <p:spPr>
          <a:xfrm>
            <a:off x="7188507" y="4707138"/>
            <a:ext cx="6883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cxnSp>
        <p:nvCxnSpPr>
          <p:cNvPr id="479" name="c396">
            <a:extLst>
              <a:ext uri="{FF2B5EF4-FFF2-40B4-BE49-F238E27FC236}">
                <a16:creationId xmlns:a16="http://schemas.microsoft.com/office/drawing/2014/main" id="{0E808D35-606F-CB8B-6470-7118327A0F1E}"/>
              </a:ext>
            </a:extLst>
          </p:cNvPr>
          <p:cNvCxnSpPr>
            <a:cxnSpLocks/>
          </p:cNvCxnSpPr>
          <p:nvPr/>
        </p:nvCxnSpPr>
        <p:spPr>
          <a:xfrm>
            <a:off x="6859000" y="4633885"/>
            <a:ext cx="400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0" name="TextBox 479">
            <a:extLst>
              <a:ext uri="{FF2B5EF4-FFF2-40B4-BE49-F238E27FC236}">
                <a16:creationId xmlns:a16="http://schemas.microsoft.com/office/drawing/2014/main" id="{736D39F6-4586-8A74-FF87-79C0003403CF}"/>
              </a:ext>
            </a:extLst>
          </p:cNvPr>
          <p:cNvSpPr txBox="1"/>
          <p:nvPr/>
        </p:nvSpPr>
        <p:spPr>
          <a:xfrm>
            <a:off x="7198032" y="4526163"/>
            <a:ext cx="6883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0" dirty="0">
                <a:solidFill>
                  <a:srgbClr val="595959"/>
                </a:solidFill>
                <a:latin typeface="Poppins"/>
              </a:rPr>
              <a:t>Reserved</a:t>
            </a:r>
          </a:p>
        </p:txBody>
      </p:sp>
      <p:cxnSp>
        <p:nvCxnSpPr>
          <p:cNvPr id="484" name="Connector: Elbow 483">
            <a:extLst>
              <a:ext uri="{FF2B5EF4-FFF2-40B4-BE49-F238E27FC236}">
                <a16:creationId xmlns:a16="http://schemas.microsoft.com/office/drawing/2014/main" id="{73145F6B-BE05-49FF-C823-A93F1D491265}"/>
              </a:ext>
            </a:extLst>
          </p:cNvPr>
          <p:cNvCxnSpPr>
            <a:cxnSpLocks/>
            <a:endCxn id="388" idx="1"/>
          </p:cNvCxnSpPr>
          <p:nvPr/>
        </p:nvCxnSpPr>
        <p:spPr>
          <a:xfrm flipV="1">
            <a:off x="6840000" y="1826749"/>
            <a:ext cx="2542000" cy="1027551"/>
          </a:xfrm>
          <a:prstGeom prst="bentConnector3">
            <a:avLst>
              <a:gd name="adj1" fmla="val 63039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Connector: Elbow 486">
            <a:extLst>
              <a:ext uri="{FF2B5EF4-FFF2-40B4-BE49-F238E27FC236}">
                <a16:creationId xmlns:a16="http://schemas.microsoft.com/office/drawing/2014/main" id="{5554F4F3-E529-2659-D711-BC8278913443}"/>
              </a:ext>
            </a:extLst>
          </p:cNvPr>
          <p:cNvCxnSpPr>
            <a:cxnSpLocks/>
            <a:stCxn id="360" idx="3"/>
            <a:endCxn id="432" idx="2"/>
          </p:cNvCxnSpPr>
          <p:nvPr/>
        </p:nvCxnSpPr>
        <p:spPr>
          <a:xfrm flipV="1">
            <a:off x="6840000" y="2850850"/>
            <a:ext cx="356000" cy="238950"/>
          </a:xfrm>
          <a:prstGeom prst="bentConnector2">
            <a:avLst/>
          </a:prstGeom>
          <a:ln w="12700">
            <a:solidFill>
              <a:srgbClr val="92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Connector: Elbow 496">
            <a:extLst>
              <a:ext uri="{FF2B5EF4-FFF2-40B4-BE49-F238E27FC236}">
                <a16:creationId xmlns:a16="http://schemas.microsoft.com/office/drawing/2014/main" id="{82353D46-BFF6-1D9F-D61C-C71B9D25223B}"/>
              </a:ext>
            </a:extLst>
          </p:cNvPr>
          <p:cNvCxnSpPr>
            <a:endCxn id="392" idx="1"/>
          </p:cNvCxnSpPr>
          <p:nvPr/>
        </p:nvCxnSpPr>
        <p:spPr>
          <a:xfrm flipV="1">
            <a:off x="6900000" y="2666324"/>
            <a:ext cx="2482000" cy="577976"/>
          </a:xfrm>
          <a:prstGeom prst="bentConnector3">
            <a:avLst>
              <a:gd name="adj1" fmla="val 70646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Connector: Elbow 498">
            <a:extLst>
              <a:ext uri="{FF2B5EF4-FFF2-40B4-BE49-F238E27FC236}">
                <a16:creationId xmlns:a16="http://schemas.microsoft.com/office/drawing/2014/main" id="{3BC7141A-4411-1D99-888A-4D537B58E954}"/>
              </a:ext>
            </a:extLst>
          </p:cNvPr>
          <p:cNvCxnSpPr>
            <a:cxnSpLocks/>
            <a:endCxn id="394" idx="1"/>
          </p:cNvCxnSpPr>
          <p:nvPr/>
        </p:nvCxnSpPr>
        <p:spPr>
          <a:xfrm flipV="1">
            <a:off x="6840000" y="2957149"/>
            <a:ext cx="2542000" cy="498139"/>
          </a:xfrm>
          <a:prstGeom prst="bentConnector3">
            <a:avLst>
              <a:gd name="adj1" fmla="val 76005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Connector: Elbow 502">
            <a:extLst>
              <a:ext uri="{FF2B5EF4-FFF2-40B4-BE49-F238E27FC236}">
                <a16:creationId xmlns:a16="http://schemas.microsoft.com/office/drawing/2014/main" id="{02DB4A77-B693-4847-83C6-D58D14B25919}"/>
              </a:ext>
            </a:extLst>
          </p:cNvPr>
          <p:cNvCxnSpPr>
            <a:cxnSpLocks/>
            <a:stCxn id="369" idx="3"/>
          </p:cNvCxnSpPr>
          <p:nvPr/>
        </p:nvCxnSpPr>
        <p:spPr>
          <a:xfrm flipV="1">
            <a:off x="6840000" y="3244300"/>
            <a:ext cx="2542000" cy="430500"/>
          </a:xfrm>
          <a:prstGeom prst="bentConnector3">
            <a:avLst>
              <a:gd name="adj1" fmla="val 81850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Connector: Elbow 509">
            <a:extLst>
              <a:ext uri="{FF2B5EF4-FFF2-40B4-BE49-F238E27FC236}">
                <a16:creationId xmlns:a16="http://schemas.microsoft.com/office/drawing/2014/main" id="{EC3803B5-BB18-EDD5-631B-5B594DC42DE0}"/>
              </a:ext>
            </a:extLst>
          </p:cNvPr>
          <p:cNvCxnSpPr>
            <a:cxnSpLocks/>
          </p:cNvCxnSpPr>
          <p:nvPr/>
        </p:nvCxnSpPr>
        <p:spPr>
          <a:xfrm flipV="1">
            <a:off x="6872002" y="3556300"/>
            <a:ext cx="2509998" cy="295500"/>
          </a:xfrm>
          <a:prstGeom prst="bentConnector3">
            <a:avLst>
              <a:gd name="adj1" fmla="val 88176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392">
            <a:extLst>
              <a:ext uri="{FF2B5EF4-FFF2-40B4-BE49-F238E27FC236}">
                <a16:creationId xmlns:a16="http://schemas.microsoft.com/office/drawing/2014/main" id="{1A579BA1-9215-D1FD-D879-4FE9FF373649}"/>
              </a:ext>
            </a:extLst>
          </p:cNvPr>
          <p:cNvSpPr txBox="1"/>
          <p:nvPr/>
        </p:nvSpPr>
        <p:spPr>
          <a:xfrm>
            <a:off x="7937725" y="5068475"/>
            <a:ext cx="493650" cy="316000"/>
          </a:xfrm>
          <a:prstGeom prst="rect">
            <a:avLst/>
          </a:prstGeom>
          <a:solidFill>
            <a:srgbClr val="DAD9D9"/>
          </a:solidFill>
          <a:ln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650" b="0" dirty="0">
                <a:solidFill>
                  <a:srgbClr val="262626"/>
                </a:solidFill>
                <a:latin typeface="Poppins"/>
              </a:rPr>
              <a:t>DDR </a:t>
            </a:r>
          </a:p>
          <a:p>
            <a:pPr algn="ctr"/>
            <a:r>
              <a:rPr lang="en-US" sz="650" b="0" dirty="0">
                <a:solidFill>
                  <a:srgbClr val="262626"/>
                </a:solidFill>
                <a:latin typeface="Poppins"/>
              </a:rPr>
              <a:t>terminator</a:t>
            </a:r>
          </a:p>
        </p:txBody>
      </p:sp>
      <p:cxnSp>
        <p:nvCxnSpPr>
          <p:cNvPr id="262" name="Connector: Elbow 261">
            <a:extLst>
              <a:ext uri="{FF2B5EF4-FFF2-40B4-BE49-F238E27FC236}">
                <a16:creationId xmlns:a16="http://schemas.microsoft.com/office/drawing/2014/main" id="{BC98F049-DACC-D8DF-01DD-9919DAC8EEC4}"/>
              </a:ext>
            </a:extLst>
          </p:cNvPr>
          <p:cNvCxnSpPr>
            <a:cxnSpLocks/>
            <a:endCxn id="408" idx="1"/>
          </p:cNvCxnSpPr>
          <p:nvPr/>
        </p:nvCxnSpPr>
        <p:spPr>
          <a:xfrm>
            <a:off x="6872002" y="4024300"/>
            <a:ext cx="1729998" cy="823775"/>
          </a:xfrm>
          <a:prstGeom prst="bentConnector3">
            <a:avLst>
              <a:gd name="adj1" fmla="val 61012"/>
            </a:avLst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Connector: Elbow 266">
            <a:extLst>
              <a:ext uri="{FF2B5EF4-FFF2-40B4-BE49-F238E27FC236}">
                <a16:creationId xmlns:a16="http://schemas.microsoft.com/office/drawing/2014/main" id="{460CD6B4-E385-1C03-D27C-7B3B1EC035ED}"/>
              </a:ext>
            </a:extLst>
          </p:cNvPr>
          <p:cNvCxnSpPr/>
          <p:nvPr/>
        </p:nvCxnSpPr>
        <p:spPr>
          <a:xfrm flipV="1">
            <a:off x="6840000" y="4024300"/>
            <a:ext cx="437100" cy="195000"/>
          </a:xfrm>
          <a:prstGeom prst="bentConnector3">
            <a:avLst/>
          </a:prstGeom>
          <a:ln>
            <a:solidFill>
              <a:srgbClr val="929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" name="t380"/>
          <p:cNvSpPr txBox="1"/>
          <p:nvPr/>
        </p:nvSpPr>
        <p:spPr>
          <a:xfrm>
            <a:off x="5960000" y="4543634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LDO3</a:t>
            </a:r>
          </a:p>
        </p:txBody>
      </p:sp>
      <p:sp>
        <p:nvSpPr>
          <p:cNvPr id="381" name="t381"/>
          <p:cNvSpPr txBox="1"/>
          <p:nvPr/>
        </p:nvSpPr>
        <p:spPr>
          <a:xfrm>
            <a:off x="5960000" y="4621634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sp>
        <p:nvSpPr>
          <p:cNvPr id="273" name="b379">
            <a:extLst>
              <a:ext uri="{FF2B5EF4-FFF2-40B4-BE49-F238E27FC236}">
                <a16:creationId xmlns:a16="http://schemas.microsoft.com/office/drawing/2014/main" id="{92A6A97B-3A3B-EE1F-D72B-71083D6AE817}"/>
              </a:ext>
            </a:extLst>
          </p:cNvPr>
          <p:cNvSpPr/>
          <p:nvPr/>
        </p:nvSpPr>
        <p:spPr>
          <a:xfrm>
            <a:off x="5960000" y="4741100"/>
            <a:ext cx="880000" cy="1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lIns="18000" tIns="9000" rIns="18000" bIns="9000" anchor="ctr">
            <a:normAutofit fontScale="62500" lnSpcReduction="20000"/>
          </a:bodyPr>
          <a:lstStyle/>
          <a:p>
            <a:pPr algn="ctr"/>
            <a:endParaRPr/>
          </a:p>
        </p:txBody>
      </p:sp>
      <p:sp>
        <p:nvSpPr>
          <p:cNvPr id="383" name="t383"/>
          <p:cNvSpPr txBox="1"/>
          <p:nvPr/>
        </p:nvSpPr>
        <p:spPr>
          <a:xfrm>
            <a:off x="5960000" y="47571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</a:rPr>
              <a:t>BUCK3</a:t>
            </a:r>
          </a:p>
        </p:txBody>
      </p:sp>
      <p:sp>
        <p:nvSpPr>
          <p:cNvPr id="384" name="t384"/>
          <p:cNvSpPr txBox="1"/>
          <p:nvPr/>
        </p:nvSpPr>
        <p:spPr>
          <a:xfrm>
            <a:off x="5960000" y="48351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0.4 V to 1.8 V @ 2.5 A</a:t>
            </a:r>
          </a:p>
        </p:txBody>
      </p:sp>
      <p:sp>
        <p:nvSpPr>
          <p:cNvPr id="275" name="t380">
            <a:extLst>
              <a:ext uri="{FF2B5EF4-FFF2-40B4-BE49-F238E27FC236}">
                <a16:creationId xmlns:a16="http://schemas.microsoft.com/office/drawing/2014/main" id="{C013DDE3-19C7-592E-3761-C8A5674FE594}"/>
              </a:ext>
            </a:extLst>
          </p:cNvPr>
          <p:cNvSpPr txBox="1"/>
          <p:nvPr/>
        </p:nvSpPr>
        <p:spPr>
          <a:xfrm>
            <a:off x="5964786" y="43379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650" b="1" dirty="0">
                <a:solidFill>
                  <a:srgbClr val="262626"/>
                </a:solidFill>
                <a:latin typeface="Poppins"/>
              </a:rPr>
              <a:t>LDO3</a:t>
            </a:r>
          </a:p>
        </p:txBody>
      </p:sp>
      <p:sp>
        <p:nvSpPr>
          <p:cNvPr id="277" name="t381">
            <a:extLst>
              <a:ext uri="{FF2B5EF4-FFF2-40B4-BE49-F238E27FC236}">
                <a16:creationId xmlns:a16="http://schemas.microsoft.com/office/drawing/2014/main" id="{3055B00F-7CF0-2F53-4F25-B97BE2BB52A1}"/>
              </a:ext>
            </a:extLst>
          </p:cNvPr>
          <p:cNvSpPr txBox="1"/>
          <p:nvPr/>
        </p:nvSpPr>
        <p:spPr>
          <a:xfrm>
            <a:off x="5964786" y="4415900"/>
            <a:ext cx="880000" cy="81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550" b="0" dirty="0">
                <a:solidFill>
                  <a:srgbClr val="404040"/>
                </a:solidFill>
                <a:latin typeface="Poppins"/>
              </a:rPr>
              <a:t>1.5 V to 5.0 V @ 0.4 A</a:t>
            </a:r>
          </a:p>
        </p:txBody>
      </p:sp>
      <p:cxnSp>
        <p:nvCxnSpPr>
          <p:cNvPr id="279" name="Connector: Elbow 278">
            <a:extLst>
              <a:ext uri="{FF2B5EF4-FFF2-40B4-BE49-F238E27FC236}">
                <a16:creationId xmlns:a16="http://schemas.microsoft.com/office/drawing/2014/main" id="{0C0810D2-7E91-4A0B-C998-1F5B6753ECBA}"/>
              </a:ext>
            </a:extLst>
          </p:cNvPr>
          <p:cNvCxnSpPr>
            <a:cxnSpLocks/>
            <a:stCxn id="260" idx="0"/>
            <a:endCxn id="406" idx="1"/>
          </p:cNvCxnSpPr>
          <p:nvPr/>
        </p:nvCxnSpPr>
        <p:spPr>
          <a:xfrm rot="5400000" flipH="1" flipV="1">
            <a:off x="8188075" y="4654550"/>
            <a:ext cx="410400" cy="417450"/>
          </a:xfrm>
          <a:prstGeom prst="bentConnector2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>
            <a:extLst>
              <a:ext uri="{FF2B5EF4-FFF2-40B4-BE49-F238E27FC236}">
                <a16:creationId xmlns:a16="http://schemas.microsoft.com/office/drawing/2014/main" id="{D42BAB62-E419-46ED-DB34-99436FA1DDDE}"/>
              </a:ext>
            </a:extLst>
          </p:cNvPr>
          <p:cNvCxnSpPr>
            <a:cxnSpLocks/>
            <a:endCxn id="402" idx="1"/>
          </p:cNvCxnSpPr>
          <p:nvPr/>
        </p:nvCxnSpPr>
        <p:spPr>
          <a:xfrm flipV="1">
            <a:off x="7940000" y="4278075"/>
            <a:ext cx="662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>
            <a:extLst>
              <a:ext uri="{FF2B5EF4-FFF2-40B4-BE49-F238E27FC236}">
                <a16:creationId xmlns:a16="http://schemas.microsoft.com/office/drawing/2014/main" id="{4C3B78C6-DA80-41B6-9129-1D7DB57A0276}"/>
              </a:ext>
            </a:extLst>
          </p:cNvPr>
          <p:cNvCxnSpPr>
            <a:cxnSpLocks/>
          </p:cNvCxnSpPr>
          <p:nvPr/>
        </p:nvCxnSpPr>
        <p:spPr>
          <a:xfrm>
            <a:off x="6840000" y="4439092"/>
            <a:ext cx="1762000" cy="0"/>
          </a:xfrm>
          <a:prstGeom prst="straightConnector1">
            <a:avLst/>
          </a:prstGeom>
          <a:ln w="12700">
            <a:solidFill>
              <a:srgbClr val="9292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Block Arc 287">
            <a:extLst>
              <a:ext uri="{FF2B5EF4-FFF2-40B4-BE49-F238E27FC236}">
                <a16:creationId xmlns:a16="http://schemas.microsoft.com/office/drawing/2014/main" id="{AB96459E-64DF-A995-0CB3-AFC0A4075E35}"/>
              </a:ext>
            </a:extLst>
          </p:cNvPr>
          <p:cNvSpPr/>
          <p:nvPr/>
        </p:nvSpPr>
        <p:spPr>
          <a:xfrm>
            <a:off x="4318454" y="2042962"/>
            <a:ext cx="51621" cy="45719"/>
          </a:xfrm>
          <a:prstGeom prst="blockArc">
            <a:avLst/>
          </a:prstGeom>
          <a:solidFill>
            <a:srgbClr val="929292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90" name="Block Arc 289">
            <a:extLst>
              <a:ext uri="{FF2B5EF4-FFF2-40B4-BE49-F238E27FC236}">
                <a16:creationId xmlns:a16="http://schemas.microsoft.com/office/drawing/2014/main" id="{8C1209B3-DD7C-F489-4ECB-2A08DB1556DD}"/>
              </a:ext>
            </a:extLst>
          </p:cNvPr>
          <p:cNvSpPr/>
          <p:nvPr/>
        </p:nvSpPr>
        <p:spPr>
          <a:xfrm>
            <a:off x="4511814" y="2090365"/>
            <a:ext cx="51621" cy="45719"/>
          </a:xfrm>
          <a:prstGeom prst="blockArc">
            <a:avLst/>
          </a:prstGeom>
          <a:solidFill>
            <a:srgbClr val="929292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94" name="Block Arc 293">
            <a:extLst>
              <a:ext uri="{FF2B5EF4-FFF2-40B4-BE49-F238E27FC236}">
                <a16:creationId xmlns:a16="http://schemas.microsoft.com/office/drawing/2014/main" id="{69874DE4-2CBD-F4A7-F460-9290913B15A0}"/>
              </a:ext>
            </a:extLst>
          </p:cNvPr>
          <p:cNvSpPr/>
          <p:nvPr/>
        </p:nvSpPr>
        <p:spPr>
          <a:xfrm>
            <a:off x="4532944" y="3580131"/>
            <a:ext cx="51621" cy="45719"/>
          </a:xfrm>
          <a:prstGeom prst="blockArc">
            <a:avLst/>
          </a:prstGeom>
          <a:solidFill>
            <a:srgbClr val="92929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96" name="Block Arc 295">
            <a:extLst>
              <a:ext uri="{FF2B5EF4-FFF2-40B4-BE49-F238E27FC236}">
                <a16:creationId xmlns:a16="http://schemas.microsoft.com/office/drawing/2014/main" id="{9B7C3310-C5F3-632A-AA0B-FF559B902D67}"/>
              </a:ext>
            </a:extLst>
          </p:cNvPr>
          <p:cNvSpPr/>
          <p:nvPr/>
        </p:nvSpPr>
        <p:spPr>
          <a:xfrm>
            <a:off x="4499514" y="2986498"/>
            <a:ext cx="99056" cy="67714"/>
          </a:xfrm>
          <a:prstGeom prst="blockArc">
            <a:avLst/>
          </a:prstGeom>
          <a:solidFill>
            <a:srgbClr val="929292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2" name="Block Arc 511">
            <a:extLst>
              <a:ext uri="{FF2B5EF4-FFF2-40B4-BE49-F238E27FC236}">
                <a16:creationId xmlns:a16="http://schemas.microsoft.com/office/drawing/2014/main" id="{93AC36B5-3D89-B956-FDD1-DD7FD57925A5}"/>
              </a:ext>
            </a:extLst>
          </p:cNvPr>
          <p:cNvSpPr/>
          <p:nvPr/>
        </p:nvSpPr>
        <p:spPr>
          <a:xfrm>
            <a:off x="4532944" y="3831890"/>
            <a:ext cx="51621" cy="45719"/>
          </a:xfrm>
          <a:prstGeom prst="blockArc">
            <a:avLst/>
          </a:prstGeom>
          <a:solidFill>
            <a:srgbClr val="92929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4" name="Block Arc 513">
            <a:extLst>
              <a:ext uri="{FF2B5EF4-FFF2-40B4-BE49-F238E27FC236}">
                <a16:creationId xmlns:a16="http://schemas.microsoft.com/office/drawing/2014/main" id="{FB1AAF8D-F77E-FE59-FD5E-67A075084550}"/>
              </a:ext>
            </a:extLst>
          </p:cNvPr>
          <p:cNvSpPr/>
          <p:nvPr/>
        </p:nvSpPr>
        <p:spPr>
          <a:xfrm>
            <a:off x="8160064" y="4822191"/>
            <a:ext cx="51621" cy="45719"/>
          </a:xfrm>
          <a:prstGeom prst="blockArc">
            <a:avLst/>
          </a:prstGeom>
          <a:solidFill>
            <a:srgbClr val="92929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6" name="Block Arc 515">
            <a:extLst>
              <a:ext uri="{FF2B5EF4-FFF2-40B4-BE49-F238E27FC236}">
                <a16:creationId xmlns:a16="http://schemas.microsoft.com/office/drawing/2014/main" id="{E6ACEEF1-F893-C2A7-A716-E1013D44D26B}"/>
              </a:ext>
            </a:extLst>
          </p:cNvPr>
          <p:cNvSpPr/>
          <p:nvPr/>
        </p:nvSpPr>
        <p:spPr>
          <a:xfrm>
            <a:off x="7904794" y="4414300"/>
            <a:ext cx="51621" cy="45719"/>
          </a:xfrm>
          <a:prstGeom prst="blockArc">
            <a:avLst/>
          </a:prstGeom>
          <a:solidFill>
            <a:srgbClr val="92929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8" name="Block Arc 517">
            <a:extLst>
              <a:ext uri="{FF2B5EF4-FFF2-40B4-BE49-F238E27FC236}">
                <a16:creationId xmlns:a16="http://schemas.microsoft.com/office/drawing/2014/main" id="{4716B0EB-7AA5-27AA-E4C7-05DA909DC100}"/>
              </a:ext>
            </a:extLst>
          </p:cNvPr>
          <p:cNvSpPr/>
          <p:nvPr/>
        </p:nvSpPr>
        <p:spPr>
          <a:xfrm>
            <a:off x="8417129" y="2341480"/>
            <a:ext cx="51621" cy="45719"/>
          </a:xfrm>
          <a:prstGeom prst="blockArc">
            <a:avLst/>
          </a:prstGeom>
          <a:solidFill>
            <a:srgbClr val="929292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t"/>
          <a:lstStyle/>
          <a:p>
            <a:pPr algn="l"/>
            <a:endParaRPr lang="en-US" dirty="0">
              <a:solidFill>
                <a:srgbClr val="929292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27" name="Flowchart: Connector 526">
            <a:extLst>
              <a:ext uri="{FF2B5EF4-FFF2-40B4-BE49-F238E27FC236}">
                <a16:creationId xmlns:a16="http://schemas.microsoft.com/office/drawing/2014/main" id="{6039B78F-37F9-437E-5C6D-994CCF20338A}"/>
              </a:ext>
            </a:extLst>
          </p:cNvPr>
          <p:cNvSpPr/>
          <p:nvPr/>
        </p:nvSpPr>
        <p:spPr>
          <a:xfrm>
            <a:off x="9142280" y="1689451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529" name="Flowchart: Connector 528">
            <a:extLst>
              <a:ext uri="{FF2B5EF4-FFF2-40B4-BE49-F238E27FC236}">
                <a16:creationId xmlns:a16="http://schemas.microsoft.com/office/drawing/2014/main" id="{E7951915-2160-FAAC-C7A2-4CDF04D3EEF0}"/>
              </a:ext>
            </a:extLst>
          </p:cNvPr>
          <p:cNvSpPr/>
          <p:nvPr/>
        </p:nvSpPr>
        <p:spPr>
          <a:xfrm>
            <a:off x="9142280" y="2226126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531" name="Flowchart: Connector 530">
            <a:extLst>
              <a:ext uri="{FF2B5EF4-FFF2-40B4-BE49-F238E27FC236}">
                <a16:creationId xmlns:a16="http://schemas.microsoft.com/office/drawing/2014/main" id="{C4A7C592-FAEA-939D-0D83-2F2C65E15DC9}"/>
              </a:ext>
            </a:extLst>
          </p:cNvPr>
          <p:cNvSpPr/>
          <p:nvPr/>
        </p:nvSpPr>
        <p:spPr>
          <a:xfrm>
            <a:off x="9142280" y="2526716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33" name="Flowchart: Connector 532">
            <a:extLst>
              <a:ext uri="{FF2B5EF4-FFF2-40B4-BE49-F238E27FC236}">
                <a16:creationId xmlns:a16="http://schemas.microsoft.com/office/drawing/2014/main" id="{268506BA-3023-2ADE-1E79-EF994938BECE}"/>
              </a:ext>
            </a:extLst>
          </p:cNvPr>
          <p:cNvSpPr/>
          <p:nvPr/>
        </p:nvSpPr>
        <p:spPr>
          <a:xfrm>
            <a:off x="9142280" y="2817295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535" name="Flowchart: Connector 534">
            <a:extLst>
              <a:ext uri="{FF2B5EF4-FFF2-40B4-BE49-F238E27FC236}">
                <a16:creationId xmlns:a16="http://schemas.microsoft.com/office/drawing/2014/main" id="{D0D7FF59-F5EC-B964-7A85-7DDAD72BEFDB}"/>
              </a:ext>
            </a:extLst>
          </p:cNvPr>
          <p:cNvSpPr/>
          <p:nvPr/>
        </p:nvSpPr>
        <p:spPr>
          <a:xfrm>
            <a:off x="9142280" y="3103120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537" name="Flowchart: Connector 536">
            <a:extLst>
              <a:ext uri="{FF2B5EF4-FFF2-40B4-BE49-F238E27FC236}">
                <a16:creationId xmlns:a16="http://schemas.microsoft.com/office/drawing/2014/main" id="{F57E8FE0-7C25-46F6-E274-BCE40FC5D2D2}"/>
              </a:ext>
            </a:extLst>
          </p:cNvPr>
          <p:cNvSpPr/>
          <p:nvPr/>
        </p:nvSpPr>
        <p:spPr>
          <a:xfrm>
            <a:off x="9142280" y="3420850"/>
            <a:ext cx="127220" cy="112109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008" bIns="64008" rtlCol="0" anchor="ctr"/>
          <a:lstStyle/>
          <a:p>
            <a:pPr algn="ctr"/>
            <a:r>
              <a:rPr lang="en-US" sz="600" dirty="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2464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226173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mode | title + logo">
  <a:themeElements>
    <a:clrScheme name="NXP Brand Colors 2">
      <a:dk1>
        <a:srgbClr val="000000"/>
      </a:dk1>
      <a:lt1>
        <a:srgbClr val="FFFFFF"/>
      </a:lt1>
      <a:dk2>
        <a:srgbClr val="262626"/>
      </a:dk2>
      <a:lt2>
        <a:srgbClr val="F7F5F1"/>
      </a:lt2>
      <a:accent1>
        <a:srgbClr val="0EAFE0"/>
      </a:accent1>
      <a:accent2>
        <a:srgbClr val="0068DF"/>
      </a:accent2>
      <a:accent3>
        <a:srgbClr val="69CA00"/>
      </a:accent3>
      <a:accent4>
        <a:srgbClr val="F9B500"/>
      </a:accent4>
      <a:accent5>
        <a:srgbClr val="FF7400"/>
      </a:accent5>
      <a:accent6>
        <a:srgbClr val="00A700"/>
      </a:accent6>
      <a:hlink>
        <a:srgbClr val="0EAFE0"/>
      </a:hlink>
      <a:folHlink>
        <a:srgbClr val="0EAFE0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64008" bIns="64008" rtlCol="0" anchor="t"/>
      <a:lstStyle>
        <a:defPPr algn="l">
          <a:defRPr dirty="0" smtClean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AB95399D-CE48-432A-AE9B-F34064CA4232}" vid="{571A19A3-4915-4C1F-B6F3-944E9AF06436}"/>
    </a:ext>
  </a:extLst>
</a:theme>
</file>

<file path=ppt/theme/theme2.xml><?xml version="1.0" encoding="utf-8"?>
<a:theme xmlns:a="http://schemas.openxmlformats.org/drawingml/2006/main" name="Light mode | content layouts">
  <a:themeElements>
    <a:clrScheme name="NXP Brand Colors 2">
      <a:dk1>
        <a:srgbClr val="000000"/>
      </a:dk1>
      <a:lt1>
        <a:srgbClr val="FFFFFF"/>
      </a:lt1>
      <a:dk2>
        <a:srgbClr val="262626"/>
      </a:dk2>
      <a:lt2>
        <a:srgbClr val="F7F5F1"/>
      </a:lt2>
      <a:accent1>
        <a:srgbClr val="0EAFE0"/>
      </a:accent1>
      <a:accent2>
        <a:srgbClr val="0068DF"/>
      </a:accent2>
      <a:accent3>
        <a:srgbClr val="69CA00"/>
      </a:accent3>
      <a:accent4>
        <a:srgbClr val="F9B500"/>
      </a:accent4>
      <a:accent5>
        <a:srgbClr val="FF7400"/>
      </a:accent5>
      <a:accent6>
        <a:srgbClr val="00A700"/>
      </a:accent6>
      <a:hlink>
        <a:srgbClr val="0EAFE0"/>
      </a:hlink>
      <a:folHlink>
        <a:srgbClr val="0EAFE0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64008" bIns="64008" rtlCol="0" anchor="t"/>
      <a:lstStyle>
        <a:defPPr algn="l">
          <a:defRPr dirty="0" smtClean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AB95399D-CE48-432A-AE9B-F34064CA4232}" vid="{54F8CEF9-5C82-4CFC-AC22-BE755C745581}"/>
    </a:ext>
  </a:extLst>
</a:theme>
</file>

<file path=ppt/theme/theme3.xml><?xml version="1.0" encoding="utf-8"?>
<a:theme xmlns:a="http://schemas.openxmlformats.org/drawingml/2006/main" name="Dark mode | title + logo">
  <a:themeElements>
    <a:clrScheme name="NXP Brand Colors 2">
      <a:dk1>
        <a:srgbClr val="000000"/>
      </a:dk1>
      <a:lt1>
        <a:srgbClr val="FFFFFF"/>
      </a:lt1>
      <a:dk2>
        <a:srgbClr val="262626"/>
      </a:dk2>
      <a:lt2>
        <a:srgbClr val="F7F5F1"/>
      </a:lt2>
      <a:accent1>
        <a:srgbClr val="0EAFE0"/>
      </a:accent1>
      <a:accent2>
        <a:srgbClr val="0068DF"/>
      </a:accent2>
      <a:accent3>
        <a:srgbClr val="69CA00"/>
      </a:accent3>
      <a:accent4>
        <a:srgbClr val="F9B500"/>
      </a:accent4>
      <a:accent5>
        <a:srgbClr val="FF7400"/>
      </a:accent5>
      <a:accent6>
        <a:srgbClr val="00A700"/>
      </a:accent6>
      <a:hlink>
        <a:srgbClr val="0EAFE0"/>
      </a:hlink>
      <a:folHlink>
        <a:srgbClr val="0EAFE0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64008" bIns="64008" rtlCol="0" anchor="t"/>
      <a:lstStyle>
        <a:defPPr algn="l">
          <a:defRPr dirty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AB95399D-CE48-432A-AE9B-F34064CA4232}" vid="{94D6B3B2-82F9-400B-BC33-FDAAEFF9719C}"/>
    </a:ext>
  </a:extLst>
</a:theme>
</file>

<file path=ppt/theme/theme4.xml><?xml version="1.0" encoding="utf-8"?>
<a:theme xmlns:a="http://schemas.openxmlformats.org/drawingml/2006/main" name="Dark mode | content layouts">
  <a:themeElements>
    <a:clrScheme name="NXP Brand Colors 2">
      <a:dk1>
        <a:srgbClr val="000000"/>
      </a:dk1>
      <a:lt1>
        <a:srgbClr val="FFFFFF"/>
      </a:lt1>
      <a:dk2>
        <a:srgbClr val="262626"/>
      </a:dk2>
      <a:lt2>
        <a:srgbClr val="F7F5F1"/>
      </a:lt2>
      <a:accent1>
        <a:srgbClr val="0EAFE0"/>
      </a:accent1>
      <a:accent2>
        <a:srgbClr val="0068DF"/>
      </a:accent2>
      <a:accent3>
        <a:srgbClr val="69CA00"/>
      </a:accent3>
      <a:accent4>
        <a:srgbClr val="F9B500"/>
      </a:accent4>
      <a:accent5>
        <a:srgbClr val="FF7400"/>
      </a:accent5>
      <a:accent6>
        <a:srgbClr val="00A700"/>
      </a:accent6>
      <a:hlink>
        <a:srgbClr val="0EAFE0"/>
      </a:hlink>
      <a:folHlink>
        <a:srgbClr val="0EAFE0"/>
      </a:folHlink>
    </a:clrScheme>
    <a:fontScheme name="NXP 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64008" bIns="64008" rtlCol="0" anchor="t"/>
      <a:lstStyle>
        <a:defPPr algn="l">
          <a:defRPr dirty="0">
            <a:latin typeface="Poppins SemiBold" panose="00000700000000000000" pitchFamily="2" charset="0"/>
            <a:cs typeface="Poppins SemiBold" panose="00000700000000000000" pitchFamily="2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AB95399D-CE48-432A-AE9B-F34064CA4232}" vid="{1CE4EABB-E756-482E-9B79-950737EBCBB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da34308-2439-47f4-a9f1-4e4f5e730ece">
      <UserInfo>
        <DisplayName>Birgit Ahlborn</DisplayName>
        <AccountId>28</AccountId>
        <AccountType/>
      </UserInfo>
      <UserInfo>
        <DisplayName>Melissa Dailey</DisplayName>
        <AccountId>70</AccountId>
        <AccountType/>
      </UserInfo>
      <UserInfo>
        <DisplayName>Jan Kiker</DisplayName>
        <AccountId>36</AccountId>
        <AccountType/>
      </UserInfo>
      <UserInfo>
        <DisplayName>Lindsey Strobel</DisplayName>
        <AccountId>148</AccountId>
        <AccountType/>
      </UserInfo>
      <UserInfo>
        <DisplayName>Ann-Kathrin Augustin</DisplayName>
        <AccountId>55</AccountId>
        <AccountType/>
      </UserInfo>
      <UserInfo>
        <DisplayName>Shelley McNamara</DisplayName>
        <AccountId>10</AccountId>
        <AccountType/>
      </UserInfo>
    </SharedWithUsers>
    <lcf76f155ced4ddcb4097134ff3c332f xmlns="3cc7eb36-c415-4cf3-86e4-1aaa23980b48">
      <Terms xmlns="http://schemas.microsoft.com/office/infopath/2007/PartnerControls"/>
    </lcf76f155ced4ddcb4097134ff3c332f>
    <TaxCatchAll xmlns="c4672b8b-43e2-4139-8cd1-27ad03f081e7" xsi:nil="true"/>
    <_dlc_DocId xmlns="dda34308-2439-47f4-a9f1-4e4f5e730ece">VCFQTU5KHKY7-1694663479-178023</_dlc_DocId>
    <_dlc_DocIdUrl xmlns="dda34308-2439-47f4-a9f1-4e4f5e730ece">
      <Url>https://nxp1.sharepoint.com/teams/203_43/_layouts/15/DocIdRedir.aspx?ID=VCFQTU5KHKY7-1694663479-178023</Url>
      <Description>VCFQTU5KHKY7-1694663479-178023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900045D5948547BBC320D259C9C816" ma:contentTypeVersion="15" ma:contentTypeDescription="Create a new document." ma:contentTypeScope="" ma:versionID="bb59e4cb584cb0c2641b18d22f7a0c65">
  <xsd:schema xmlns:xsd="http://www.w3.org/2001/XMLSchema" xmlns:xs="http://www.w3.org/2001/XMLSchema" xmlns:p="http://schemas.microsoft.com/office/2006/metadata/properties" xmlns:ns2="dda34308-2439-47f4-a9f1-4e4f5e730ece" xmlns:ns3="3cc7eb36-c415-4cf3-86e4-1aaa23980b48" xmlns:ns4="c4672b8b-43e2-4139-8cd1-27ad03f081e7" targetNamespace="http://schemas.microsoft.com/office/2006/metadata/properties" ma:root="true" ma:fieldsID="fdfa89bfc2c7c543a4892f5c2aefd18d" ns2:_="" ns3:_="" ns4:_="">
    <xsd:import namespace="dda34308-2439-47f4-a9f1-4e4f5e730ece"/>
    <xsd:import namespace="3cc7eb36-c415-4cf3-86e4-1aaa23980b48"/>
    <xsd:import namespace="c4672b8b-43e2-4139-8cd1-27ad03f081e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34308-2439-47f4-a9f1-4e4f5e730ec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7eb36-c415-4cf3-86e4-1aaa23980b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e9cabe-f4d8-44ae-a6f0-8d11cb15c1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672b8b-43e2-4139-8cd1-27ad03f081e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84ca77-17f3-42e9-9862-f8f9097af5ee}" ma:internalName="TaxCatchAll" ma:showField="CatchAllData" ma:web="dda34308-2439-47f4-a9f1-4e4f5e730e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8521B7-5C3E-4019-920B-6CEAFC0DCCDB}">
  <ds:schemaRefs>
    <ds:schemaRef ds:uri="http://schemas.microsoft.com/office/2006/documentManagement/types"/>
    <ds:schemaRef ds:uri="http://schemas.microsoft.com/office/infopath/2007/PartnerControls"/>
    <ds:schemaRef ds:uri="c4672b8b-43e2-4139-8cd1-27ad03f081e7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3cc7eb36-c415-4cf3-86e4-1aaa23980b48"/>
    <ds:schemaRef ds:uri="dda34308-2439-47f4-a9f1-4e4f5e730ece"/>
  </ds:schemaRefs>
</ds:datastoreItem>
</file>

<file path=customXml/itemProps2.xml><?xml version="1.0" encoding="utf-8"?>
<ds:datastoreItem xmlns:ds="http://schemas.openxmlformats.org/officeDocument/2006/customXml" ds:itemID="{5B5035CB-94DB-4067-9E30-54F313FC269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D3EA70C2-1849-42B8-9065-B85B555B58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a34308-2439-47f4-a9f1-4e4f5e730ece"/>
    <ds:schemaRef ds:uri="3cc7eb36-c415-4cf3-86e4-1aaa23980b48"/>
    <ds:schemaRef ds:uri="c4672b8b-43e2-4139-8cd1-27ad03f081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B78E3B7-C7EB-4D3A-BB65-933A2D23009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86ea1d3-bc2b-4c6f-a92c-d99c5c301635}" enabled="0" method="" siteId="{686ea1d3-bc2b-4c6f-a92c-d99c5c3016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AMD PFGA Device Power Trees</Template>
  <TotalTime>0</TotalTime>
  <Words>1302</Words>
  <Application>Microsoft Office PowerPoint</Application>
  <PresentationFormat>Widescreen</PresentationFormat>
  <Paragraphs>341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Poppins</vt:lpstr>
      <vt:lpstr>Poppins SemiBold</vt:lpstr>
      <vt:lpstr>Arial</vt:lpstr>
      <vt:lpstr>Light mode | title + logo</vt:lpstr>
      <vt:lpstr>Light mode | content layouts</vt:lpstr>
      <vt:lpstr>Dark mode | title + logo</vt:lpstr>
      <vt:lpstr>Dark mode | content layouts</vt:lpstr>
      <vt:lpstr>NXP Power Solution for Xilinx FPGA </vt:lpstr>
      <vt:lpstr>Xilinx Artix™ 7 Power Solution </vt:lpstr>
      <vt:lpstr>Xilinx Artix™ 7 High Performance Power Solution </vt:lpstr>
      <vt:lpstr>Xilinx Spartan™ 7 Power Solution 1 </vt:lpstr>
      <vt:lpstr>Xilinx Spartan™ 7 Power Solution 2</vt:lpstr>
      <vt:lpstr>Xilinx Kintex UltraScale_AU10P/15P Power Solution </vt:lpstr>
      <vt:lpstr>Xilinx Kintex UltraScale_AU20P/25P Power Solution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Peggy Yun</dc:creator>
  <dc:description>v3.0 Updated Jan 2026</dc:description>
  <cp:lastModifiedBy>Diana Torres</cp:lastModifiedBy>
  <cp:revision>22</cp:revision>
  <dcterms:created xsi:type="dcterms:W3CDTF">2026-08-05T15:34:55Z</dcterms:created>
  <dcterms:modified xsi:type="dcterms:W3CDTF">2026-08-12T18:18:50Z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0x01010063900045D5948547BBC320D259C9C816</vt:lpwstr>
  </property>
  <property fmtid="{D5CDD505-2E9C-101B-9397-08002B2CF9AE}" pid="3" name="_dlc_DocIdItemGuid">
    <vt:lpwstr>6a9be3e1-8a0f-44f7-b53e-b0a775fe80e3</vt:lpwstr>
  </property>
</Properties>
</file>