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5"/>
    <p:sldMasterId id="2147483807" r:id="rId6"/>
    <p:sldMasterId id="2147483827" r:id="rId7"/>
  </p:sldMasterIdLst>
  <p:notesMasterIdLst>
    <p:notesMasterId r:id="rId18"/>
  </p:notesMasterIdLst>
  <p:handoutMasterIdLst>
    <p:handoutMasterId r:id="rId19"/>
  </p:handoutMasterIdLst>
  <p:sldIdLst>
    <p:sldId id="455" r:id="rId8"/>
    <p:sldId id="456" r:id="rId9"/>
    <p:sldId id="457" r:id="rId10"/>
    <p:sldId id="444" r:id="rId11"/>
    <p:sldId id="458" r:id="rId12"/>
    <p:sldId id="459" r:id="rId13"/>
    <p:sldId id="460" r:id="rId14"/>
    <p:sldId id="462" r:id="rId15"/>
    <p:sldId id="461" r:id="rId16"/>
    <p:sldId id="305" r:id="rId17"/>
  </p:sldIdLst>
  <p:sldSz cx="12192000" cy="6858000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nnie Glendinning" initials="" lastIdx="12" clrIdx="0"/>
  <p:cmAuthor id="1" name="Costello Julie-B28617" initials="C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33E"/>
    <a:srgbClr val="8ED22D"/>
    <a:srgbClr val="537F9F"/>
    <a:srgbClr val="34ACDE"/>
    <a:srgbClr val="00BABA"/>
    <a:srgbClr val="F67B44"/>
    <a:srgbClr val="F3540D"/>
    <a:srgbClr val="586068"/>
    <a:srgbClr val="EFF0F1"/>
    <a:srgbClr val="FD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2" autoAdjust="0"/>
    <p:restoredTop sz="82842" autoAdjust="0"/>
  </p:normalViewPr>
  <p:slideViewPr>
    <p:cSldViewPr snapToGrid="0">
      <p:cViewPr varScale="1">
        <p:scale>
          <a:sx n="87" d="100"/>
          <a:sy n="87" d="100"/>
        </p:scale>
        <p:origin x="154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2808" y="4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92" y="9239448"/>
            <a:ext cx="2347414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3/9/2017 10:14:45 AM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2493" y="9239448"/>
            <a:ext cx="2732195" cy="2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Confidential and Proprietary, © NXP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464" y="9017036"/>
            <a:ext cx="41620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36576" y="9239119"/>
            <a:ext cx="516353" cy="185990"/>
            <a:chOff x="271463" y="2852738"/>
            <a:chExt cx="3190876" cy="1149350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91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92" y="9239448"/>
            <a:ext cx="2347414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3/9/2017 10:14:45 AM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2493" y="9239448"/>
            <a:ext cx="2732195" cy="2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Confidential and Proprietary, © NXP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64" y="9017036"/>
            <a:ext cx="41620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36576" y="9239119"/>
            <a:ext cx="516353" cy="185990"/>
            <a:chOff x="271463" y="2852738"/>
            <a:chExt cx="3190876" cy="1149350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00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579D-3553-4F33-9067-7E7231905C3B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0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4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F905A-E083-42A2-977A-C799ECF9E3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2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F905A-E083-42A2-977A-C799ECF9E3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9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579D-3553-4F33-9067-7E7231905C3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3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2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F905A-E083-42A2-977A-C799ECF9E3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2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F905A-E083-42A2-977A-C799ECF9E3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1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579D-3553-4F33-9067-7E7231905C3B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S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 hasCustomPrompt="1"/>
          </p:nvPr>
        </p:nvSpPr>
        <p:spPr>
          <a:xfrm>
            <a:off x="299524" y="1117600"/>
            <a:ext cx="11663021" cy="42926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Add Table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99523" y="1117600"/>
            <a:ext cx="11663021" cy="42926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 userDrawn="1">
            <p:ph type="body" sz="quarter" idx="12"/>
          </p:nvPr>
        </p:nvSpPr>
        <p:spPr>
          <a:xfrm>
            <a:off x="431371" y="2817332"/>
            <a:ext cx="5131229" cy="1297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cap="all" spc="-6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183"/>
          <p:cNvSpPr>
            <a:spLocks noGrp="1" noChangeArrowheads="1"/>
          </p:cNvSpPr>
          <p:nvPr userDrawn="1">
            <p:ph type="subTitle" idx="1" hasCustomPrompt="1"/>
          </p:nvPr>
        </p:nvSpPr>
        <p:spPr bwMode="blackWhite">
          <a:xfrm>
            <a:off x="5612971" y="2042632"/>
            <a:ext cx="4216829" cy="992668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1" kern="1200" cap="all" spc="-6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182"/>
          <p:cNvSpPr>
            <a:spLocks noGrp="1" noChangeArrowheads="1"/>
          </p:cNvSpPr>
          <p:nvPr userDrawn="1">
            <p:ph type="ctrTitle" hasCustomPrompt="1"/>
          </p:nvPr>
        </p:nvSpPr>
        <p:spPr bwMode="blackWhite">
          <a:xfrm>
            <a:off x="431371" y="1052032"/>
            <a:ext cx="5131229" cy="1716568"/>
          </a:xfrm>
          <a:prstGeom prst="rect">
            <a:avLst/>
          </a:prstGeom>
          <a:ln w="25400"/>
          <a:effectLst/>
        </p:spPr>
        <p:txBody>
          <a:bodyPr tIns="91440" bIns="91440" anchor="t"/>
          <a:lstStyle>
            <a:lvl1pPr algn="l">
              <a:lnSpc>
                <a:spcPct val="100000"/>
              </a:lnSpc>
              <a:spcBef>
                <a:spcPct val="25000"/>
              </a:spcBef>
              <a:defRPr lang="en-US" sz="2900" b="1" kern="1200" cap="all" spc="-60" baseline="0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" y="4296291"/>
            <a:ext cx="12186303" cy="1076770"/>
          </a:xfrm>
          <a:prstGeom prst="rect">
            <a:avLst/>
          </a:prstGeom>
        </p:spPr>
      </p:pic>
      <p:sp>
        <p:nvSpPr>
          <p:cNvPr id="56" name="TextBox 55"/>
          <p:cNvSpPr txBox="1"/>
          <p:nvPr userDrawn="1"/>
        </p:nvSpPr>
        <p:spPr>
          <a:xfrm>
            <a:off x="777827" y="6303694"/>
            <a:ext cx="3643043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3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 AND PROPRIETARY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10636" y="5931672"/>
            <a:ext cx="5224214" cy="670193"/>
            <a:chOff x="7003917" y="-725488"/>
            <a:chExt cx="10382383" cy="1331913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345738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7357725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0807700" y="-511175"/>
              <a:ext cx="250825" cy="395288"/>
            </a:xfrm>
            <a:custGeom>
              <a:avLst/>
              <a:gdLst>
                <a:gd name="T0" fmla="*/ 88 w 158"/>
                <a:gd name="T1" fmla="*/ 0 h 249"/>
                <a:gd name="T2" fmla="*/ 114 w 158"/>
                <a:gd name="T3" fmla="*/ 2 h 249"/>
                <a:gd name="T4" fmla="*/ 137 w 158"/>
                <a:gd name="T5" fmla="*/ 9 h 249"/>
                <a:gd name="T6" fmla="*/ 156 w 158"/>
                <a:gd name="T7" fmla="*/ 26 h 249"/>
                <a:gd name="T8" fmla="*/ 130 w 158"/>
                <a:gd name="T9" fmla="*/ 51 h 249"/>
                <a:gd name="T10" fmla="*/ 114 w 158"/>
                <a:gd name="T11" fmla="*/ 35 h 249"/>
                <a:gd name="T12" fmla="*/ 88 w 158"/>
                <a:gd name="T13" fmla="*/ 30 h 249"/>
                <a:gd name="T14" fmla="*/ 65 w 158"/>
                <a:gd name="T15" fmla="*/ 33 h 249"/>
                <a:gd name="T16" fmla="*/ 51 w 158"/>
                <a:gd name="T17" fmla="*/ 42 h 249"/>
                <a:gd name="T18" fmla="*/ 44 w 158"/>
                <a:gd name="T19" fmla="*/ 54 h 249"/>
                <a:gd name="T20" fmla="*/ 41 w 158"/>
                <a:gd name="T21" fmla="*/ 65 h 249"/>
                <a:gd name="T22" fmla="*/ 46 w 158"/>
                <a:gd name="T23" fmla="*/ 84 h 249"/>
                <a:gd name="T24" fmla="*/ 55 w 158"/>
                <a:gd name="T25" fmla="*/ 93 h 249"/>
                <a:gd name="T26" fmla="*/ 72 w 158"/>
                <a:gd name="T27" fmla="*/ 103 h 249"/>
                <a:gd name="T28" fmla="*/ 90 w 158"/>
                <a:gd name="T29" fmla="*/ 110 h 249"/>
                <a:gd name="T30" fmla="*/ 109 w 158"/>
                <a:gd name="T31" fmla="*/ 114 h 249"/>
                <a:gd name="T32" fmla="*/ 128 w 158"/>
                <a:gd name="T33" fmla="*/ 124 h 249"/>
                <a:gd name="T34" fmla="*/ 144 w 158"/>
                <a:gd name="T35" fmla="*/ 135 h 249"/>
                <a:gd name="T36" fmla="*/ 156 w 158"/>
                <a:gd name="T37" fmla="*/ 151 h 249"/>
                <a:gd name="T38" fmla="*/ 158 w 158"/>
                <a:gd name="T39" fmla="*/ 177 h 249"/>
                <a:gd name="T40" fmla="*/ 156 w 158"/>
                <a:gd name="T41" fmla="*/ 203 h 249"/>
                <a:gd name="T42" fmla="*/ 144 w 158"/>
                <a:gd name="T43" fmla="*/ 221 h 249"/>
                <a:gd name="T44" fmla="*/ 125 w 158"/>
                <a:gd name="T45" fmla="*/ 238 h 249"/>
                <a:gd name="T46" fmla="*/ 102 w 158"/>
                <a:gd name="T47" fmla="*/ 247 h 249"/>
                <a:gd name="T48" fmla="*/ 76 w 158"/>
                <a:gd name="T49" fmla="*/ 249 h 249"/>
                <a:gd name="T50" fmla="*/ 46 w 158"/>
                <a:gd name="T51" fmla="*/ 247 h 249"/>
                <a:gd name="T52" fmla="*/ 21 w 158"/>
                <a:gd name="T53" fmla="*/ 235 h 249"/>
                <a:gd name="T54" fmla="*/ 0 w 158"/>
                <a:gd name="T55" fmla="*/ 217 h 249"/>
                <a:gd name="T56" fmla="*/ 28 w 158"/>
                <a:gd name="T57" fmla="*/ 193 h 249"/>
                <a:gd name="T58" fmla="*/ 41 w 158"/>
                <a:gd name="T59" fmla="*/ 210 h 249"/>
                <a:gd name="T60" fmla="*/ 58 w 158"/>
                <a:gd name="T61" fmla="*/ 217 h 249"/>
                <a:gd name="T62" fmla="*/ 76 w 158"/>
                <a:gd name="T63" fmla="*/ 219 h 249"/>
                <a:gd name="T64" fmla="*/ 93 w 158"/>
                <a:gd name="T65" fmla="*/ 217 h 249"/>
                <a:gd name="T66" fmla="*/ 109 w 158"/>
                <a:gd name="T67" fmla="*/ 210 h 249"/>
                <a:gd name="T68" fmla="*/ 121 w 158"/>
                <a:gd name="T69" fmla="*/ 198 h 249"/>
                <a:gd name="T70" fmla="*/ 125 w 158"/>
                <a:gd name="T71" fmla="*/ 179 h 249"/>
                <a:gd name="T72" fmla="*/ 121 w 158"/>
                <a:gd name="T73" fmla="*/ 165 h 249"/>
                <a:gd name="T74" fmla="*/ 109 w 158"/>
                <a:gd name="T75" fmla="*/ 154 h 249"/>
                <a:gd name="T76" fmla="*/ 95 w 158"/>
                <a:gd name="T77" fmla="*/ 147 h 249"/>
                <a:gd name="T78" fmla="*/ 76 w 158"/>
                <a:gd name="T79" fmla="*/ 140 h 249"/>
                <a:gd name="T80" fmla="*/ 55 w 158"/>
                <a:gd name="T81" fmla="*/ 133 h 249"/>
                <a:gd name="T82" fmla="*/ 37 w 158"/>
                <a:gd name="T83" fmla="*/ 126 h 249"/>
                <a:gd name="T84" fmla="*/ 23 w 158"/>
                <a:gd name="T85" fmla="*/ 112 h 249"/>
                <a:gd name="T86" fmla="*/ 11 w 158"/>
                <a:gd name="T87" fmla="*/ 93 h 249"/>
                <a:gd name="T88" fmla="*/ 7 w 158"/>
                <a:gd name="T89" fmla="*/ 65 h 249"/>
                <a:gd name="T90" fmla="*/ 9 w 158"/>
                <a:gd name="T91" fmla="*/ 49 h 249"/>
                <a:gd name="T92" fmla="*/ 18 w 158"/>
                <a:gd name="T93" fmla="*/ 30 h 249"/>
                <a:gd name="T94" fmla="*/ 35 w 158"/>
                <a:gd name="T95" fmla="*/ 14 h 249"/>
                <a:gd name="T96" fmla="*/ 58 w 158"/>
                <a:gd name="T97" fmla="*/ 2 h 249"/>
                <a:gd name="T98" fmla="*/ 88 w 158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49">
                  <a:moveTo>
                    <a:pt x="88" y="0"/>
                  </a:moveTo>
                  <a:lnTo>
                    <a:pt x="114" y="2"/>
                  </a:lnTo>
                  <a:lnTo>
                    <a:pt x="137" y="9"/>
                  </a:lnTo>
                  <a:lnTo>
                    <a:pt x="156" y="26"/>
                  </a:lnTo>
                  <a:lnTo>
                    <a:pt x="130" y="51"/>
                  </a:lnTo>
                  <a:lnTo>
                    <a:pt x="114" y="35"/>
                  </a:lnTo>
                  <a:lnTo>
                    <a:pt x="88" y="30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5"/>
                  </a:lnTo>
                  <a:lnTo>
                    <a:pt x="46" y="84"/>
                  </a:lnTo>
                  <a:lnTo>
                    <a:pt x="55" y="93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4"/>
                  </a:lnTo>
                  <a:lnTo>
                    <a:pt x="128" y="124"/>
                  </a:lnTo>
                  <a:lnTo>
                    <a:pt x="144" y="135"/>
                  </a:lnTo>
                  <a:lnTo>
                    <a:pt x="156" y="151"/>
                  </a:lnTo>
                  <a:lnTo>
                    <a:pt x="158" y="177"/>
                  </a:lnTo>
                  <a:lnTo>
                    <a:pt x="156" y="203"/>
                  </a:lnTo>
                  <a:lnTo>
                    <a:pt x="144" y="221"/>
                  </a:lnTo>
                  <a:lnTo>
                    <a:pt x="125" y="238"/>
                  </a:lnTo>
                  <a:lnTo>
                    <a:pt x="102" y="247"/>
                  </a:lnTo>
                  <a:lnTo>
                    <a:pt x="76" y="249"/>
                  </a:lnTo>
                  <a:lnTo>
                    <a:pt x="46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8" y="193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19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8"/>
                  </a:lnTo>
                  <a:lnTo>
                    <a:pt x="125" y="179"/>
                  </a:lnTo>
                  <a:lnTo>
                    <a:pt x="121" y="165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3"/>
                  </a:lnTo>
                  <a:lnTo>
                    <a:pt x="7" y="65"/>
                  </a:lnTo>
                  <a:lnTo>
                    <a:pt x="9" y="49"/>
                  </a:lnTo>
                  <a:lnTo>
                    <a:pt x="18" y="30"/>
                  </a:lnTo>
                  <a:lnTo>
                    <a:pt x="35" y="14"/>
                  </a:lnTo>
                  <a:lnTo>
                    <a:pt x="5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1136313" y="-503238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09 h 240"/>
                <a:gd name="T18" fmla="*/ 160 w 160"/>
                <a:gd name="T19" fmla="*/ 209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09"/>
                  </a:lnTo>
                  <a:lnTo>
                    <a:pt x="160" y="209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428413" y="-511175"/>
              <a:ext cx="339725" cy="395288"/>
            </a:xfrm>
            <a:custGeom>
              <a:avLst/>
              <a:gdLst>
                <a:gd name="T0" fmla="*/ 125 w 214"/>
                <a:gd name="T1" fmla="*/ 0 h 249"/>
                <a:gd name="T2" fmla="*/ 156 w 214"/>
                <a:gd name="T3" fmla="*/ 2 h 249"/>
                <a:gd name="T4" fmla="*/ 186 w 214"/>
                <a:gd name="T5" fmla="*/ 16 h 249"/>
                <a:gd name="T6" fmla="*/ 209 w 214"/>
                <a:gd name="T7" fmla="*/ 37 h 249"/>
                <a:gd name="T8" fmla="*/ 181 w 214"/>
                <a:gd name="T9" fmla="*/ 56 h 249"/>
                <a:gd name="T10" fmla="*/ 165 w 214"/>
                <a:gd name="T11" fmla="*/ 42 h 249"/>
                <a:gd name="T12" fmla="*/ 146 w 214"/>
                <a:gd name="T13" fmla="*/ 33 h 249"/>
                <a:gd name="T14" fmla="*/ 123 w 214"/>
                <a:gd name="T15" fmla="*/ 30 h 249"/>
                <a:gd name="T16" fmla="*/ 95 w 214"/>
                <a:gd name="T17" fmla="*/ 35 h 249"/>
                <a:gd name="T18" fmla="*/ 69 w 214"/>
                <a:gd name="T19" fmla="*/ 49 h 249"/>
                <a:gd name="T20" fmla="*/ 51 w 214"/>
                <a:gd name="T21" fmla="*/ 70 h 249"/>
                <a:gd name="T22" fmla="*/ 39 w 214"/>
                <a:gd name="T23" fmla="*/ 96 h 249"/>
                <a:gd name="T24" fmla="*/ 34 w 214"/>
                <a:gd name="T25" fmla="*/ 126 h 249"/>
                <a:gd name="T26" fmla="*/ 39 w 214"/>
                <a:gd name="T27" fmla="*/ 156 h 249"/>
                <a:gd name="T28" fmla="*/ 51 w 214"/>
                <a:gd name="T29" fmla="*/ 182 h 249"/>
                <a:gd name="T30" fmla="*/ 69 w 214"/>
                <a:gd name="T31" fmla="*/ 200 h 249"/>
                <a:gd name="T32" fmla="*/ 93 w 214"/>
                <a:gd name="T33" fmla="*/ 214 h 249"/>
                <a:gd name="T34" fmla="*/ 123 w 214"/>
                <a:gd name="T35" fmla="*/ 219 h 249"/>
                <a:gd name="T36" fmla="*/ 149 w 214"/>
                <a:gd name="T37" fmla="*/ 217 h 249"/>
                <a:gd name="T38" fmla="*/ 169 w 214"/>
                <a:gd name="T39" fmla="*/ 205 h 249"/>
                <a:gd name="T40" fmla="*/ 186 w 214"/>
                <a:gd name="T41" fmla="*/ 189 h 249"/>
                <a:gd name="T42" fmla="*/ 214 w 214"/>
                <a:gd name="T43" fmla="*/ 207 h 249"/>
                <a:gd name="T44" fmla="*/ 207 w 214"/>
                <a:gd name="T45" fmla="*/ 217 h 249"/>
                <a:gd name="T46" fmla="*/ 195 w 214"/>
                <a:gd name="T47" fmla="*/ 228 h 249"/>
                <a:gd name="T48" fmla="*/ 176 w 214"/>
                <a:gd name="T49" fmla="*/ 238 h 249"/>
                <a:gd name="T50" fmla="*/ 153 w 214"/>
                <a:gd name="T51" fmla="*/ 247 h 249"/>
                <a:gd name="T52" fmla="*/ 123 w 214"/>
                <a:gd name="T53" fmla="*/ 249 h 249"/>
                <a:gd name="T54" fmla="*/ 88 w 214"/>
                <a:gd name="T55" fmla="*/ 245 h 249"/>
                <a:gd name="T56" fmla="*/ 58 w 214"/>
                <a:gd name="T57" fmla="*/ 231 h 249"/>
                <a:gd name="T58" fmla="*/ 32 w 214"/>
                <a:gd name="T59" fmla="*/ 212 h 249"/>
                <a:gd name="T60" fmla="*/ 16 w 214"/>
                <a:gd name="T61" fmla="*/ 186 h 249"/>
                <a:gd name="T62" fmla="*/ 4 w 214"/>
                <a:gd name="T63" fmla="*/ 156 h 249"/>
                <a:gd name="T64" fmla="*/ 0 w 214"/>
                <a:gd name="T65" fmla="*/ 126 h 249"/>
                <a:gd name="T66" fmla="*/ 7 w 214"/>
                <a:gd name="T67" fmla="*/ 84 h 249"/>
                <a:gd name="T68" fmla="*/ 23 w 214"/>
                <a:gd name="T69" fmla="*/ 49 h 249"/>
                <a:gd name="T70" fmla="*/ 48 w 214"/>
                <a:gd name="T71" fmla="*/ 23 h 249"/>
                <a:gd name="T72" fmla="*/ 83 w 214"/>
                <a:gd name="T73" fmla="*/ 5 h 249"/>
                <a:gd name="T74" fmla="*/ 125 w 214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49">
                  <a:moveTo>
                    <a:pt x="125" y="0"/>
                  </a:moveTo>
                  <a:lnTo>
                    <a:pt x="156" y="2"/>
                  </a:lnTo>
                  <a:lnTo>
                    <a:pt x="186" y="16"/>
                  </a:lnTo>
                  <a:lnTo>
                    <a:pt x="209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0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69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69" y="205"/>
                  </a:lnTo>
                  <a:lnTo>
                    <a:pt x="186" y="189"/>
                  </a:lnTo>
                  <a:lnTo>
                    <a:pt x="214" y="207"/>
                  </a:lnTo>
                  <a:lnTo>
                    <a:pt x="207" y="217"/>
                  </a:lnTo>
                  <a:lnTo>
                    <a:pt x="195" y="228"/>
                  </a:lnTo>
                  <a:lnTo>
                    <a:pt x="176" y="238"/>
                  </a:lnTo>
                  <a:lnTo>
                    <a:pt x="153" y="247"/>
                  </a:lnTo>
                  <a:lnTo>
                    <a:pt x="123" y="249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2"/>
                  </a:lnTo>
                  <a:lnTo>
                    <a:pt x="16" y="186"/>
                  </a:lnTo>
                  <a:lnTo>
                    <a:pt x="4" y="156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3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1812588" y="-503238"/>
              <a:ext cx="290513" cy="387350"/>
            </a:xfrm>
            <a:custGeom>
              <a:avLst/>
              <a:gdLst>
                <a:gd name="T0" fmla="*/ 0 w 183"/>
                <a:gd name="T1" fmla="*/ 0 h 244"/>
                <a:gd name="T2" fmla="*/ 32 w 183"/>
                <a:gd name="T3" fmla="*/ 0 h 244"/>
                <a:gd name="T4" fmla="*/ 32 w 183"/>
                <a:gd name="T5" fmla="*/ 146 h 244"/>
                <a:gd name="T6" fmla="*/ 35 w 183"/>
                <a:gd name="T7" fmla="*/ 165 h 244"/>
                <a:gd name="T8" fmla="*/ 39 w 183"/>
                <a:gd name="T9" fmla="*/ 184 h 244"/>
                <a:gd name="T10" fmla="*/ 51 w 183"/>
                <a:gd name="T11" fmla="*/ 200 h 244"/>
                <a:gd name="T12" fmla="*/ 67 w 183"/>
                <a:gd name="T13" fmla="*/ 212 h 244"/>
                <a:gd name="T14" fmla="*/ 93 w 183"/>
                <a:gd name="T15" fmla="*/ 214 h 244"/>
                <a:gd name="T16" fmla="*/ 116 w 183"/>
                <a:gd name="T17" fmla="*/ 212 h 244"/>
                <a:gd name="T18" fmla="*/ 132 w 183"/>
                <a:gd name="T19" fmla="*/ 200 h 244"/>
                <a:gd name="T20" fmla="*/ 144 w 183"/>
                <a:gd name="T21" fmla="*/ 184 h 244"/>
                <a:gd name="T22" fmla="*/ 151 w 183"/>
                <a:gd name="T23" fmla="*/ 165 h 244"/>
                <a:gd name="T24" fmla="*/ 151 w 183"/>
                <a:gd name="T25" fmla="*/ 146 h 244"/>
                <a:gd name="T26" fmla="*/ 151 w 183"/>
                <a:gd name="T27" fmla="*/ 0 h 244"/>
                <a:gd name="T28" fmla="*/ 183 w 183"/>
                <a:gd name="T29" fmla="*/ 0 h 244"/>
                <a:gd name="T30" fmla="*/ 183 w 183"/>
                <a:gd name="T31" fmla="*/ 151 h 244"/>
                <a:gd name="T32" fmla="*/ 179 w 183"/>
                <a:gd name="T33" fmla="*/ 184 h 244"/>
                <a:gd name="T34" fmla="*/ 167 w 183"/>
                <a:gd name="T35" fmla="*/ 209 h 244"/>
                <a:gd name="T36" fmla="*/ 146 w 183"/>
                <a:gd name="T37" fmla="*/ 228 h 244"/>
                <a:gd name="T38" fmla="*/ 121 w 183"/>
                <a:gd name="T39" fmla="*/ 240 h 244"/>
                <a:gd name="T40" fmla="*/ 93 w 183"/>
                <a:gd name="T41" fmla="*/ 244 h 244"/>
                <a:gd name="T42" fmla="*/ 62 w 183"/>
                <a:gd name="T43" fmla="*/ 240 h 244"/>
                <a:gd name="T44" fmla="*/ 37 w 183"/>
                <a:gd name="T45" fmla="*/ 228 h 244"/>
                <a:gd name="T46" fmla="*/ 16 w 183"/>
                <a:gd name="T47" fmla="*/ 209 h 244"/>
                <a:gd name="T48" fmla="*/ 4 w 183"/>
                <a:gd name="T49" fmla="*/ 184 h 244"/>
                <a:gd name="T50" fmla="*/ 0 w 183"/>
                <a:gd name="T51" fmla="*/ 151 h 244"/>
                <a:gd name="T52" fmla="*/ 0 w 183"/>
                <a:gd name="T5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4">
                  <a:moveTo>
                    <a:pt x="0" y="0"/>
                  </a:moveTo>
                  <a:lnTo>
                    <a:pt x="32" y="0"/>
                  </a:lnTo>
                  <a:lnTo>
                    <a:pt x="32" y="146"/>
                  </a:lnTo>
                  <a:lnTo>
                    <a:pt x="35" y="165"/>
                  </a:lnTo>
                  <a:lnTo>
                    <a:pt x="39" y="184"/>
                  </a:lnTo>
                  <a:lnTo>
                    <a:pt x="51" y="200"/>
                  </a:lnTo>
                  <a:lnTo>
                    <a:pt x="67" y="212"/>
                  </a:lnTo>
                  <a:lnTo>
                    <a:pt x="93" y="214"/>
                  </a:lnTo>
                  <a:lnTo>
                    <a:pt x="116" y="212"/>
                  </a:lnTo>
                  <a:lnTo>
                    <a:pt x="132" y="200"/>
                  </a:lnTo>
                  <a:lnTo>
                    <a:pt x="144" y="184"/>
                  </a:lnTo>
                  <a:lnTo>
                    <a:pt x="151" y="165"/>
                  </a:lnTo>
                  <a:lnTo>
                    <a:pt x="151" y="146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1"/>
                  </a:lnTo>
                  <a:lnTo>
                    <a:pt x="179" y="184"/>
                  </a:lnTo>
                  <a:lnTo>
                    <a:pt x="167" y="209"/>
                  </a:lnTo>
                  <a:lnTo>
                    <a:pt x="146" y="228"/>
                  </a:lnTo>
                  <a:lnTo>
                    <a:pt x="121" y="240"/>
                  </a:lnTo>
                  <a:lnTo>
                    <a:pt x="93" y="244"/>
                  </a:lnTo>
                  <a:lnTo>
                    <a:pt x="62" y="240"/>
                  </a:lnTo>
                  <a:lnTo>
                    <a:pt x="37" y="228"/>
                  </a:lnTo>
                  <a:lnTo>
                    <a:pt x="16" y="209"/>
                  </a:lnTo>
                  <a:lnTo>
                    <a:pt x="4" y="184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12196763" y="-503238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2 h 240"/>
                <a:gd name="T10" fmla="*/ 114 w 170"/>
                <a:gd name="T11" fmla="*/ 95 h 240"/>
                <a:gd name="T12" fmla="*/ 123 w 170"/>
                <a:gd name="T13" fmla="*/ 84 h 240"/>
                <a:gd name="T14" fmla="*/ 125 w 170"/>
                <a:gd name="T15" fmla="*/ 67 h 240"/>
                <a:gd name="T16" fmla="*/ 123 w 170"/>
                <a:gd name="T17" fmla="*/ 51 h 240"/>
                <a:gd name="T18" fmla="*/ 114 w 170"/>
                <a:gd name="T19" fmla="*/ 39 h 240"/>
                <a:gd name="T20" fmla="*/ 102 w 170"/>
                <a:gd name="T21" fmla="*/ 32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1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7 h 240"/>
                <a:gd name="T44" fmla="*/ 156 w 170"/>
                <a:gd name="T45" fmla="*/ 88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2"/>
                  </a:lnTo>
                  <a:lnTo>
                    <a:pt x="114" y="95"/>
                  </a:lnTo>
                  <a:lnTo>
                    <a:pt x="123" y="84"/>
                  </a:lnTo>
                  <a:lnTo>
                    <a:pt x="125" y="67"/>
                  </a:lnTo>
                  <a:lnTo>
                    <a:pt x="123" y="51"/>
                  </a:lnTo>
                  <a:lnTo>
                    <a:pt x="114" y="39"/>
                  </a:lnTo>
                  <a:lnTo>
                    <a:pt x="102" y="32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1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7"/>
                  </a:lnTo>
                  <a:lnTo>
                    <a:pt x="156" y="88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2520613" y="-503238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2 h 240"/>
                <a:gd name="T10" fmla="*/ 147 w 161"/>
                <a:gd name="T11" fmla="*/ 102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09 h 240"/>
                <a:gd name="T18" fmla="*/ 161 w 161"/>
                <a:gd name="T19" fmla="*/ 209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2"/>
                  </a:lnTo>
                  <a:lnTo>
                    <a:pt x="147" y="102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09"/>
                  </a:lnTo>
                  <a:lnTo>
                    <a:pt x="161" y="209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2976225" y="-511175"/>
              <a:ext cx="334963" cy="395288"/>
            </a:xfrm>
            <a:custGeom>
              <a:avLst/>
              <a:gdLst>
                <a:gd name="T0" fmla="*/ 123 w 211"/>
                <a:gd name="T1" fmla="*/ 0 h 249"/>
                <a:gd name="T2" fmla="*/ 156 w 211"/>
                <a:gd name="T3" fmla="*/ 2 h 249"/>
                <a:gd name="T4" fmla="*/ 184 w 211"/>
                <a:gd name="T5" fmla="*/ 16 h 249"/>
                <a:gd name="T6" fmla="*/ 207 w 211"/>
                <a:gd name="T7" fmla="*/ 37 h 249"/>
                <a:gd name="T8" fmla="*/ 181 w 211"/>
                <a:gd name="T9" fmla="*/ 56 h 249"/>
                <a:gd name="T10" fmla="*/ 165 w 211"/>
                <a:gd name="T11" fmla="*/ 42 h 249"/>
                <a:gd name="T12" fmla="*/ 144 w 211"/>
                <a:gd name="T13" fmla="*/ 33 h 249"/>
                <a:gd name="T14" fmla="*/ 123 w 211"/>
                <a:gd name="T15" fmla="*/ 30 h 249"/>
                <a:gd name="T16" fmla="*/ 93 w 211"/>
                <a:gd name="T17" fmla="*/ 35 h 249"/>
                <a:gd name="T18" fmla="*/ 67 w 211"/>
                <a:gd name="T19" fmla="*/ 49 h 249"/>
                <a:gd name="T20" fmla="*/ 49 w 211"/>
                <a:gd name="T21" fmla="*/ 70 h 249"/>
                <a:gd name="T22" fmla="*/ 37 w 211"/>
                <a:gd name="T23" fmla="*/ 96 h 249"/>
                <a:gd name="T24" fmla="*/ 35 w 211"/>
                <a:gd name="T25" fmla="*/ 126 h 249"/>
                <a:gd name="T26" fmla="*/ 37 w 211"/>
                <a:gd name="T27" fmla="*/ 156 h 249"/>
                <a:gd name="T28" fmla="*/ 49 w 211"/>
                <a:gd name="T29" fmla="*/ 182 h 249"/>
                <a:gd name="T30" fmla="*/ 67 w 211"/>
                <a:gd name="T31" fmla="*/ 200 h 249"/>
                <a:gd name="T32" fmla="*/ 93 w 211"/>
                <a:gd name="T33" fmla="*/ 214 h 249"/>
                <a:gd name="T34" fmla="*/ 123 w 211"/>
                <a:gd name="T35" fmla="*/ 219 h 249"/>
                <a:gd name="T36" fmla="*/ 149 w 211"/>
                <a:gd name="T37" fmla="*/ 217 h 249"/>
                <a:gd name="T38" fmla="*/ 170 w 211"/>
                <a:gd name="T39" fmla="*/ 205 h 249"/>
                <a:gd name="T40" fmla="*/ 186 w 211"/>
                <a:gd name="T41" fmla="*/ 189 h 249"/>
                <a:gd name="T42" fmla="*/ 211 w 211"/>
                <a:gd name="T43" fmla="*/ 207 h 249"/>
                <a:gd name="T44" fmla="*/ 205 w 211"/>
                <a:gd name="T45" fmla="*/ 217 h 249"/>
                <a:gd name="T46" fmla="*/ 193 w 211"/>
                <a:gd name="T47" fmla="*/ 228 h 249"/>
                <a:gd name="T48" fmla="*/ 174 w 211"/>
                <a:gd name="T49" fmla="*/ 238 h 249"/>
                <a:gd name="T50" fmla="*/ 151 w 211"/>
                <a:gd name="T51" fmla="*/ 247 h 249"/>
                <a:gd name="T52" fmla="*/ 121 w 211"/>
                <a:gd name="T53" fmla="*/ 249 h 249"/>
                <a:gd name="T54" fmla="*/ 86 w 211"/>
                <a:gd name="T55" fmla="*/ 245 h 249"/>
                <a:gd name="T56" fmla="*/ 56 w 211"/>
                <a:gd name="T57" fmla="*/ 231 h 249"/>
                <a:gd name="T58" fmla="*/ 32 w 211"/>
                <a:gd name="T59" fmla="*/ 212 h 249"/>
                <a:gd name="T60" fmla="*/ 14 w 211"/>
                <a:gd name="T61" fmla="*/ 186 h 249"/>
                <a:gd name="T62" fmla="*/ 2 w 211"/>
                <a:gd name="T63" fmla="*/ 156 h 249"/>
                <a:gd name="T64" fmla="*/ 0 w 211"/>
                <a:gd name="T65" fmla="*/ 126 h 249"/>
                <a:gd name="T66" fmla="*/ 4 w 211"/>
                <a:gd name="T67" fmla="*/ 84 h 249"/>
                <a:gd name="T68" fmla="*/ 21 w 211"/>
                <a:gd name="T69" fmla="*/ 49 h 249"/>
                <a:gd name="T70" fmla="*/ 49 w 211"/>
                <a:gd name="T71" fmla="*/ 23 h 249"/>
                <a:gd name="T72" fmla="*/ 83 w 211"/>
                <a:gd name="T73" fmla="*/ 5 h 249"/>
                <a:gd name="T74" fmla="*/ 123 w 211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7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70" y="205"/>
                  </a:lnTo>
                  <a:lnTo>
                    <a:pt x="186" y="189"/>
                  </a:lnTo>
                  <a:lnTo>
                    <a:pt x="211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4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3341350" y="-511175"/>
              <a:ext cx="395288" cy="395288"/>
            </a:xfrm>
            <a:custGeom>
              <a:avLst/>
              <a:gdLst>
                <a:gd name="T0" fmla="*/ 123 w 249"/>
                <a:gd name="T1" fmla="*/ 30 h 249"/>
                <a:gd name="T2" fmla="*/ 93 w 249"/>
                <a:gd name="T3" fmla="*/ 35 h 249"/>
                <a:gd name="T4" fmla="*/ 70 w 249"/>
                <a:gd name="T5" fmla="*/ 49 h 249"/>
                <a:gd name="T6" fmla="*/ 49 w 249"/>
                <a:gd name="T7" fmla="*/ 68 h 249"/>
                <a:gd name="T8" fmla="*/ 37 w 249"/>
                <a:gd name="T9" fmla="*/ 96 h 249"/>
                <a:gd name="T10" fmla="*/ 35 w 249"/>
                <a:gd name="T11" fmla="*/ 124 h 249"/>
                <a:gd name="T12" fmla="*/ 37 w 249"/>
                <a:gd name="T13" fmla="*/ 154 h 249"/>
                <a:gd name="T14" fmla="*/ 49 w 249"/>
                <a:gd name="T15" fmla="*/ 182 h 249"/>
                <a:gd name="T16" fmla="*/ 70 w 249"/>
                <a:gd name="T17" fmla="*/ 200 h 249"/>
                <a:gd name="T18" fmla="*/ 93 w 249"/>
                <a:gd name="T19" fmla="*/ 214 h 249"/>
                <a:gd name="T20" fmla="*/ 123 w 249"/>
                <a:gd name="T21" fmla="*/ 219 h 249"/>
                <a:gd name="T22" fmla="*/ 154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0 w 249"/>
                <a:gd name="T29" fmla="*/ 154 h 249"/>
                <a:gd name="T30" fmla="*/ 214 w 249"/>
                <a:gd name="T31" fmla="*/ 124 h 249"/>
                <a:gd name="T32" fmla="*/ 210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4 w 249"/>
                <a:gd name="T39" fmla="*/ 35 h 249"/>
                <a:gd name="T40" fmla="*/ 123 w 249"/>
                <a:gd name="T41" fmla="*/ 30 h 249"/>
                <a:gd name="T42" fmla="*/ 123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2 w 249"/>
                <a:gd name="T51" fmla="*/ 84 h 249"/>
                <a:gd name="T52" fmla="*/ 249 w 249"/>
                <a:gd name="T53" fmla="*/ 124 h 249"/>
                <a:gd name="T54" fmla="*/ 242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3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5 w 249"/>
                <a:gd name="T71" fmla="*/ 165 h 249"/>
                <a:gd name="T72" fmla="*/ 0 w 249"/>
                <a:gd name="T73" fmla="*/ 124 h 249"/>
                <a:gd name="T74" fmla="*/ 5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3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3" y="30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54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0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3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5" y="165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381125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422400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4652625" y="-503238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2 h 240"/>
                <a:gd name="T10" fmla="*/ 145 w 159"/>
                <a:gd name="T11" fmla="*/ 102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09 h 240"/>
                <a:gd name="T18" fmla="*/ 159 w 159"/>
                <a:gd name="T19" fmla="*/ 209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2"/>
                  </a:lnTo>
                  <a:lnTo>
                    <a:pt x="145" y="102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09"/>
                  </a:lnTo>
                  <a:lnTo>
                    <a:pt x="159" y="209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4955838" y="-511175"/>
              <a:ext cx="336550" cy="395288"/>
            </a:xfrm>
            <a:custGeom>
              <a:avLst/>
              <a:gdLst>
                <a:gd name="T0" fmla="*/ 123 w 212"/>
                <a:gd name="T1" fmla="*/ 0 h 249"/>
                <a:gd name="T2" fmla="*/ 156 w 212"/>
                <a:gd name="T3" fmla="*/ 2 h 249"/>
                <a:gd name="T4" fmla="*/ 184 w 212"/>
                <a:gd name="T5" fmla="*/ 16 h 249"/>
                <a:gd name="T6" fmla="*/ 207 w 212"/>
                <a:gd name="T7" fmla="*/ 37 h 249"/>
                <a:gd name="T8" fmla="*/ 179 w 212"/>
                <a:gd name="T9" fmla="*/ 56 h 249"/>
                <a:gd name="T10" fmla="*/ 165 w 212"/>
                <a:gd name="T11" fmla="*/ 42 h 249"/>
                <a:gd name="T12" fmla="*/ 144 w 212"/>
                <a:gd name="T13" fmla="*/ 33 h 249"/>
                <a:gd name="T14" fmla="*/ 123 w 212"/>
                <a:gd name="T15" fmla="*/ 30 h 249"/>
                <a:gd name="T16" fmla="*/ 93 w 212"/>
                <a:gd name="T17" fmla="*/ 35 h 249"/>
                <a:gd name="T18" fmla="*/ 68 w 212"/>
                <a:gd name="T19" fmla="*/ 49 h 249"/>
                <a:gd name="T20" fmla="*/ 49 w 212"/>
                <a:gd name="T21" fmla="*/ 70 h 249"/>
                <a:gd name="T22" fmla="*/ 37 w 212"/>
                <a:gd name="T23" fmla="*/ 96 h 249"/>
                <a:gd name="T24" fmla="*/ 33 w 212"/>
                <a:gd name="T25" fmla="*/ 126 h 249"/>
                <a:gd name="T26" fmla="*/ 37 w 212"/>
                <a:gd name="T27" fmla="*/ 156 h 249"/>
                <a:gd name="T28" fmla="*/ 49 w 212"/>
                <a:gd name="T29" fmla="*/ 182 h 249"/>
                <a:gd name="T30" fmla="*/ 68 w 212"/>
                <a:gd name="T31" fmla="*/ 200 h 249"/>
                <a:gd name="T32" fmla="*/ 93 w 212"/>
                <a:gd name="T33" fmla="*/ 214 h 249"/>
                <a:gd name="T34" fmla="*/ 123 w 212"/>
                <a:gd name="T35" fmla="*/ 219 h 249"/>
                <a:gd name="T36" fmla="*/ 147 w 212"/>
                <a:gd name="T37" fmla="*/ 217 h 249"/>
                <a:gd name="T38" fmla="*/ 168 w 212"/>
                <a:gd name="T39" fmla="*/ 205 h 249"/>
                <a:gd name="T40" fmla="*/ 184 w 212"/>
                <a:gd name="T41" fmla="*/ 189 h 249"/>
                <a:gd name="T42" fmla="*/ 212 w 212"/>
                <a:gd name="T43" fmla="*/ 207 h 249"/>
                <a:gd name="T44" fmla="*/ 205 w 212"/>
                <a:gd name="T45" fmla="*/ 217 h 249"/>
                <a:gd name="T46" fmla="*/ 193 w 212"/>
                <a:gd name="T47" fmla="*/ 228 h 249"/>
                <a:gd name="T48" fmla="*/ 175 w 212"/>
                <a:gd name="T49" fmla="*/ 238 h 249"/>
                <a:gd name="T50" fmla="*/ 151 w 212"/>
                <a:gd name="T51" fmla="*/ 247 h 249"/>
                <a:gd name="T52" fmla="*/ 121 w 212"/>
                <a:gd name="T53" fmla="*/ 249 h 249"/>
                <a:gd name="T54" fmla="*/ 86 w 212"/>
                <a:gd name="T55" fmla="*/ 245 h 249"/>
                <a:gd name="T56" fmla="*/ 56 w 212"/>
                <a:gd name="T57" fmla="*/ 231 h 249"/>
                <a:gd name="T58" fmla="*/ 33 w 212"/>
                <a:gd name="T59" fmla="*/ 212 h 249"/>
                <a:gd name="T60" fmla="*/ 14 w 212"/>
                <a:gd name="T61" fmla="*/ 186 h 249"/>
                <a:gd name="T62" fmla="*/ 2 w 212"/>
                <a:gd name="T63" fmla="*/ 156 h 249"/>
                <a:gd name="T64" fmla="*/ 0 w 212"/>
                <a:gd name="T65" fmla="*/ 126 h 249"/>
                <a:gd name="T66" fmla="*/ 5 w 212"/>
                <a:gd name="T67" fmla="*/ 84 h 249"/>
                <a:gd name="T68" fmla="*/ 21 w 212"/>
                <a:gd name="T69" fmla="*/ 49 h 249"/>
                <a:gd name="T70" fmla="*/ 49 w 212"/>
                <a:gd name="T71" fmla="*/ 23 h 249"/>
                <a:gd name="T72" fmla="*/ 82 w 212"/>
                <a:gd name="T73" fmla="*/ 5 h 249"/>
                <a:gd name="T74" fmla="*/ 123 w 212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8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7" y="217"/>
                  </a:lnTo>
                  <a:lnTo>
                    <a:pt x="168" y="205"/>
                  </a:lnTo>
                  <a:lnTo>
                    <a:pt x="184" y="189"/>
                  </a:lnTo>
                  <a:lnTo>
                    <a:pt x="212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5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15311438" y="-503238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 userDrawn="1"/>
          </p:nvSpPr>
          <p:spPr bwMode="auto">
            <a:xfrm>
              <a:off x="15662275" y="-503238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 noEditPoints="1"/>
            </p:cNvSpPr>
            <p:nvPr userDrawn="1"/>
          </p:nvSpPr>
          <p:spPr bwMode="auto">
            <a:xfrm>
              <a:off x="15776575" y="-511175"/>
              <a:ext cx="395288" cy="395288"/>
            </a:xfrm>
            <a:custGeom>
              <a:avLst/>
              <a:gdLst>
                <a:gd name="T0" fmla="*/ 125 w 249"/>
                <a:gd name="T1" fmla="*/ 30 h 249"/>
                <a:gd name="T2" fmla="*/ 95 w 249"/>
                <a:gd name="T3" fmla="*/ 35 h 249"/>
                <a:gd name="T4" fmla="*/ 70 w 249"/>
                <a:gd name="T5" fmla="*/ 49 h 249"/>
                <a:gd name="T6" fmla="*/ 51 w 249"/>
                <a:gd name="T7" fmla="*/ 68 h 249"/>
                <a:gd name="T8" fmla="*/ 39 w 249"/>
                <a:gd name="T9" fmla="*/ 96 h 249"/>
                <a:gd name="T10" fmla="*/ 35 w 249"/>
                <a:gd name="T11" fmla="*/ 124 h 249"/>
                <a:gd name="T12" fmla="*/ 39 w 249"/>
                <a:gd name="T13" fmla="*/ 154 h 249"/>
                <a:gd name="T14" fmla="*/ 51 w 249"/>
                <a:gd name="T15" fmla="*/ 182 h 249"/>
                <a:gd name="T16" fmla="*/ 70 w 249"/>
                <a:gd name="T17" fmla="*/ 200 h 249"/>
                <a:gd name="T18" fmla="*/ 95 w 249"/>
                <a:gd name="T19" fmla="*/ 214 h 249"/>
                <a:gd name="T20" fmla="*/ 125 w 249"/>
                <a:gd name="T21" fmla="*/ 219 h 249"/>
                <a:gd name="T22" fmla="*/ 156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2 w 249"/>
                <a:gd name="T29" fmla="*/ 154 h 249"/>
                <a:gd name="T30" fmla="*/ 214 w 249"/>
                <a:gd name="T31" fmla="*/ 124 h 249"/>
                <a:gd name="T32" fmla="*/ 212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6 w 249"/>
                <a:gd name="T39" fmla="*/ 35 h 249"/>
                <a:gd name="T40" fmla="*/ 125 w 249"/>
                <a:gd name="T41" fmla="*/ 30 h 249"/>
                <a:gd name="T42" fmla="*/ 125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4 w 249"/>
                <a:gd name="T51" fmla="*/ 84 h 249"/>
                <a:gd name="T52" fmla="*/ 249 w 249"/>
                <a:gd name="T53" fmla="*/ 124 h 249"/>
                <a:gd name="T54" fmla="*/ 244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5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7 w 249"/>
                <a:gd name="T71" fmla="*/ 165 h 249"/>
                <a:gd name="T72" fmla="*/ 0 w 249"/>
                <a:gd name="T73" fmla="*/ 124 h 249"/>
                <a:gd name="T74" fmla="*/ 7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5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5" y="30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0"/>
                  </a:lnTo>
                  <a:lnTo>
                    <a:pt x="95" y="214"/>
                  </a:lnTo>
                  <a:lnTo>
                    <a:pt x="125" y="219"/>
                  </a:lnTo>
                  <a:lnTo>
                    <a:pt x="156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0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5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7" y="165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16244888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 userDrawn="1"/>
          </p:nvSpPr>
          <p:spPr bwMode="auto">
            <a:xfrm>
              <a:off x="16640175" y="-511175"/>
              <a:ext cx="252413" cy="395288"/>
            </a:xfrm>
            <a:custGeom>
              <a:avLst/>
              <a:gdLst>
                <a:gd name="T0" fmla="*/ 89 w 159"/>
                <a:gd name="T1" fmla="*/ 0 h 249"/>
                <a:gd name="T2" fmla="*/ 114 w 159"/>
                <a:gd name="T3" fmla="*/ 2 h 249"/>
                <a:gd name="T4" fmla="*/ 138 w 159"/>
                <a:gd name="T5" fmla="*/ 9 h 249"/>
                <a:gd name="T6" fmla="*/ 156 w 159"/>
                <a:gd name="T7" fmla="*/ 26 h 249"/>
                <a:gd name="T8" fmla="*/ 131 w 159"/>
                <a:gd name="T9" fmla="*/ 51 h 249"/>
                <a:gd name="T10" fmla="*/ 114 w 159"/>
                <a:gd name="T11" fmla="*/ 35 h 249"/>
                <a:gd name="T12" fmla="*/ 89 w 159"/>
                <a:gd name="T13" fmla="*/ 30 h 249"/>
                <a:gd name="T14" fmla="*/ 66 w 159"/>
                <a:gd name="T15" fmla="*/ 33 h 249"/>
                <a:gd name="T16" fmla="*/ 52 w 159"/>
                <a:gd name="T17" fmla="*/ 42 h 249"/>
                <a:gd name="T18" fmla="*/ 45 w 159"/>
                <a:gd name="T19" fmla="*/ 54 h 249"/>
                <a:gd name="T20" fmla="*/ 42 w 159"/>
                <a:gd name="T21" fmla="*/ 65 h 249"/>
                <a:gd name="T22" fmla="*/ 47 w 159"/>
                <a:gd name="T23" fmla="*/ 84 h 249"/>
                <a:gd name="T24" fmla="*/ 56 w 159"/>
                <a:gd name="T25" fmla="*/ 93 h 249"/>
                <a:gd name="T26" fmla="*/ 73 w 159"/>
                <a:gd name="T27" fmla="*/ 103 h 249"/>
                <a:gd name="T28" fmla="*/ 91 w 159"/>
                <a:gd name="T29" fmla="*/ 110 h 249"/>
                <a:gd name="T30" fmla="*/ 110 w 159"/>
                <a:gd name="T31" fmla="*/ 114 h 249"/>
                <a:gd name="T32" fmla="*/ 128 w 159"/>
                <a:gd name="T33" fmla="*/ 124 h 249"/>
                <a:gd name="T34" fmla="*/ 145 w 159"/>
                <a:gd name="T35" fmla="*/ 135 h 249"/>
                <a:gd name="T36" fmla="*/ 156 w 159"/>
                <a:gd name="T37" fmla="*/ 151 h 249"/>
                <a:gd name="T38" fmla="*/ 159 w 159"/>
                <a:gd name="T39" fmla="*/ 177 h 249"/>
                <a:gd name="T40" fmla="*/ 156 w 159"/>
                <a:gd name="T41" fmla="*/ 203 h 249"/>
                <a:gd name="T42" fmla="*/ 145 w 159"/>
                <a:gd name="T43" fmla="*/ 221 h 249"/>
                <a:gd name="T44" fmla="*/ 126 w 159"/>
                <a:gd name="T45" fmla="*/ 238 h 249"/>
                <a:gd name="T46" fmla="*/ 103 w 159"/>
                <a:gd name="T47" fmla="*/ 247 h 249"/>
                <a:gd name="T48" fmla="*/ 77 w 159"/>
                <a:gd name="T49" fmla="*/ 249 h 249"/>
                <a:gd name="T50" fmla="*/ 47 w 159"/>
                <a:gd name="T51" fmla="*/ 247 h 249"/>
                <a:gd name="T52" fmla="*/ 21 w 159"/>
                <a:gd name="T53" fmla="*/ 235 h 249"/>
                <a:gd name="T54" fmla="*/ 0 w 159"/>
                <a:gd name="T55" fmla="*/ 217 h 249"/>
                <a:gd name="T56" fmla="*/ 26 w 159"/>
                <a:gd name="T57" fmla="*/ 193 h 249"/>
                <a:gd name="T58" fmla="*/ 40 w 159"/>
                <a:gd name="T59" fmla="*/ 210 h 249"/>
                <a:gd name="T60" fmla="*/ 59 w 159"/>
                <a:gd name="T61" fmla="*/ 217 h 249"/>
                <a:gd name="T62" fmla="*/ 77 w 159"/>
                <a:gd name="T63" fmla="*/ 219 h 249"/>
                <a:gd name="T64" fmla="*/ 93 w 159"/>
                <a:gd name="T65" fmla="*/ 217 h 249"/>
                <a:gd name="T66" fmla="*/ 110 w 159"/>
                <a:gd name="T67" fmla="*/ 210 h 249"/>
                <a:gd name="T68" fmla="*/ 121 w 159"/>
                <a:gd name="T69" fmla="*/ 198 h 249"/>
                <a:gd name="T70" fmla="*/ 126 w 159"/>
                <a:gd name="T71" fmla="*/ 179 h 249"/>
                <a:gd name="T72" fmla="*/ 121 w 159"/>
                <a:gd name="T73" fmla="*/ 165 h 249"/>
                <a:gd name="T74" fmla="*/ 110 w 159"/>
                <a:gd name="T75" fmla="*/ 154 h 249"/>
                <a:gd name="T76" fmla="*/ 96 w 159"/>
                <a:gd name="T77" fmla="*/ 147 h 249"/>
                <a:gd name="T78" fmla="*/ 77 w 159"/>
                <a:gd name="T79" fmla="*/ 140 h 249"/>
                <a:gd name="T80" fmla="*/ 56 w 159"/>
                <a:gd name="T81" fmla="*/ 133 h 249"/>
                <a:gd name="T82" fmla="*/ 38 w 159"/>
                <a:gd name="T83" fmla="*/ 126 h 249"/>
                <a:gd name="T84" fmla="*/ 21 w 159"/>
                <a:gd name="T85" fmla="*/ 112 h 249"/>
                <a:gd name="T86" fmla="*/ 12 w 159"/>
                <a:gd name="T87" fmla="*/ 93 h 249"/>
                <a:gd name="T88" fmla="*/ 7 w 159"/>
                <a:gd name="T89" fmla="*/ 65 h 249"/>
                <a:gd name="T90" fmla="*/ 10 w 159"/>
                <a:gd name="T91" fmla="*/ 49 h 249"/>
                <a:gd name="T92" fmla="*/ 19 w 159"/>
                <a:gd name="T93" fmla="*/ 30 h 249"/>
                <a:gd name="T94" fmla="*/ 35 w 159"/>
                <a:gd name="T95" fmla="*/ 14 h 249"/>
                <a:gd name="T96" fmla="*/ 59 w 159"/>
                <a:gd name="T97" fmla="*/ 2 h 249"/>
                <a:gd name="T98" fmla="*/ 89 w 159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49">
                  <a:moveTo>
                    <a:pt x="89" y="0"/>
                  </a:moveTo>
                  <a:lnTo>
                    <a:pt x="114" y="2"/>
                  </a:lnTo>
                  <a:lnTo>
                    <a:pt x="138" y="9"/>
                  </a:lnTo>
                  <a:lnTo>
                    <a:pt x="156" y="26"/>
                  </a:lnTo>
                  <a:lnTo>
                    <a:pt x="131" y="51"/>
                  </a:lnTo>
                  <a:lnTo>
                    <a:pt x="114" y="35"/>
                  </a:lnTo>
                  <a:lnTo>
                    <a:pt x="89" y="30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5"/>
                  </a:lnTo>
                  <a:lnTo>
                    <a:pt x="47" y="84"/>
                  </a:lnTo>
                  <a:lnTo>
                    <a:pt x="56" y="93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4"/>
                  </a:lnTo>
                  <a:lnTo>
                    <a:pt x="128" y="124"/>
                  </a:lnTo>
                  <a:lnTo>
                    <a:pt x="145" y="135"/>
                  </a:lnTo>
                  <a:lnTo>
                    <a:pt x="156" y="151"/>
                  </a:lnTo>
                  <a:lnTo>
                    <a:pt x="159" y="177"/>
                  </a:lnTo>
                  <a:lnTo>
                    <a:pt x="156" y="203"/>
                  </a:lnTo>
                  <a:lnTo>
                    <a:pt x="145" y="221"/>
                  </a:lnTo>
                  <a:lnTo>
                    <a:pt x="126" y="238"/>
                  </a:lnTo>
                  <a:lnTo>
                    <a:pt x="103" y="247"/>
                  </a:lnTo>
                  <a:lnTo>
                    <a:pt x="77" y="249"/>
                  </a:lnTo>
                  <a:lnTo>
                    <a:pt x="47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6" y="193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19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8"/>
                  </a:lnTo>
                  <a:lnTo>
                    <a:pt x="126" y="179"/>
                  </a:lnTo>
                  <a:lnTo>
                    <a:pt x="121" y="165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3"/>
                  </a:lnTo>
                  <a:lnTo>
                    <a:pt x="7" y="65"/>
                  </a:lnTo>
                  <a:lnTo>
                    <a:pt x="10" y="49"/>
                  </a:lnTo>
                  <a:lnTo>
                    <a:pt x="19" y="30"/>
                  </a:lnTo>
                  <a:lnTo>
                    <a:pt x="35" y="14"/>
                  </a:lnTo>
                  <a:lnTo>
                    <a:pt x="59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10836275" y="3175"/>
              <a:ext cx="239713" cy="381000"/>
            </a:xfrm>
            <a:custGeom>
              <a:avLst/>
              <a:gdLst>
                <a:gd name="T0" fmla="*/ 0 w 151"/>
                <a:gd name="T1" fmla="*/ 0 h 240"/>
                <a:gd name="T2" fmla="*/ 151 w 151"/>
                <a:gd name="T3" fmla="*/ 0 h 240"/>
                <a:gd name="T4" fmla="*/ 151 w 151"/>
                <a:gd name="T5" fmla="*/ 30 h 240"/>
                <a:gd name="T6" fmla="*/ 33 w 151"/>
                <a:gd name="T7" fmla="*/ 30 h 240"/>
                <a:gd name="T8" fmla="*/ 33 w 151"/>
                <a:gd name="T9" fmla="*/ 105 h 240"/>
                <a:gd name="T10" fmla="*/ 142 w 151"/>
                <a:gd name="T11" fmla="*/ 105 h 240"/>
                <a:gd name="T12" fmla="*/ 142 w 151"/>
                <a:gd name="T13" fmla="*/ 135 h 240"/>
                <a:gd name="T14" fmla="*/ 33 w 151"/>
                <a:gd name="T15" fmla="*/ 135 h 240"/>
                <a:gd name="T16" fmla="*/ 33 w 151"/>
                <a:gd name="T17" fmla="*/ 240 h 240"/>
                <a:gd name="T18" fmla="*/ 0 w 151"/>
                <a:gd name="T19" fmla="*/ 240 h 240"/>
                <a:gd name="T20" fmla="*/ 0 w 151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0">
                  <a:moveTo>
                    <a:pt x="0" y="0"/>
                  </a:moveTo>
                  <a:lnTo>
                    <a:pt x="151" y="0"/>
                  </a:lnTo>
                  <a:lnTo>
                    <a:pt x="151" y="30"/>
                  </a:lnTo>
                  <a:lnTo>
                    <a:pt x="33" y="30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5"/>
                  </a:lnTo>
                  <a:lnTo>
                    <a:pt x="33" y="135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11114088" y="-7938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1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6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7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4 w 249"/>
                <a:gd name="T51" fmla="*/ 86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5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1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6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7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4" y="86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5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 userDrawn="1"/>
          </p:nvSpPr>
          <p:spPr bwMode="auto">
            <a:xfrm>
              <a:off x="11576050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90 w 170"/>
                <a:gd name="T7" fmla="*/ 105 h 240"/>
                <a:gd name="T8" fmla="*/ 104 w 170"/>
                <a:gd name="T9" fmla="*/ 100 h 240"/>
                <a:gd name="T10" fmla="*/ 116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6 w 170"/>
                <a:gd name="T19" fmla="*/ 40 h 240"/>
                <a:gd name="T20" fmla="*/ 104 w 170"/>
                <a:gd name="T21" fmla="*/ 33 h 240"/>
                <a:gd name="T22" fmla="*/ 90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11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30 w 170"/>
                <a:gd name="T55" fmla="*/ 240 h 240"/>
                <a:gd name="T56" fmla="*/ 69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0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30" y="240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11988800" y="3175"/>
              <a:ext cx="373063" cy="381000"/>
            </a:xfrm>
            <a:custGeom>
              <a:avLst/>
              <a:gdLst>
                <a:gd name="T0" fmla="*/ 117 w 235"/>
                <a:gd name="T1" fmla="*/ 42 h 240"/>
                <a:gd name="T2" fmla="*/ 72 w 235"/>
                <a:gd name="T3" fmla="*/ 151 h 240"/>
                <a:gd name="T4" fmla="*/ 163 w 235"/>
                <a:gd name="T5" fmla="*/ 151 h 240"/>
                <a:gd name="T6" fmla="*/ 119 w 235"/>
                <a:gd name="T7" fmla="*/ 42 h 240"/>
                <a:gd name="T8" fmla="*/ 117 w 235"/>
                <a:gd name="T9" fmla="*/ 42 h 240"/>
                <a:gd name="T10" fmla="*/ 105 w 235"/>
                <a:gd name="T11" fmla="*/ 0 h 240"/>
                <a:gd name="T12" fmla="*/ 135 w 235"/>
                <a:gd name="T13" fmla="*/ 0 h 240"/>
                <a:gd name="T14" fmla="*/ 235 w 235"/>
                <a:gd name="T15" fmla="*/ 240 h 240"/>
                <a:gd name="T16" fmla="*/ 198 w 235"/>
                <a:gd name="T17" fmla="*/ 240 h 240"/>
                <a:gd name="T18" fmla="*/ 175 w 235"/>
                <a:gd name="T19" fmla="*/ 179 h 240"/>
                <a:gd name="T20" fmla="*/ 61 w 235"/>
                <a:gd name="T21" fmla="*/ 179 h 240"/>
                <a:gd name="T22" fmla="*/ 38 w 235"/>
                <a:gd name="T23" fmla="*/ 240 h 240"/>
                <a:gd name="T24" fmla="*/ 0 w 235"/>
                <a:gd name="T25" fmla="*/ 240 h 240"/>
                <a:gd name="T26" fmla="*/ 105 w 235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0">
                  <a:moveTo>
                    <a:pt x="117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0"/>
                  </a:lnTo>
                  <a:lnTo>
                    <a:pt x="198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12514263" y="-7938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2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7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4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09 h 252"/>
                <a:gd name="T30" fmla="*/ 112 w 160"/>
                <a:gd name="T31" fmla="*/ 116 h 252"/>
                <a:gd name="T32" fmla="*/ 130 w 160"/>
                <a:gd name="T33" fmla="*/ 126 h 252"/>
                <a:gd name="T34" fmla="*/ 144 w 160"/>
                <a:gd name="T35" fmla="*/ 137 h 252"/>
                <a:gd name="T36" fmla="*/ 156 w 160"/>
                <a:gd name="T37" fmla="*/ 154 h 252"/>
                <a:gd name="T38" fmla="*/ 160 w 160"/>
                <a:gd name="T39" fmla="*/ 179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0 h 252"/>
                <a:gd name="T46" fmla="*/ 102 w 160"/>
                <a:gd name="T47" fmla="*/ 249 h 252"/>
                <a:gd name="T48" fmla="*/ 77 w 160"/>
                <a:gd name="T49" fmla="*/ 252 h 252"/>
                <a:gd name="T50" fmla="*/ 46 w 160"/>
                <a:gd name="T51" fmla="*/ 249 h 252"/>
                <a:gd name="T52" fmla="*/ 21 w 160"/>
                <a:gd name="T53" fmla="*/ 238 h 252"/>
                <a:gd name="T54" fmla="*/ 0 w 160"/>
                <a:gd name="T55" fmla="*/ 219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19 h 252"/>
                <a:gd name="T62" fmla="*/ 77 w 160"/>
                <a:gd name="T63" fmla="*/ 221 h 252"/>
                <a:gd name="T64" fmla="*/ 93 w 160"/>
                <a:gd name="T65" fmla="*/ 219 h 252"/>
                <a:gd name="T66" fmla="*/ 109 w 160"/>
                <a:gd name="T67" fmla="*/ 212 h 252"/>
                <a:gd name="T68" fmla="*/ 121 w 160"/>
                <a:gd name="T69" fmla="*/ 200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6 h 252"/>
                <a:gd name="T76" fmla="*/ 95 w 160"/>
                <a:gd name="T77" fmla="*/ 149 h 252"/>
                <a:gd name="T78" fmla="*/ 77 w 160"/>
                <a:gd name="T79" fmla="*/ 142 h 252"/>
                <a:gd name="T80" fmla="*/ 56 w 160"/>
                <a:gd name="T81" fmla="*/ 135 h 252"/>
                <a:gd name="T82" fmla="*/ 37 w 160"/>
                <a:gd name="T83" fmla="*/ 126 h 252"/>
                <a:gd name="T84" fmla="*/ 23 w 160"/>
                <a:gd name="T85" fmla="*/ 114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1 h 252"/>
                <a:gd name="T92" fmla="*/ 18 w 160"/>
                <a:gd name="T93" fmla="*/ 33 h 252"/>
                <a:gd name="T94" fmla="*/ 35 w 160"/>
                <a:gd name="T95" fmla="*/ 16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2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7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4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09"/>
                  </a:lnTo>
                  <a:lnTo>
                    <a:pt x="112" y="116"/>
                  </a:lnTo>
                  <a:lnTo>
                    <a:pt x="130" y="126"/>
                  </a:lnTo>
                  <a:lnTo>
                    <a:pt x="144" y="137"/>
                  </a:lnTo>
                  <a:lnTo>
                    <a:pt x="156" y="154"/>
                  </a:lnTo>
                  <a:lnTo>
                    <a:pt x="160" y="179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0"/>
                  </a:lnTo>
                  <a:lnTo>
                    <a:pt x="102" y="249"/>
                  </a:lnTo>
                  <a:lnTo>
                    <a:pt x="77" y="252"/>
                  </a:lnTo>
                  <a:lnTo>
                    <a:pt x="46" y="249"/>
                  </a:lnTo>
                  <a:lnTo>
                    <a:pt x="21" y="238"/>
                  </a:lnTo>
                  <a:lnTo>
                    <a:pt x="0" y="219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19"/>
                  </a:lnTo>
                  <a:lnTo>
                    <a:pt x="77" y="221"/>
                  </a:lnTo>
                  <a:lnTo>
                    <a:pt x="93" y="219"/>
                  </a:lnTo>
                  <a:lnTo>
                    <a:pt x="109" y="212"/>
                  </a:lnTo>
                  <a:lnTo>
                    <a:pt x="121" y="200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6"/>
                  </a:lnTo>
                  <a:lnTo>
                    <a:pt x="95" y="149"/>
                  </a:lnTo>
                  <a:lnTo>
                    <a:pt x="77" y="142"/>
                  </a:lnTo>
                  <a:lnTo>
                    <a:pt x="56" y="135"/>
                  </a:lnTo>
                  <a:lnTo>
                    <a:pt x="37" y="126"/>
                  </a:lnTo>
                  <a:lnTo>
                    <a:pt x="23" y="114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8" y="33"/>
                  </a:lnTo>
                  <a:lnTo>
                    <a:pt x="35" y="16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 userDrawn="1"/>
          </p:nvSpPr>
          <p:spPr bwMode="auto">
            <a:xfrm>
              <a:off x="12831763" y="3175"/>
              <a:ext cx="395288" cy="381000"/>
            </a:xfrm>
            <a:custGeom>
              <a:avLst/>
              <a:gdLst>
                <a:gd name="T0" fmla="*/ 0 w 249"/>
                <a:gd name="T1" fmla="*/ 0 h 240"/>
                <a:gd name="T2" fmla="*/ 49 w 249"/>
                <a:gd name="T3" fmla="*/ 0 h 240"/>
                <a:gd name="T4" fmla="*/ 123 w 249"/>
                <a:gd name="T5" fmla="*/ 182 h 240"/>
                <a:gd name="T6" fmla="*/ 126 w 249"/>
                <a:gd name="T7" fmla="*/ 182 h 240"/>
                <a:gd name="T8" fmla="*/ 200 w 249"/>
                <a:gd name="T9" fmla="*/ 0 h 240"/>
                <a:gd name="T10" fmla="*/ 249 w 249"/>
                <a:gd name="T11" fmla="*/ 0 h 240"/>
                <a:gd name="T12" fmla="*/ 249 w 249"/>
                <a:gd name="T13" fmla="*/ 240 h 240"/>
                <a:gd name="T14" fmla="*/ 216 w 249"/>
                <a:gd name="T15" fmla="*/ 240 h 240"/>
                <a:gd name="T16" fmla="*/ 216 w 249"/>
                <a:gd name="T17" fmla="*/ 42 h 240"/>
                <a:gd name="T18" fmla="*/ 216 w 249"/>
                <a:gd name="T19" fmla="*/ 42 h 240"/>
                <a:gd name="T20" fmla="*/ 135 w 249"/>
                <a:gd name="T21" fmla="*/ 240 h 240"/>
                <a:gd name="T22" fmla="*/ 114 w 249"/>
                <a:gd name="T23" fmla="*/ 240 h 240"/>
                <a:gd name="T24" fmla="*/ 33 w 249"/>
                <a:gd name="T25" fmla="*/ 42 h 240"/>
                <a:gd name="T26" fmla="*/ 33 w 249"/>
                <a:gd name="T27" fmla="*/ 42 h 240"/>
                <a:gd name="T28" fmla="*/ 33 w 249"/>
                <a:gd name="T29" fmla="*/ 240 h 240"/>
                <a:gd name="T30" fmla="*/ 0 w 249"/>
                <a:gd name="T31" fmla="*/ 240 h 240"/>
                <a:gd name="T32" fmla="*/ 0 w 249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0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0"/>
                  </a:lnTo>
                  <a:lnTo>
                    <a:pt x="216" y="240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0"/>
                  </a:lnTo>
                  <a:lnTo>
                    <a:pt x="114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13263563" y="3175"/>
              <a:ext cx="377825" cy="381000"/>
            </a:xfrm>
            <a:custGeom>
              <a:avLst/>
              <a:gdLst>
                <a:gd name="T0" fmla="*/ 119 w 238"/>
                <a:gd name="T1" fmla="*/ 42 h 240"/>
                <a:gd name="T2" fmla="*/ 72 w 238"/>
                <a:gd name="T3" fmla="*/ 151 h 240"/>
                <a:gd name="T4" fmla="*/ 163 w 238"/>
                <a:gd name="T5" fmla="*/ 151 h 240"/>
                <a:gd name="T6" fmla="*/ 119 w 238"/>
                <a:gd name="T7" fmla="*/ 42 h 240"/>
                <a:gd name="T8" fmla="*/ 119 w 238"/>
                <a:gd name="T9" fmla="*/ 42 h 240"/>
                <a:gd name="T10" fmla="*/ 105 w 238"/>
                <a:gd name="T11" fmla="*/ 0 h 240"/>
                <a:gd name="T12" fmla="*/ 135 w 238"/>
                <a:gd name="T13" fmla="*/ 0 h 240"/>
                <a:gd name="T14" fmla="*/ 238 w 238"/>
                <a:gd name="T15" fmla="*/ 240 h 240"/>
                <a:gd name="T16" fmla="*/ 200 w 238"/>
                <a:gd name="T17" fmla="*/ 240 h 240"/>
                <a:gd name="T18" fmla="*/ 175 w 238"/>
                <a:gd name="T19" fmla="*/ 179 h 240"/>
                <a:gd name="T20" fmla="*/ 61 w 238"/>
                <a:gd name="T21" fmla="*/ 179 h 240"/>
                <a:gd name="T22" fmla="*/ 37 w 238"/>
                <a:gd name="T23" fmla="*/ 240 h 240"/>
                <a:gd name="T24" fmla="*/ 0 w 238"/>
                <a:gd name="T25" fmla="*/ 240 h 240"/>
                <a:gd name="T26" fmla="*/ 105 w 238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0">
                  <a:moveTo>
                    <a:pt x="119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0"/>
                  </a:lnTo>
                  <a:lnTo>
                    <a:pt x="200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7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13681075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91 w 170"/>
                <a:gd name="T7" fmla="*/ 105 h 240"/>
                <a:gd name="T8" fmla="*/ 105 w 170"/>
                <a:gd name="T9" fmla="*/ 100 h 240"/>
                <a:gd name="T10" fmla="*/ 117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7 w 170"/>
                <a:gd name="T19" fmla="*/ 40 h 240"/>
                <a:gd name="T20" fmla="*/ 105 w 170"/>
                <a:gd name="T21" fmla="*/ 33 h 240"/>
                <a:gd name="T22" fmla="*/ 91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2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8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3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0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8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3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13958888" y="3175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7 w 186"/>
                <a:gd name="T11" fmla="*/ 240 h 240"/>
                <a:gd name="T12" fmla="*/ 77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7" y="240"/>
                  </a:lnTo>
                  <a:lnTo>
                    <a:pt x="77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14298613" y="3175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6 w 160"/>
                <a:gd name="T3" fmla="*/ 0 h 240"/>
                <a:gd name="T4" fmla="*/ 156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 noEditPoints="1"/>
            </p:cNvSpPr>
            <p:nvPr userDrawn="1"/>
          </p:nvSpPr>
          <p:spPr bwMode="auto">
            <a:xfrm>
              <a:off x="14619288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89 w 170"/>
                <a:gd name="T7" fmla="*/ 105 h 240"/>
                <a:gd name="T8" fmla="*/ 103 w 170"/>
                <a:gd name="T9" fmla="*/ 100 h 240"/>
                <a:gd name="T10" fmla="*/ 114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4 w 170"/>
                <a:gd name="T19" fmla="*/ 40 h 240"/>
                <a:gd name="T20" fmla="*/ 103 w 170"/>
                <a:gd name="T21" fmla="*/ 33 h 240"/>
                <a:gd name="T22" fmla="*/ 89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0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9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0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9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15030450" y="3175"/>
              <a:ext cx="512763" cy="381000"/>
            </a:xfrm>
            <a:custGeom>
              <a:avLst/>
              <a:gdLst>
                <a:gd name="T0" fmla="*/ 0 w 323"/>
                <a:gd name="T1" fmla="*/ 0 h 240"/>
                <a:gd name="T2" fmla="*/ 35 w 323"/>
                <a:gd name="T3" fmla="*/ 0 h 240"/>
                <a:gd name="T4" fmla="*/ 86 w 323"/>
                <a:gd name="T5" fmla="*/ 191 h 240"/>
                <a:gd name="T6" fmla="*/ 86 w 323"/>
                <a:gd name="T7" fmla="*/ 191 h 240"/>
                <a:gd name="T8" fmla="*/ 144 w 323"/>
                <a:gd name="T9" fmla="*/ 0 h 240"/>
                <a:gd name="T10" fmla="*/ 181 w 323"/>
                <a:gd name="T11" fmla="*/ 0 h 240"/>
                <a:gd name="T12" fmla="*/ 237 w 323"/>
                <a:gd name="T13" fmla="*/ 191 h 240"/>
                <a:gd name="T14" fmla="*/ 237 w 323"/>
                <a:gd name="T15" fmla="*/ 191 h 240"/>
                <a:gd name="T16" fmla="*/ 291 w 323"/>
                <a:gd name="T17" fmla="*/ 0 h 240"/>
                <a:gd name="T18" fmla="*/ 323 w 323"/>
                <a:gd name="T19" fmla="*/ 0 h 240"/>
                <a:gd name="T20" fmla="*/ 253 w 323"/>
                <a:gd name="T21" fmla="*/ 240 h 240"/>
                <a:gd name="T22" fmla="*/ 221 w 323"/>
                <a:gd name="T23" fmla="*/ 240 h 240"/>
                <a:gd name="T24" fmla="*/ 163 w 323"/>
                <a:gd name="T25" fmla="*/ 44 h 240"/>
                <a:gd name="T26" fmla="*/ 160 w 323"/>
                <a:gd name="T27" fmla="*/ 44 h 240"/>
                <a:gd name="T28" fmla="*/ 104 w 323"/>
                <a:gd name="T29" fmla="*/ 240 h 240"/>
                <a:gd name="T30" fmla="*/ 69 w 323"/>
                <a:gd name="T31" fmla="*/ 240 h 240"/>
                <a:gd name="T32" fmla="*/ 0 w 323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0">
                  <a:moveTo>
                    <a:pt x="0" y="0"/>
                  </a:moveTo>
                  <a:lnTo>
                    <a:pt x="35" y="0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0"/>
                  </a:lnTo>
                  <a:lnTo>
                    <a:pt x="221" y="240"/>
                  </a:lnTo>
                  <a:lnTo>
                    <a:pt x="163" y="44"/>
                  </a:lnTo>
                  <a:lnTo>
                    <a:pt x="160" y="44"/>
                  </a:lnTo>
                  <a:lnTo>
                    <a:pt x="104" y="240"/>
                  </a:lnTo>
                  <a:lnTo>
                    <a:pt x="69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 noEditPoints="1"/>
            </p:cNvSpPr>
            <p:nvPr userDrawn="1"/>
          </p:nvSpPr>
          <p:spPr bwMode="auto">
            <a:xfrm>
              <a:off x="15562263" y="-7938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1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6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7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2 w 249"/>
                <a:gd name="T51" fmla="*/ 86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3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1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6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7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2" y="86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3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16024225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0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0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16341725" y="3175"/>
              <a:ext cx="225425" cy="381000"/>
            </a:xfrm>
            <a:custGeom>
              <a:avLst/>
              <a:gdLst>
                <a:gd name="T0" fmla="*/ 0 w 142"/>
                <a:gd name="T1" fmla="*/ 0 h 240"/>
                <a:gd name="T2" fmla="*/ 32 w 142"/>
                <a:gd name="T3" fmla="*/ 0 h 240"/>
                <a:gd name="T4" fmla="*/ 32 w 142"/>
                <a:gd name="T5" fmla="*/ 210 h 240"/>
                <a:gd name="T6" fmla="*/ 142 w 142"/>
                <a:gd name="T7" fmla="*/ 210 h 240"/>
                <a:gd name="T8" fmla="*/ 142 w 142"/>
                <a:gd name="T9" fmla="*/ 240 h 240"/>
                <a:gd name="T10" fmla="*/ 0 w 142"/>
                <a:gd name="T11" fmla="*/ 240 h 240"/>
                <a:gd name="T12" fmla="*/ 0 w 14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0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6"/>
            <p:cNvSpPr>
              <a:spLocks noEditPoints="1"/>
            </p:cNvSpPr>
            <p:nvPr userDrawn="1"/>
          </p:nvSpPr>
          <p:spPr bwMode="auto">
            <a:xfrm>
              <a:off x="16603663" y="3175"/>
              <a:ext cx="328613" cy="381000"/>
            </a:xfrm>
            <a:custGeom>
              <a:avLst/>
              <a:gdLst>
                <a:gd name="T0" fmla="*/ 33 w 207"/>
                <a:gd name="T1" fmla="*/ 30 h 240"/>
                <a:gd name="T2" fmla="*/ 33 w 207"/>
                <a:gd name="T3" fmla="*/ 210 h 240"/>
                <a:gd name="T4" fmla="*/ 72 w 207"/>
                <a:gd name="T5" fmla="*/ 210 h 240"/>
                <a:gd name="T6" fmla="*/ 105 w 207"/>
                <a:gd name="T7" fmla="*/ 205 h 240"/>
                <a:gd name="T8" fmla="*/ 133 w 207"/>
                <a:gd name="T9" fmla="*/ 193 h 240"/>
                <a:gd name="T10" fmla="*/ 154 w 207"/>
                <a:gd name="T11" fmla="*/ 177 h 240"/>
                <a:gd name="T12" fmla="*/ 168 w 207"/>
                <a:gd name="T13" fmla="*/ 151 h 240"/>
                <a:gd name="T14" fmla="*/ 175 w 207"/>
                <a:gd name="T15" fmla="*/ 119 h 240"/>
                <a:gd name="T16" fmla="*/ 172 w 207"/>
                <a:gd name="T17" fmla="*/ 105 h 240"/>
                <a:gd name="T18" fmla="*/ 170 w 207"/>
                <a:gd name="T19" fmla="*/ 89 h 240"/>
                <a:gd name="T20" fmla="*/ 161 w 207"/>
                <a:gd name="T21" fmla="*/ 72 h 240"/>
                <a:gd name="T22" fmla="*/ 149 w 207"/>
                <a:gd name="T23" fmla="*/ 56 h 240"/>
                <a:gd name="T24" fmla="*/ 133 w 207"/>
                <a:gd name="T25" fmla="*/ 42 h 240"/>
                <a:gd name="T26" fmla="*/ 109 w 207"/>
                <a:gd name="T27" fmla="*/ 35 h 240"/>
                <a:gd name="T28" fmla="*/ 82 w 207"/>
                <a:gd name="T29" fmla="*/ 30 h 240"/>
                <a:gd name="T30" fmla="*/ 33 w 207"/>
                <a:gd name="T31" fmla="*/ 30 h 240"/>
                <a:gd name="T32" fmla="*/ 0 w 207"/>
                <a:gd name="T33" fmla="*/ 0 h 240"/>
                <a:gd name="T34" fmla="*/ 84 w 207"/>
                <a:gd name="T35" fmla="*/ 0 h 240"/>
                <a:gd name="T36" fmla="*/ 121 w 207"/>
                <a:gd name="T37" fmla="*/ 5 h 240"/>
                <a:gd name="T38" fmla="*/ 151 w 207"/>
                <a:gd name="T39" fmla="*/ 16 h 240"/>
                <a:gd name="T40" fmla="*/ 175 w 207"/>
                <a:gd name="T41" fmla="*/ 33 h 240"/>
                <a:gd name="T42" fmla="*/ 191 w 207"/>
                <a:gd name="T43" fmla="*/ 54 h 240"/>
                <a:gd name="T44" fmla="*/ 200 w 207"/>
                <a:gd name="T45" fmla="*/ 77 h 240"/>
                <a:gd name="T46" fmla="*/ 207 w 207"/>
                <a:gd name="T47" fmla="*/ 100 h 240"/>
                <a:gd name="T48" fmla="*/ 207 w 207"/>
                <a:gd name="T49" fmla="*/ 119 h 240"/>
                <a:gd name="T50" fmla="*/ 205 w 207"/>
                <a:gd name="T51" fmla="*/ 149 h 240"/>
                <a:gd name="T52" fmla="*/ 193 w 207"/>
                <a:gd name="T53" fmla="*/ 177 h 240"/>
                <a:gd name="T54" fmla="*/ 175 w 207"/>
                <a:gd name="T55" fmla="*/ 203 h 240"/>
                <a:gd name="T56" fmla="*/ 149 w 207"/>
                <a:gd name="T57" fmla="*/ 221 h 240"/>
                <a:gd name="T58" fmla="*/ 116 w 207"/>
                <a:gd name="T59" fmla="*/ 235 h 240"/>
                <a:gd name="T60" fmla="*/ 77 w 207"/>
                <a:gd name="T61" fmla="*/ 240 h 240"/>
                <a:gd name="T62" fmla="*/ 0 w 207"/>
                <a:gd name="T63" fmla="*/ 240 h 240"/>
                <a:gd name="T64" fmla="*/ 0 w 207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0">
                  <a:moveTo>
                    <a:pt x="33" y="30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5"/>
                  </a:lnTo>
                  <a:lnTo>
                    <a:pt x="133" y="193"/>
                  </a:lnTo>
                  <a:lnTo>
                    <a:pt x="154" y="177"/>
                  </a:lnTo>
                  <a:lnTo>
                    <a:pt x="168" y="151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2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0"/>
                  </a:lnTo>
                  <a:lnTo>
                    <a:pt x="33" y="3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6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0"/>
                  </a:lnTo>
                  <a:lnTo>
                    <a:pt x="207" y="119"/>
                  </a:lnTo>
                  <a:lnTo>
                    <a:pt x="205" y="149"/>
                  </a:lnTo>
                  <a:lnTo>
                    <a:pt x="193" y="177"/>
                  </a:lnTo>
                  <a:lnTo>
                    <a:pt x="175" y="203"/>
                  </a:lnTo>
                  <a:lnTo>
                    <a:pt x="149" y="221"/>
                  </a:lnTo>
                  <a:lnTo>
                    <a:pt x="116" y="235"/>
                  </a:lnTo>
                  <a:lnTo>
                    <a:pt x="77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57"/>
            <p:cNvGrpSpPr/>
            <p:nvPr userDrawn="1"/>
          </p:nvGrpSpPr>
          <p:grpSpPr>
            <a:xfrm>
              <a:off x="7003917" y="-481263"/>
              <a:ext cx="2430980" cy="875636"/>
              <a:chOff x="271463" y="2852738"/>
              <a:chExt cx="3190876" cy="1149350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9"/>
              <p:cNvSpPr>
                <a:spLocks noEditPoints="1"/>
              </p:cNvSpPr>
              <p:nvPr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71463" y="2852738"/>
                <a:ext cx="1306513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35689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2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6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 userDrawn="1">
            <p:ph type="body" sz="quarter" idx="12"/>
          </p:nvPr>
        </p:nvSpPr>
        <p:spPr>
          <a:xfrm>
            <a:off x="431371" y="2817332"/>
            <a:ext cx="5131229" cy="1297467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cap="all" spc="-6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183"/>
          <p:cNvSpPr>
            <a:spLocks noGrp="1" noChangeArrowheads="1"/>
          </p:cNvSpPr>
          <p:nvPr userDrawn="1">
            <p:ph type="subTitle" idx="1" hasCustomPrompt="1"/>
          </p:nvPr>
        </p:nvSpPr>
        <p:spPr bwMode="blackWhite">
          <a:xfrm>
            <a:off x="5612971" y="2042632"/>
            <a:ext cx="4216829" cy="992668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1" kern="1200" cap="all" spc="-6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182"/>
          <p:cNvSpPr>
            <a:spLocks noGrp="1" noChangeArrowheads="1"/>
          </p:cNvSpPr>
          <p:nvPr userDrawn="1">
            <p:ph type="ctrTitle" hasCustomPrompt="1"/>
          </p:nvPr>
        </p:nvSpPr>
        <p:spPr bwMode="blackWhite">
          <a:xfrm>
            <a:off x="431371" y="1052032"/>
            <a:ext cx="5131229" cy="1716568"/>
          </a:xfrm>
          <a:ln w="25400"/>
          <a:effectLst/>
        </p:spPr>
        <p:txBody>
          <a:bodyPr tIns="91440" bIns="91440" anchor="t"/>
          <a:lstStyle>
            <a:lvl1pPr algn="l">
              <a:lnSpc>
                <a:spcPct val="100000"/>
              </a:lnSpc>
              <a:spcBef>
                <a:spcPct val="25000"/>
              </a:spcBef>
              <a:defRPr lang="en-US" sz="2900" b="1" kern="1200" cap="all" spc="-60" baseline="0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" y="4296291"/>
            <a:ext cx="12186303" cy="1076770"/>
          </a:xfrm>
          <a:prstGeom prst="rect">
            <a:avLst/>
          </a:prstGeom>
        </p:spPr>
      </p:pic>
      <p:sp>
        <p:nvSpPr>
          <p:cNvPr id="51" name="TextBox 50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1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1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10636" y="5931672"/>
            <a:ext cx="5224214" cy="670193"/>
            <a:chOff x="7003917" y="-725488"/>
            <a:chExt cx="10382383" cy="1331913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345738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7357725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0807700" y="-511175"/>
              <a:ext cx="250825" cy="395288"/>
            </a:xfrm>
            <a:custGeom>
              <a:avLst/>
              <a:gdLst>
                <a:gd name="T0" fmla="*/ 88 w 158"/>
                <a:gd name="T1" fmla="*/ 0 h 249"/>
                <a:gd name="T2" fmla="*/ 114 w 158"/>
                <a:gd name="T3" fmla="*/ 2 h 249"/>
                <a:gd name="T4" fmla="*/ 137 w 158"/>
                <a:gd name="T5" fmla="*/ 9 h 249"/>
                <a:gd name="T6" fmla="*/ 156 w 158"/>
                <a:gd name="T7" fmla="*/ 26 h 249"/>
                <a:gd name="T8" fmla="*/ 130 w 158"/>
                <a:gd name="T9" fmla="*/ 51 h 249"/>
                <a:gd name="T10" fmla="*/ 114 w 158"/>
                <a:gd name="T11" fmla="*/ 35 h 249"/>
                <a:gd name="T12" fmla="*/ 88 w 158"/>
                <a:gd name="T13" fmla="*/ 30 h 249"/>
                <a:gd name="T14" fmla="*/ 65 w 158"/>
                <a:gd name="T15" fmla="*/ 33 h 249"/>
                <a:gd name="T16" fmla="*/ 51 w 158"/>
                <a:gd name="T17" fmla="*/ 42 h 249"/>
                <a:gd name="T18" fmla="*/ 44 w 158"/>
                <a:gd name="T19" fmla="*/ 54 h 249"/>
                <a:gd name="T20" fmla="*/ 41 w 158"/>
                <a:gd name="T21" fmla="*/ 65 h 249"/>
                <a:gd name="T22" fmla="*/ 46 w 158"/>
                <a:gd name="T23" fmla="*/ 84 h 249"/>
                <a:gd name="T24" fmla="*/ 55 w 158"/>
                <a:gd name="T25" fmla="*/ 93 h 249"/>
                <a:gd name="T26" fmla="*/ 72 w 158"/>
                <a:gd name="T27" fmla="*/ 103 h 249"/>
                <a:gd name="T28" fmla="*/ 90 w 158"/>
                <a:gd name="T29" fmla="*/ 110 h 249"/>
                <a:gd name="T30" fmla="*/ 109 w 158"/>
                <a:gd name="T31" fmla="*/ 114 h 249"/>
                <a:gd name="T32" fmla="*/ 128 w 158"/>
                <a:gd name="T33" fmla="*/ 124 h 249"/>
                <a:gd name="T34" fmla="*/ 144 w 158"/>
                <a:gd name="T35" fmla="*/ 135 h 249"/>
                <a:gd name="T36" fmla="*/ 156 w 158"/>
                <a:gd name="T37" fmla="*/ 151 h 249"/>
                <a:gd name="T38" fmla="*/ 158 w 158"/>
                <a:gd name="T39" fmla="*/ 177 h 249"/>
                <a:gd name="T40" fmla="*/ 156 w 158"/>
                <a:gd name="T41" fmla="*/ 203 h 249"/>
                <a:gd name="T42" fmla="*/ 144 w 158"/>
                <a:gd name="T43" fmla="*/ 221 h 249"/>
                <a:gd name="T44" fmla="*/ 125 w 158"/>
                <a:gd name="T45" fmla="*/ 238 h 249"/>
                <a:gd name="T46" fmla="*/ 102 w 158"/>
                <a:gd name="T47" fmla="*/ 247 h 249"/>
                <a:gd name="T48" fmla="*/ 76 w 158"/>
                <a:gd name="T49" fmla="*/ 249 h 249"/>
                <a:gd name="T50" fmla="*/ 46 w 158"/>
                <a:gd name="T51" fmla="*/ 247 h 249"/>
                <a:gd name="T52" fmla="*/ 21 w 158"/>
                <a:gd name="T53" fmla="*/ 235 h 249"/>
                <a:gd name="T54" fmla="*/ 0 w 158"/>
                <a:gd name="T55" fmla="*/ 217 h 249"/>
                <a:gd name="T56" fmla="*/ 28 w 158"/>
                <a:gd name="T57" fmla="*/ 193 h 249"/>
                <a:gd name="T58" fmla="*/ 41 w 158"/>
                <a:gd name="T59" fmla="*/ 210 h 249"/>
                <a:gd name="T60" fmla="*/ 58 w 158"/>
                <a:gd name="T61" fmla="*/ 217 h 249"/>
                <a:gd name="T62" fmla="*/ 76 w 158"/>
                <a:gd name="T63" fmla="*/ 219 h 249"/>
                <a:gd name="T64" fmla="*/ 93 w 158"/>
                <a:gd name="T65" fmla="*/ 217 h 249"/>
                <a:gd name="T66" fmla="*/ 109 w 158"/>
                <a:gd name="T67" fmla="*/ 210 h 249"/>
                <a:gd name="T68" fmla="*/ 121 w 158"/>
                <a:gd name="T69" fmla="*/ 198 h 249"/>
                <a:gd name="T70" fmla="*/ 125 w 158"/>
                <a:gd name="T71" fmla="*/ 179 h 249"/>
                <a:gd name="T72" fmla="*/ 121 w 158"/>
                <a:gd name="T73" fmla="*/ 165 h 249"/>
                <a:gd name="T74" fmla="*/ 109 w 158"/>
                <a:gd name="T75" fmla="*/ 154 h 249"/>
                <a:gd name="T76" fmla="*/ 95 w 158"/>
                <a:gd name="T77" fmla="*/ 147 h 249"/>
                <a:gd name="T78" fmla="*/ 76 w 158"/>
                <a:gd name="T79" fmla="*/ 140 h 249"/>
                <a:gd name="T80" fmla="*/ 55 w 158"/>
                <a:gd name="T81" fmla="*/ 133 h 249"/>
                <a:gd name="T82" fmla="*/ 37 w 158"/>
                <a:gd name="T83" fmla="*/ 126 h 249"/>
                <a:gd name="T84" fmla="*/ 23 w 158"/>
                <a:gd name="T85" fmla="*/ 112 h 249"/>
                <a:gd name="T86" fmla="*/ 11 w 158"/>
                <a:gd name="T87" fmla="*/ 93 h 249"/>
                <a:gd name="T88" fmla="*/ 7 w 158"/>
                <a:gd name="T89" fmla="*/ 65 h 249"/>
                <a:gd name="T90" fmla="*/ 9 w 158"/>
                <a:gd name="T91" fmla="*/ 49 h 249"/>
                <a:gd name="T92" fmla="*/ 18 w 158"/>
                <a:gd name="T93" fmla="*/ 30 h 249"/>
                <a:gd name="T94" fmla="*/ 35 w 158"/>
                <a:gd name="T95" fmla="*/ 14 h 249"/>
                <a:gd name="T96" fmla="*/ 58 w 158"/>
                <a:gd name="T97" fmla="*/ 2 h 249"/>
                <a:gd name="T98" fmla="*/ 88 w 158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49">
                  <a:moveTo>
                    <a:pt x="88" y="0"/>
                  </a:moveTo>
                  <a:lnTo>
                    <a:pt x="114" y="2"/>
                  </a:lnTo>
                  <a:lnTo>
                    <a:pt x="137" y="9"/>
                  </a:lnTo>
                  <a:lnTo>
                    <a:pt x="156" y="26"/>
                  </a:lnTo>
                  <a:lnTo>
                    <a:pt x="130" y="51"/>
                  </a:lnTo>
                  <a:lnTo>
                    <a:pt x="114" y="35"/>
                  </a:lnTo>
                  <a:lnTo>
                    <a:pt x="88" y="30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5"/>
                  </a:lnTo>
                  <a:lnTo>
                    <a:pt x="46" y="84"/>
                  </a:lnTo>
                  <a:lnTo>
                    <a:pt x="55" y="93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4"/>
                  </a:lnTo>
                  <a:lnTo>
                    <a:pt x="128" y="124"/>
                  </a:lnTo>
                  <a:lnTo>
                    <a:pt x="144" y="135"/>
                  </a:lnTo>
                  <a:lnTo>
                    <a:pt x="156" y="151"/>
                  </a:lnTo>
                  <a:lnTo>
                    <a:pt x="158" y="177"/>
                  </a:lnTo>
                  <a:lnTo>
                    <a:pt x="156" y="203"/>
                  </a:lnTo>
                  <a:lnTo>
                    <a:pt x="144" y="221"/>
                  </a:lnTo>
                  <a:lnTo>
                    <a:pt x="125" y="238"/>
                  </a:lnTo>
                  <a:lnTo>
                    <a:pt x="102" y="247"/>
                  </a:lnTo>
                  <a:lnTo>
                    <a:pt x="76" y="249"/>
                  </a:lnTo>
                  <a:lnTo>
                    <a:pt x="46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8" y="193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19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8"/>
                  </a:lnTo>
                  <a:lnTo>
                    <a:pt x="125" y="179"/>
                  </a:lnTo>
                  <a:lnTo>
                    <a:pt x="121" y="165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3"/>
                  </a:lnTo>
                  <a:lnTo>
                    <a:pt x="7" y="65"/>
                  </a:lnTo>
                  <a:lnTo>
                    <a:pt x="9" y="49"/>
                  </a:lnTo>
                  <a:lnTo>
                    <a:pt x="18" y="30"/>
                  </a:lnTo>
                  <a:lnTo>
                    <a:pt x="35" y="14"/>
                  </a:lnTo>
                  <a:lnTo>
                    <a:pt x="5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1136313" y="-503238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09 h 240"/>
                <a:gd name="T18" fmla="*/ 160 w 160"/>
                <a:gd name="T19" fmla="*/ 209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09"/>
                  </a:lnTo>
                  <a:lnTo>
                    <a:pt x="160" y="209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428413" y="-511175"/>
              <a:ext cx="339725" cy="395288"/>
            </a:xfrm>
            <a:custGeom>
              <a:avLst/>
              <a:gdLst>
                <a:gd name="T0" fmla="*/ 125 w 214"/>
                <a:gd name="T1" fmla="*/ 0 h 249"/>
                <a:gd name="T2" fmla="*/ 156 w 214"/>
                <a:gd name="T3" fmla="*/ 2 h 249"/>
                <a:gd name="T4" fmla="*/ 186 w 214"/>
                <a:gd name="T5" fmla="*/ 16 h 249"/>
                <a:gd name="T6" fmla="*/ 209 w 214"/>
                <a:gd name="T7" fmla="*/ 37 h 249"/>
                <a:gd name="T8" fmla="*/ 181 w 214"/>
                <a:gd name="T9" fmla="*/ 56 h 249"/>
                <a:gd name="T10" fmla="*/ 165 w 214"/>
                <a:gd name="T11" fmla="*/ 42 h 249"/>
                <a:gd name="T12" fmla="*/ 146 w 214"/>
                <a:gd name="T13" fmla="*/ 33 h 249"/>
                <a:gd name="T14" fmla="*/ 123 w 214"/>
                <a:gd name="T15" fmla="*/ 30 h 249"/>
                <a:gd name="T16" fmla="*/ 95 w 214"/>
                <a:gd name="T17" fmla="*/ 35 h 249"/>
                <a:gd name="T18" fmla="*/ 69 w 214"/>
                <a:gd name="T19" fmla="*/ 49 h 249"/>
                <a:gd name="T20" fmla="*/ 51 w 214"/>
                <a:gd name="T21" fmla="*/ 70 h 249"/>
                <a:gd name="T22" fmla="*/ 39 w 214"/>
                <a:gd name="T23" fmla="*/ 96 h 249"/>
                <a:gd name="T24" fmla="*/ 34 w 214"/>
                <a:gd name="T25" fmla="*/ 126 h 249"/>
                <a:gd name="T26" fmla="*/ 39 w 214"/>
                <a:gd name="T27" fmla="*/ 156 h 249"/>
                <a:gd name="T28" fmla="*/ 51 w 214"/>
                <a:gd name="T29" fmla="*/ 182 h 249"/>
                <a:gd name="T30" fmla="*/ 69 w 214"/>
                <a:gd name="T31" fmla="*/ 200 h 249"/>
                <a:gd name="T32" fmla="*/ 93 w 214"/>
                <a:gd name="T33" fmla="*/ 214 h 249"/>
                <a:gd name="T34" fmla="*/ 123 w 214"/>
                <a:gd name="T35" fmla="*/ 219 h 249"/>
                <a:gd name="T36" fmla="*/ 149 w 214"/>
                <a:gd name="T37" fmla="*/ 217 h 249"/>
                <a:gd name="T38" fmla="*/ 169 w 214"/>
                <a:gd name="T39" fmla="*/ 205 h 249"/>
                <a:gd name="T40" fmla="*/ 186 w 214"/>
                <a:gd name="T41" fmla="*/ 189 h 249"/>
                <a:gd name="T42" fmla="*/ 214 w 214"/>
                <a:gd name="T43" fmla="*/ 207 h 249"/>
                <a:gd name="T44" fmla="*/ 207 w 214"/>
                <a:gd name="T45" fmla="*/ 217 h 249"/>
                <a:gd name="T46" fmla="*/ 195 w 214"/>
                <a:gd name="T47" fmla="*/ 228 h 249"/>
                <a:gd name="T48" fmla="*/ 176 w 214"/>
                <a:gd name="T49" fmla="*/ 238 h 249"/>
                <a:gd name="T50" fmla="*/ 153 w 214"/>
                <a:gd name="T51" fmla="*/ 247 h 249"/>
                <a:gd name="T52" fmla="*/ 123 w 214"/>
                <a:gd name="T53" fmla="*/ 249 h 249"/>
                <a:gd name="T54" fmla="*/ 88 w 214"/>
                <a:gd name="T55" fmla="*/ 245 h 249"/>
                <a:gd name="T56" fmla="*/ 58 w 214"/>
                <a:gd name="T57" fmla="*/ 231 h 249"/>
                <a:gd name="T58" fmla="*/ 32 w 214"/>
                <a:gd name="T59" fmla="*/ 212 h 249"/>
                <a:gd name="T60" fmla="*/ 16 w 214"/>
                <a:gd name="T61" fmla="*/ 186 h 249"/>
                <a:gd name="T62" fmla="*/ 4 w 214"/>
                <a:gd name="T63" fmla="*/ 156 h 249"/>
                <a:gd name="T64" fmla="*/ 0 w 214"/>
                <a:gd name="T65" fmla="*/ 126 h 249"/>
                <a:gd name="T66" fmla="*/ 7 w 214"/>
                <a:gd name="T67" fmla="*/ 84 h 249"/>
                <a:gd name="T68" fmla="*/ 23 w 214"/>
                <a:gd name="T69" fmla="*/ 49 h 249"/>
                <a:gd name="T70" fmla="*/ 48 w 214"/>
                <a:gd name="T71" fmla="*/ 23 h 249"/>
                <a:gd name="T72" fmla="*/ 83 w 214"/>
                <a:gd name="T73" fmla="*/ 5 h 249"/>
                <a:gd name="T74" fmla="*/ 125 w 214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49">
                  <a:moveTo>
                    <a:pt x="125" y="0"/>
                  </a:moveTo>
                  <a:lnTo>
                    <a:pt x="156" y="2"/>
                  </a:lnTo>
                  <a:lnTo>
                    <a:pt x="186" y="16"/>
                  </a:lnTo>
                  <a:lnTo>
                    <a:pt x="209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0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69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69" y="205"/>
                  </a:lnTo>
                  <a:lnTo>
                    <a:pt x="186" y="189"/>
                  </a:lnTo>
                  <a:lnTo>
                    <a:pt x="214" y="207"/>
                  </a:lnTo>
                  <a:lnTo>
                    <a:pt x="207" y="217"/>
                  </a:lnTo>
                  <a:lnTo>
                    <a:pt x="195" y="228"/>
                  </a:lnTo>
                  <a:lnTo>
                    <a:pt x="176" y="238"/>
                  </a:lnTo>
                  <a:lnTo>
                    <a:pt x="153" y="247"/>
                  </a:lnTo>
                  <a:lnTo>
                    <a:pt x="123" y="249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2"/>
                  </a:lnTo>
                  <a:lnTo>
                    <a:pt x="16" y="186"/>
                  </a:lnTo>
                  <a:lnTo>
                    <a:pt x="4" y="156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3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1812588" y="-503238"/>
              <a:ext cx="290513" cy="387350"/>
            </a:xfrm>
            <a:custGeom>
              <a:avLst/>
              <a:gdLst>
                <a:gd name="T0" fmla="*/ 0 w 183"/>
                <a:gd name="T1" fmla="*/ 0 h 244"/>
                <a:gd name="T2" fmla="*/ 32 w 183"/>
                <a:gd name="T3" fmla="*/ 0 h 244"/>
                <a:gd name="T4" fmla="*/ 32 w 183"/>
                <a:gd name="T5" fmla="*/ 146 h 244"/>
                <a:gd name="T6" fmla="*/ 35 w 183"/>
                <a:gd name="T7" fmla="*/ 165 h 244"/>
                <a:gd name="T8" fmla="*/ 39 w 183"/>
                <a:gd name="T9" fmla="*/ 184 h 244"/>
                <a:gd name="T10" fmla="*/ 51 w 183"/>
                <a:gd name="T11" fmla="*/ 200 h 244"/>
                <a:gd name="T12" fmla="*/ 67 w 183"/>
                <a:gd name="T13" fmla="*/ 212 h 244"/>
                <a:gd name="T14" fmla="*/ 93 w 183"/>
                <a:gd name="T15" fmla="*/ 214 h 244"/>
                <a:gd name="T16" fmla="*/ 116 w 183"/>
                <a:gd name="T17" fmla="*/ 212 h 244"/>
                <a:gd name="T18" fmla="*/ 132 w 183"/>
                <a:gd name="T19" fmla="*/ 200 h 244"/>
                <a:gd name="T20" fmla="*/ 144 w 183"/>
                <a:gd name="T21" fmla="*/ 184 h 244"/>
                <a:gd name="T22" fmla="*/ 151 w 183"/>
                <a:gd name="T23" fmla="*/ 165 h 244"/>
                <a:gd name="T24" fmla="*/ 151 w 183"/>
                <a:gd name="T25" fmla="*/ 146 h 244"/>
                <a:gd name="T26" fmla="*/ 151 w 183"/>
                <a:gd name="T27" fmla="*/ 0 h 244"/>
                <a:gd name="T28" fmla="*/ 183 w 183"/>
                <a:gd name="T29" fmla="*/ 0 h 244"/>
                <a:gd name="T30" fmla="*/ 183 w 183"/>
                <a:gd name="T31" fmla="*/ 151 h 244"/>
                <a:gd name="T32" fmla="*/ 179 w 183"/>
                <a:gd name="T33" fmla="*/ 184 h 244"/>
                <a:gd name="T34" fmla="*/ 167 w 183"/>
                <a:gd name="T35" fmla="*/ 209 h 244"/>
                <a:gd name="T36" fmla="*/ 146 w 183"/>
                <a:gd name="T37" fmla="*/ 228 h 244"/>
                <a:gd name="T38" fmla="*/ 121 w 183"/>
                <a:gd name="T39" fmla="*/ 240 h 244"/>
                <a:gd name="T40" fmla="*/ 93 w 183"/>
                <a:gd name="T41" fmla="*/ 244 h 244"/>
                <a:gd name="T42" fmla="*/ 62 w 183"/>
                <a:gd name="T43" fmla="*/ 240 h 244"/>
                <a:gd name="T44" fmla="*/ 37 w 183"/>
                <a:gd name="T45" fmla="*/ 228 h 244"/>
                <a:gd name="T46" fmla="*/ 16 w 183"/>
                <a:gd name="T47" fmla="*/ 209 h 244"/>
                <a:gd name="T48" fmla="*/ 4 w 183"/>
                <a:gd name="T49" fmla="*/ 184 h 244"/>
                <a:gd name="T50" fmla="*/ 0 w 183"/>
                <a:gd name="T51" fmla="*/ 151 h 244"/>
                <a:gd name="T52" fmla="*/ 0 w 183"/>
                <a:gd name="T5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4">
                  <a:moveTo>
                    <a:pt x="0" y="0"/>
                  </a:moveTo>
                  <a:lnTo>
                    <a:pt x="32" y="0"/>
                  </a:lnTo>
                  <a:lnTo>
                    <a:pt x="32" y="146"/>
                  </a:lnTo>
                  <a:lnTo>
                    <a:pt x="35" y="165"/>
                  </a:lnTo>
                  <a:lnTo>
                    <a:pt x="39" y="184"/>
                  </a:lnTo>
                  <a:lnTo>
                    <a:pt x="51" y="200"/>
                  </a:lnTo>
                  <a:lnTo>
                    <a:pt x="67" y="212"/>
                  </a:lnTo>
                  <a:lnTo>
                    <a:pt x="93" y="214"/>
                  </a:lnTo>
                  <a:lnTo>
                    <a:pt x="116" y="212"/>
                  </a:lnTo>
                  <a:lnTo>
                    <a:pt x="132" y="200"/>
                  </a:lnTo>
                  <a:lnTo>
                    <a:pt x="144" y="184"/>
                  </a:lnTo>
                  <a:lnTo>
                    <a:pt x="151" y="165"/>
                  </a:lnTo>
                  <a:lnTo>
                    <a:pt x="151" y="146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1"/>
                  </a:lnTo>
                  <a:lnTo>
                    <a:pt x="179" y="184"/>
                  </a:lnTo>
                  <a:lnTo>
                    <a:pt x="167" y="209"/>
                  </a:lnTo>
                  <a:lnTo>
                    <a:pt x="146" y="228"/>
                  </a:lnTo>
                  <a:lnTo>
                    <a:pt x="121" y="240"/>
                  </a:lnTo>
                  <a:lnTo>
                    <a:pt x="93" y="244"/>
                  </a:lnTo>
                  <a:lnTo>
                    <a:pt x="62" y="240"/>
                  </a:lnTo>
                  <a:lnTo>
                    <a:pt x="37" y="228"/>
                  </a:lnTo>
                  <a:lnTo>
                    <a:pt x="16" y="209"/>
                  </a:lnTo>
                  <a:lnTo>
                    <a:pt x="4" y="184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12196763" y="-503238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2 h 240"/>
                <a:gd name="T10" fmla="*/ 114 w 170"/>
                <a:gd name="T11" fmla="*/ 95 h 240"/>
                <a:gd name="T12" fmla="*/ 123 w 170"/>
                <a:gd name="T13" fmla="*/ 84 h 240"/>
                <a:gd name="T14" fmla="*/ 125 w 170"/>
                <a:gd name="T15" fmla="*/ 67 h 240"/>
                <a:gd name="T16" fmla="*/ 123 w 170"/>
                <a:gd name="T17" fmla="*/ 51 h 240"/>
                <a:gd name="T18" fmla="*/ 114 w 170"/>
                <a:gd name="T19" fmla="*/ 39 h 240"/>
                <a:gd name="T20" fmla="*/ 102 w 170"/>
                <a:gd name="T21" fmla="*/ 32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1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7 h 240"/>
                <a:gd name="T44" fmla="*/ 156 w 170"/>
                <a:gd name="T45" fmla="*/ 88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2"/>
                  </a:lnTo>
                  <a:lnTo>
                    <a:pt x="114" y="95"/>
                  </a:lnTo>
                  <a:lnTo>
                    <a:pt x="123" y="84"/>
                  </a:lnTo>
                  <a:lnTo>
                    <a:pt x="125" y="67"/>
                  </a:lnTo>
                  <a:lnTo>
                    <a:pt x="123" y="51"/>
                  </a:lnTo>
                  <a:lnTo>
                    <a:pt x="114" y="39"/>
                  </a:lnTo>
                  <a:lnTo>
                    <a:pt x="102" y="32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1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7"/>
                  </a:lnTo>
                  <a:lnTo>
                    <a:pt x="156" y="88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2520613" y="-503238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2 h 240"/>
                <a:gd name="T10" fmla="*/ 147 w 161"/>
                <a:gd name="T11" fmla="*/ 102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09 h 240"/>
                <a:gd name="T18" fmla="*/ 161 w 161"/>
                <a:gd name="T19" fmla="*/ 209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2"/>
                  </a:lnTo>
                  <a:lnTo>
                    <a:pt x="147" y="102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09"/>
                  </a:lnTo>
                  <a:lnTo>
                    <a:pt x="161" y="209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2976225" y="-511175"/>
              <a:ext cx="334963" cy="395288"/>
            </a:xfrm>
            <a:custGeom>
              <a:avLst/>
              <a:gdLst>
                <a:gd name="T0" fmla="*/ 123 w 211"/>
                <a:gd name="T1" fmla="*/ 0 h 249"/>
                <a:gd name="T2" fmla="*/ 156 w 211"/>
                <a:gd name="T3" fmla="*/ 2 h 249"/>
                <a:gd name="T4" fmla="*/ 184 w 211"/>
                <a:gd name="T5" fmla="*/ 16 h 249"/>
                <a:gd name="T6" fmla="*/ 207 w 211"/>
                <a:gd name="T7" fmla="*/ 37 h 249"/>
                <a:gd name="T8" fmla="*/ 181 w 211"/>
                <a:gd name="T9" fmla="*/ 56 h 249"/>
                <a:gd name="T10" fmla="*/ 165 w 211"/>
                <a:gd name="T11" fmla="*/ 42 h 249"/>
                <a:gd name="T12" fmla="*/ 144 w 211"/>
                <a:gd name="T13" fmla="*/ 33 h 249"/>
                <a:gd name="T14" fmla="*/ 123 w 211"/>
                <a:gd name="T15" fmla="*/ 30 h 249"/>
                <a:gd name="T16" fmla="*/ 93 w 211"/>
                <a:gd name="T17" fmla="*/ 35 h 249"/>
                <a:gd name="T18" fmla="*/ 67 w 211"/>
                <a:gd name="T19" fmla="*/ 49 h 249"/>
                <a:gd name="T20" fmla="*/ 49 w 211"/>
                <a:gd name="T21" fmla="*/ 70 h 249"/>
                <a:gd name="T22" fmla="*/ 37 w 211"/>
                <a:gd name="T23" fmla="*/ 96 h 249"/>
                <a:gd name="T24" fmla="*/ 35 w 211"/>
                <a:gd name="T25" fmla="*/ 126 h 249"/>
                <a:gd name="T26" fmla="*/ 37 w 211"/>
                <a:gd name="T27" fmla="*/ 156 h 249"/>
                <a:gd name="T28" fmla="*/ 49 w 211"/>
                <a:gd name="T29" fmla="*/ 182 h 249"/>
                <a:gd name="T30" fmla="*/ 67 w 211"/>
                <a:gd name="T31" fmla="*/ 200 h 249"/>
                <a:gd name="T32" fmla="*/ 93 w 211"/>
                <a:gd name="T33" fmla="*/ 214 h 249"/>
                <a:gd name="T34" fmla="*/ 123 w 211"/>
                <a:gd name="T35" fmla="*/ 219 h 249"/>
                <a:gd name="T36" fmla="*/ 149 w 211"/>
                <a:gd name="T37" fmla="*/ 217 h 249"/>
                <a:gd name="T38" fmla="*/ 170 w 211"/>
                <a:gd name="T39" fmla="*/ 205 h 249"/>
                <a:gd name="T40" fmla="*/ 186 w 211"/>
                <a:gd name="T41" fmla="*/ 189 h 249"/>
                <a:gd name="T42" fmla="*/ 211 w 211"/>
                <a:gd name="T43" fmla="*/ 207 h 249"/>
                <a:gd name="T44" fmla="*/ 205 w 211"/>
                <a:gd name="T45" fmla="*/ 217 h 249"/>
                <a:gd name="T46" fmla="*/ 193 w 211"/>
                <a:gd name="T47" fmla="*/ 228 h 249"/>
                <a:gd name="T48" fmla="*/ 174 w 211"/>
                <a:gd name="T49" fmla="*/ 238 h 249"/>
                <a:gd name="T50" fmla="*/ 151 w 211"/>
                <a:gd name="T51" fmla="*/ 247 h 249"/>
                <a:gd name="T52" fmla="*/ 121 w 211"/>
                <a:gd name="T53" fmla="*/ 249 h 249"/>
                <a:gd name="T54" fmla="*/ 86 w 211"/>
                <a:gd name="T55" fmla="*/ 245 h 249"/>
                <a:gd name="T56" fmla="*/ 56 w 211"/>
                <a:gd name="T57" fmla="*/ 231 h 249"/>
                <a:gd name="T58" fmla="*/ 32 w 211"/>
                <a:gd name="T59" fmla="*/ 212 h 249"/>
                <a:gd name="T60" fmla="*/ 14 w 211"/>
                <a:gd name="T61" fmla="*/ 186 h 249"/>
                <a:gd name="T62" fmla="*/ 2 w 211"/>
                <a:gd name="T63" fmla="*/ 156 h 249"/>
                <a:gd name="T64" fmla="*/ 0 w 211"/>
                <a:gd name="T65" fmla="*/ 126 h 249"/>
                <a:gd name="T66" fmla="*/ 4 w 211"/>
                <a:gd name="T67" fmla="*/ 84 h 249"/>
                <a:gd name="T68" fmla="*/ 21 w 211"/>
                <a:gd name="T69" fmla="*/ 49 h 249"/>
                <a:gd name="T70" fmla="*/ 49 w 211"/>
                <a:gd name="T71" fmla="*/ 23 h 249"/>
                <a:gd name="T72" fmla="*/ 83 w 211"/>
                <a:gd name="T73" fmla="*/ 5 h 249"/>
                <a:gd name="T74" fmla="*/ 123 w 211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7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70" y="205"/>
                  </a:lnTo>
                  <a:lnTo>
                    <a:pt x="186" y="189"/>
                  </a:lnTo>
                  <a:lnTo>
                    <a:pt x="211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4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3341350" y="-511175"/>
              <a:ext cx="395288" cy="395288"/>
            </a:xfrm>
            <a:custGeom>
              <a:avLst/>
              <a:gdLst>
                <a:gd name="T0" fmla="*/ 123 w 249"/>
                <a:gd name="T1" fmla="*/ 30 h 249"/>
                <a:gd name="T2" fmla="*/ 93 w 249"/>
                <a:gd name="T3" fmla="*/ 35 h 249"/>
                <a:gd name="T4" fmla="*/ 70 w 249"/>
                <a:gd name="T5" fmla="*/ 49 h 249"/>
                <a:gd name="T6" fmla="*/ 49 w 249"/>
                <a:gd name="T7" fmla="*/ 68 h 249"/>
                <a:gd name="T8" fmla="*/ 37 w 249"/>
                <a:gd name="T9" fmla="*/ 96 h 249"/>
                <a:gd name="T10" fmla="*/ 35 w 249"/>
                <a:gd name="T11" fmla="*/ 124 h 249"/>
                <a:gd name="T12" fmla="*/ 37 w 249"/>
                <a:gd name="T13" fmla="*/ 154 h 249"/>
                <a:gd name="T14" fmla="*/ 49 w 249"/>
                <a:gd name="T15" fmla="*/ 182 h 249"/>
                <a:gd name="T16" fmla="*/ 70 w 249"/>
                <a:gd name="T17" fmla="*/ 200 h 249"/>
                <a:gd name="T18" fmla="*/ 93 w 249"/>
                <a:gd name="T19" fmla="*/ 214 h 249"/>
                <a:gd name="T20" fmla="*/ 123 w 249"/>
                <a:gd name="T21" fmla="*/ 219 h 249"/>
                <a:gd name="T22" fmla="*/ 154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0 w 249"/>
                <a:gd name="T29" fmla="*/ 154 h 249"/>
                <a:gd name="T30" fmla="*/ 214 w 249"/>
                <a:gd name="T31" fmla="*/ 124 h 249"/>
                <a:gd name="T32" fmla="*/ 210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4 w 249"/>
                <a:gd name="T39" fmla="*/ 35 h 249"/>
                <a:gd name="T40" fmla="*/ 123 w 249"/>
                <a:gd name="T41" fmla="*/ 30 h 249"/>
                <a:gd name="T42" fmla="*/ 123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2 w 249"/>
                <a:gd name="T51" fmla="*/ 84 h 249"/>
                <a:gd name="T52" fmla="*/ 249 w 249"/>
                <a:gd name="T53" fmla="*/ 124 h 249"/>
                <a:gd name="T54" fmla="*/ 242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3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5 w 249"/>
                <a:gd name="T71" fmla="*/ 165 h 249"/>
                <a:gd name="T72" fmla="*/ 0 w 249"/>
                <a:gd name="T73" fmla="*/ 124 h 249"/>
                <a:gd name="T74" fmla="*/ 5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3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3" y="30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54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0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3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5" y="165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381125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422400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4652625" y="-503238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2 h 240"/>
                <a:gd name="T10" fmla="*/ 145 w 159"/>
                <a:gd name="T11" fmla="*/ 102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09 h 240"/>
                <a:gd name="T18" fmla="*/ 159 w 159"/>
                <a:gd name="T19" fmla="*/ 209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2"/>
                  </a:lnTo>
                  <a:lnTo>
                    <a:pt x="145" y="102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09"/>
                  </a:lnTo>
                  <a:lnTo>
                    <a:pt x="159" y="209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4955838" y="-511175"/>
              <a:ext cx="336550" cy="395288"/>
            </a:xfrm>
            <a:custGeom>
              <a:avLst/>
              <a:gdLst>
                <a:gd name="T0" fmla="*/ 123 w 212"/>
                <a:gd name="T1" fmla="*/ 0 h 249"/>
                <a:gd name="T2" fmla="*/ 156 w 212"/>
                <a:gd name="T3" fmla="*/ 2 h 249"/>
                <a:gd name="T4" fmla="*/ 184 w 212"/>
                <a:gd name="T5" fmla="*/ 16 h 249"/>
                <a:gd name="T6" fmla="*/ 207 w 212"/>
                <a:gd name="T7" fmla="*/ 37 h 249"/>
                <a:gd name="T8" fmla="*/ 179 w 212"/>
                <a:gd name="T9" fmla="*/ 56 h 249"/>
                <a:gd name="T10" fmla="*/ 165 w 212"/>
                <a:gd name="T11" fmla="*/ 42 h 249"/>
                <a:gd name="T12" fmla="*/ 144 w 212"/>
                <a:gd name="T13" fmla="*/ 33 h 249"/>
                <a:gd name="T14" fmla="*/ 123 w 212"/>
                <a:gd name="T15" fmla="*/ 30 h 249"/>
                <a:gd name="T16" fmla="*/ 93 w 212"/>
                <a:gd name="T17" fmla="*/ 35 h 249"/>
                <a:gd name="T18" fmla="*/ 68 w 212"/>
                <a:gd name="T19" fmla="*/ 49 h 249"/>
                <a:gd name="T20" fmla="*/ 49 w 212"/>
                <a:gd name="T21" fmla="*/ 70 h 249"/>
                <a:gd name="T22" fmla="*/ 37 w 212"/>
                <a:gd name="T23" fmla="*/ 96 h 249"/>
                <a:gd name="T24" fmla="*/ 33 w 212"/>
                <a:gd name="T25" fmla="*/ 126 h 249"/>
                <a:gd name="T26" fmla="*/ 37 w 212"/>
                <a:gd name="T27" fmla="*/ 156 h 249"/>
                <a:gd name="T28" fmla="*/ 49 w 212"/>
                <a:gd name="T29" fmla="*/ 182 h 249"/>
                <a:gd name="T30" fmla="*/ 68 w 212"/>
                <a:gd name="T31" fmla="*/ 200 h 249"/>
                <a:gd name="T32" fmla="*/ 93 w 212"/>
                <a:gd name="T33" fmla="*/ 214 h 249"/>
                <a:gd name="T34" fmla="*/ 123 w 212"/>
                <a:gd name="T35" fmla="*/ 219 h 249"/>
                <a:gd name="T36" fmla="*/ 147 w 212"/>
                <a:gd name="T37" fmla="*/ 217 h 249"/>
                <a:gd name="T38" fmla="*/ 168 w 212"/>
                <a:gd name="T39" fmla="*/ 205 h 249"/>
                <a:gd name="T40" fmla="*/ 184 w 212"/>
                <a:gd name="T41" fmla="*/ 189 h 249"/>
                <a:gd name="T42" fmla="*/ 212 w 212"/>
                <a:gd name="T43" fmla="*/ 207 h 249"/>
                <a:gd name="T44" fmla="*/ 205 w 212"/>
                <a:gd name="T45" fmla="*/ 217 h 249"/>
                <a:gd name="T46" fmla="*/ 193 w 212"/>
                <a:gd name="T47" fmla="*/ 228 h 249"/>
                <a:gd name="T48" fmla="*/ 175 w 212"/>
                <a:gd name="T49" fmla="*/ 238 h 249"/>
                <a:gd name="T50" fmla="*/ 151 w 212"/>
                <a:gd name="T51" fmla="*/ 247 h 249"/>
                <a:gd name="T52" fmla="*/ 121 w 212"/>
                <a:gd name="T53" fmla="*/ 249 h 249"/>
                <a:gd name="T54" fmla="*/ 86 w 212"/>
                <a:gd name="T55" fmla="*/ 245 h 249"/>
                <a:gd name="T56" fmla="*/ 56 w 212"/>
                <a:gd name="T57" fmla="*/ 231 h 249"/>
                <a:gd name="T58" fmla="*/ 33 w 212"/>
                <a:gd name="T59" fmla="*/ 212 h 249"/>
                <a:gd name="T60" fmla="*/ 14 w 212"/>
                <a:gd name="T61" fmla="*/ 186 h 249"/>
                <a:gd name="T62" fmla="*/ 2 w 212"/>
                <a:gd name="T63" fmla="*/ 156 h 249"/>
                <a:gd name="T64" fmla="*/ 0 w 212"/>
                <a:gd name="T65" fmla="*/ 126 h 249"/>
                <a:gd name="T66" fmla="*/ 5 w 212"/>
                <a:gd name="T67" fmla="*/ 84 h 249"/>
                <a:gd name="T68" fmla="*/ 21 w 212"/>
                <a:gd name="T69" fmla="*/ 49 h 249"/>
                <a:gd name="T70" fmla="*/ 49 w 212"/>
                <a:gd name="T71" fmla="*/ 23 h 249"/>
                <a:gd name="T72" fmla="*/ 82 w 212"/>
                <a:gd name="T73" fmla="*/ 5 h 249"/>
                <a:gd name="T74" fmla="*/ 123 w 212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8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7" y="217"/>
                  </a:lnTo>
                  <a:lnTo>
                    <a:pt x="168" y="205"/>
                  </a:lnTo>
                  <a:lnTo>
                    <a:pt x="184" y="189"/>
                  </a:lnTo>
                  <a:lnTo>
                    <a:pt x="212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5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15311438" y="-503238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 userDrawn="1"/>
          </p:nvSpPr>
          <p:spPr bwMode="auto">
            <a:xfrm>
              <a:off x="15662275" y="-503238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 noEditPoints="1"/>
            </p:cNvSpPr>
            <p:nvPr userDrawn="1"/>
          </p:nvSpPr>
          <p:spPr bwMode="auto">
            <a:xfrm>
              <a:off x="15776575" y="-511175"/>
              <a:ext cx="395288" cy="395288"/>
            </a:xfrm>
            <a:custGeom>
              <a:avLst/>
              <a:gdLst>
                <a:gd name="T0" fmla="*/ 125 w 249"/>
                <a:gd name="T1" fmla="*/ 30 h 249"/>
                <a:gd name="T2" fmla="*/ 95 w 249"/>
                <a:gd name="T3" fmla="*/ 35 h 249"/>
                <a:gd name="T4" fmla="*/ 70 w 249"/>
                <a:gd name="T5" fmla="*/ 49 h 249"/>
                <a:gd name="T6" fmla="*/ 51 w 249"/>
                <a:gd name="T7" fmla="*/ 68 h 249"/>
                <a:gd name="T8" fmla="*/ 39 w 249"/>
                <a:gd name="T9" fmla="*/ 96 h 249"/>
                <a:gd name="T10" fmla="*/ 35 w 249"/>
                <a:gd name="T11" fmla="*/ 124 h 249"/>
                <a:gd name="T12" fmla="*/ 39 w 249"/>
                <a:gd name="T13" fmla="*/ 154 h 249"/>
                <a:gd name="T14" fmla="*/ 51 w 249"/>
                <a:gd name="T15" fmla="*/ 182 h 249"/>
                <a:gd name="T16" fmla="*/ 70 w 249"/>
                <a:gd name="T17" fmla="*/ 200 h 249"/>
                <a:gd name="T18" fmla="*/ 95 w 249"/>
                <a:gd name="T19" fmla="*/ 214 h 249"/>
                <a:gd name="T20" fmla="*/ 125 w 249"/>
                <a:gd name="T21" fmla="*/ 219 h 249"/>
                <a:gd name="T22" fmla="*/ 156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2 w 249"/>
                <a:gd name="T29" fmla="*/ 154 h 249"/>
                <a:gd name="T30" fmla="*/ 214 w 249"/>
                <a:gd name="T31" fmla="*/ 124 h 249"/>
                <a:gd name="T32" fmla="*/ 212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6 w 249"/>
                <a:gd name="T39" fmla="*/ 35 h 249"/>
                <a:gd name="T40" fmla="*/ 125 w 249"/>
                <a:gd name="T41" fmla="*/ 30 h 249"/>
                <a:gd name="T42" fmla="*/ 125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4 w 249"/>
                <a:gd name="T51" fmla="*/ 84 h 249"/>
                <a:gd name="T52" fmla="*/ 249 w 249"/>
                <a:gd name="T53" fmla="*/ 124 h 249"/>
                <a:gd name="T54" fmla="*/ 244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5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7 w 249"/>
                <a:gd name="T71" fmla="*/ 165 h 249"/>
                <a:gd name="T72" fmla="*/ 0 w 249"/>
                <a:gd name="T73" fmla="*/ 124 h 249"/>
                <a:gd name="T74" fmla="*/ 7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5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5" y="30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0"/>
                  </a:lnTo>
                  <a:lnTo>
                    <a:pt x="95" y="214"/>
                  </a:lnTo>
                  <a:lnTo>
                    <a:pt x="125" y="219"/>
                  </a:lnTo>
                  <a:lnTo>
                    <a:pt x="156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0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5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7" y="165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16244888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 userDrawn="1"/>
          </p:nvSpPr>
          <p:spPr bwMode="auto">
            <a:xfrm>
              <a:off x="16640175" y="-511175"/>
              <a:ext cx="252413" cy="395288"/>
            </a:xfrm>
            <a:custGeom>
              <a:avLst/>
              <a:gdLst>
                <a:gd name="T0" fmla="*/ 89 w 159"/>
                <a:gd name="T1" fmla="*/ 0 h 249"/>
                <a:gd name="T2" fmla="*/ 114 w 159"/>
                <a:gd name="T3" fmla="*/ 2 h 249"/>
                <a:gd name="T4" fmla="*/ 138 w 159"/>
                <a:gd name="T5" fmla="*/ 9 h 249"/>
                <a:gd name="T6" fmla="*/ 156 w 159"/>
                <a:gd name="T7" fmla="*/ 26 h 249"/>
                <a:gd name="T8" fmla="*/ 131 w 159"/>
                <a:gd name="T9" fmla="*/ 51 h 249"/>
                <a:gd name="T10" fmla="*/ 114 w 159"/>
                <a:gd name="T11" fmla="*/ 35 h 249"/>
                <a:gd name="T12" fmla="*/ 89 w 159"/>
                <a:gd name="T13" fmla="*/ 30 h 249"/>
                <a:gd name="T14" fmla="*/ 66 w 159"/>
                <a:gd name="T15" fmla="*/ 33 h 249"/>
                <a:gd name="T16" fmla="*/ 52 w 159"/>
                <a:gd name="T17" fmla="*/ 42 h 249"/>
                <a:gd name="T18" fmla="*/ 45 w 159"/>
                <a:gd name="T19" fmla="*/ 54 h 249"/>
                <a:gd name="T20" fmla="*/ 42 w 159"/>
                <a:gd name="T21" fmla="*/ 65 h 249"/>
                <a:gd name="T22" fmla="*/ 47 w 159"/>
                <a:gd name="T23" fmla="*/ 84 h 249"/>
                <a:gd name="T24" fmla="*/ 56 w 159"/>
                <a:gd name="T25" fmla="*/ 93 h 249"/>
                <a:gd name="T26" fmla="*/ 73 w 159"/>
                <a:gd name="T27" fmla="*/ 103 h 249"/>
                <a:gd name="T28" fmla="*/ 91 w 159"/>
                <a:gd name="T29" fmla="*/ 110 h 249"/>
                <a:gd name="T30" fmla="*/ 110 w 159"/>
                <a:gd name="T31" fmla="*/ 114 h 249"/>
                <a:gd name="T32" fmla="*/ 128 w 159"/>
                <a:gd name="T33" fmla="*/ 124 h 249"/>
                <a:gd name="T34" fmla="*/ 145 w 159"/>
                <a:gd name="T35" fmla="*/ 135 h 249"/>
                <a:gd name="T36" fmla="*/ 156 w 159"/>
                <a:gd name="T37" fmla="*/ 151 h 249"/>
                <a:gd name="T38" fmla="*/ 159 w 159"/>
                <a:gd name="T39" fmla="*/ 177 h 249"/>
                <a:gd name="T40" fmla="*/ 156 w 159"/>
                <a:gd name="T41" fmla="*/ 203 h 249"/>
                <a:gd name="T42" fmla="*/ 145 w 159"/>
                <a:gd name="T43" fmla="*/ 221 h 249"/>
                <a:gd name="T44" fmla="*/ 126 w 159"/>
                <a:gd name="T45" fmla="*/ 238 h 249"/>
                <a:gd name="T46" fmla="*/ 103 w 159"/>
                <a:gd name="T47" fmla="*/ 247 h 249"/>
                <a:gd name="T48" fmla="*/ 77 w 159"/>
                <a:gd name="T49" fmla="*/ 249 h 249"/>
                <a:gd name="T50" fmla="*/ 47 w 159"/>
                <a:gd name="T51" fmla="*/ 247 h 249"/>
                <a:gd name="T52" fmla="*/ 21 w 159"/>
                <a:gd name="T53" fmla="*/ 235 h 249"/>
                <a:gd name="T54" fmla="*/ 0 w 159"/>
                <a:gd name="T55" fmla="*/ 217 h 249"/>
                <a:gd name="T56" fmla="*/ 26 w 159"/>
                <a:gd name="T57" fmla="*/ 193 h 249"/>
                <a:gd name="T58" fmla="*/ 40 w 159"/>
                <a:gd name="T59" fmla="*/ 210 h 249"/>
                <a:gd name="T60" fmla="*/ 59 w 159"/>
                <a:gd name="T61" fmla="*/ 217 h 249"/>
                <a:gd name="T62" fmla="*/ 77 w 159"/>
                <a:gd name="T63" fmla="*/ 219 h 249"/>
                <a:gd name="T64" fmla="*/ 93 w 159"/>
                <a:gd name="T65" fmla="*/ 217 h 249"/>
                <a:gd name="T66" fmla="*/ 110 w 159"/>
                <a:gd name="T67" fmla="*/ 210 h 249"/>
                <a:gd name="T68" fmla="*/ 121 w 159"/>
                <a:gd name="T69" fmla="*/ 198 h 249"/>
                <a:gd name="T70" fmla="*/ 126 w 159"/>
                <a:gd name="T71" fmla="*/ 179 h 249"/>
                <a:gd name="T72" fmla="*/ 121 w 159"/>
                <a:gd name="T73" fmla="*/ 165 h 249"/>
                <a:gd name="T74" fmla="*/ 110 w 159"/>
                <a:gd name="T75" fmla="*/ 154 h 249"/>
                <a:gd name="T76" fmla="*/ 96 w 159"/>
                <a:gd name="T77" fmla="*/ 147 h 249"/>
                <a:gd name="T78" fmla="*/ 77 w 159"/>
                <a:gd name="T79" fmla="*/ 140 h 249"/>
                <a:gd name="T80" fmla="*/ 56 w 159"/>
                <a:gd name="T81" fmla="*/ 133 h 249"/>
                <a:gd name="T82" fmla="*/ 38 w 159"/>
                <a:gd name="T83" fmla="*/ 126 h 249"/>
                <a:gd name="T84" fmla="*/ 21 w 159"/>
                <a:gd name="T85" fmla="*/ 112 h 249"/>
                <a:gd name="T86" fmla="*/ 12 w 159"/>
                <a:gd name="T87" fmla="*/ 93 h 249"/>
                <a:gd name="T88" fmla="*/ 7 w 159"/>
                <a:gd name="T89" fmla="*/ 65 h 249"/>
                <a:gd name="T90" fmla="*/ 10 w 159"/>
                <a:gd name="T91" fmla="*/ 49 h 249"/>
                <a:gd name="T92" fmla="*/ 19 w 159"/>
                <a:gd name="T93" fmla="*/ 30 h 249"/>
                <a:gd name="T94" fmla="*/ 35 w 159"/>
                <a:gd name="T95" fmla="*/ 14 h 249"/>
                <a:gd name="T96" fmla="*/ 59 w 159"/>
                <a:gd name="T97" fmla="*/ 2 h 249"/>
                <a:gd name="T98" fmla="*/ 89 w 159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49">
                  <a:moveTo>
                    <a:pt x="89" y="0"/>
                  </a:moveTo>
                  <a:lnTo>
                    <a:pt x="114" y="2"/>
                  </a:lnTo>
                  <a:lnTo>
                    <a:pt x="138" y="9"/>
                  </a:lnTo>
                  <a:lnTo>
                    <a:pt x="156" y="26"/>
                  </a:lnTo>
                  <a:lnTo>
                    <a:pt x="131" y="51"/>
                  </a:lnTo>
                  <a:lnTo>
                    <a:pt x="114" y="35"/>
                  </a:lnTo>
                  <a:lnTo>
                    <a:pt x="89" y="30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5"/>
                  </a:lnTo>
                  <a:lnTo>
                    <a:pt x="47" y="84"/>
                  </a:lnTo>
                  <a:lnTo>
                    <a:pt x="56" y="93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4"/>
                  </a:lnTo>
                  <a:lnTo>
                    <a:pt x="128" y="124"/>
                  </a:lnTo>
                  <a:lnTo>
                    <a:pt x="145" y="135"/>
                  </a:lnTo>
                  <a:lnTo>
                    <a:pt x="156" y="151"/>
                  </a:lnTo>
                  <a:lnTo>
                    <a:pt x="159" y="177"/>
                  </a:lnTo>
                  <a:lnTo>
                    <a:pt x="156" y="203"/>
                  </a:lnTo>
                  <a:lnTo>
                    <a:pt x="145" y="221"/>
                  </a:lnTo>
                  <a:lnTo>
                    <a:pt x="126" y="238"/>
                  </a:lnTo>
                  <a:lnTo>
                    <a:pt x="103" y="247"/>
                  </a:lnTo>
                  <a:lnTo>
                    <a:pt x="77" y="249"/>
                  </a:lnTo>
                  <a:lnTo>
                    <a:pt x="47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6" y="193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19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8"/>
                  </a:lnTo>
                  <a:lnTo>
                    <a:pt x="126" y="179"/>
                  </a:lnTo>
                  <a:lnTo>
                    <a:pt x="121" y="165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3"/>
                  </a:lnTo>
                  <a:lnTo>
                    <a:pt x="7" y="65"/>
                  </a:lnTo>
                  <a:lnTo>
                    <a:pt x="10" y="49"/>
                  </a:lnTo>
                  <a:lnTo>
                    <a:pt x="19" y="30"/>
                  </a:lnTo>
                  <a:lnTo>
                    <a:pt x="35" y="14"/>
                  </a:lnTo>
                  <a:lnTo>
                    <a:pt x="59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10836275" y="3175"/>
              <a:ext cx="239713" cy="381000"/>
            </a:xfrm>
            <a:custGeom>
              <a:avLst/>
              <a:gdLst>
                <a:gd name="T0" fmla="*/ 0 w 151"/>
                <a:gd name="T1" fmla="*/ 0 h 240"/>
                <a:gd name="T2" fmla="*/ 151 w 151"/>
                <a:gd name="T3" fmla="*/ 0 h 240"/>
                <a:gd name="T4" fmla="*/ 151 w 151"/>
                <a:gd name="T5" fmla="*/ 30 h 240"/>
                <a:gd name="T6" fmla="*/ 33 w 151"/>
                <a:gd name="T7" fmla="*/ 30 h 240"/>
                <a:gd name="T8" fmla="*/ 33 w 151"/>
                <a:gd name="T9" fmla="*/ 105 h 240"/>
                <a:gd name="T10" fmla="*/ 142 w 151"/>
                <a:gd name="T11" fmla="*/ 105 h 240"/>
                <a:gd name="T12" fmla="*/ 142 w 151"/>
                <a:gd name="T13" fmla="*/ 135 h 240"/>
                <a:gd name="T14" fmla="*/ 33 w 151"/>
                <a:gd name="T15" fmla="*/ 135 h 240"/>
                <a:gd name="T16" fmla="*/ 33 w 151"/>
                <a:gd name="T17" fmla="*/ 240 h 240"/>
                <a:gd name="T18" fmla="*/ 0 w 151"/>
                <a:gd name="T19" fmla="*/ 240 h 240"/>
                <a:gd name="T20" fmla="*/ 0 w 151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0">
                  <a:moveTo>
                    <a:pt x="0" y="0"/>
                  </a:moveTo>
                  <a:lnTo>
                    <a:pt x="151" y="0"/>
                  </a:lnTo>
                  <a:lnTo>
                    <a:pt x="151" y="30"/>
                  </a:lnTo>
                  <a:lnTo>
                    <a:pt x="33" y="30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5"/>
                  </a:lnTo>
                  <a:lnTo>
                    <a:pt x="33" y="135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11114088" y="-7938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1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6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7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4 w 249"/>
                <a:gd name="T51" fmla="*/ 86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5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1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6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7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4" y="86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5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 userDrawn="1"/>
          </p:nvSpPr>
          <p:spPr bwMode="auto">
            <a:xfrm>
              <a:off x="11576050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90 w 170"/>
                <a:gd name="T7" fmla="*/ 105 h 240"/>
                <a:gd name="T8" fmla="*/ 104 w 170"/>
                <a:gd name="T9" fmla="*/ 100 h 240"/>
                <a:gd name="T10" fmla="*/ 116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6 w 170"/>
                <a:gd name="T19" fmla="*/ 40 h 240"/>
                <a:gd name="T20" fmla="*/ 104 w 170"/>
                <a:gd name="T21" fmla="*/ 33 h 240"/>
                <a:gd name="T22" fmla="*/ 90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11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30 w 170"/>
                <a:gd name="T55" fmla="*/ 240 h 240"/>
                <a:gd name="T56" fmla="*/ 69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0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30" y="240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11988800" y="3175"/>
              <a:ext cx="373063" cy="381000"/>
            </a:xfrm>
            <a:custGeom>
              <a:avLst/>
              <a:gdLst>
                <a:gd name="T0" fmla="*/ 117 w 235"/>
                <a:gd name="T1" fmla="*/ 42 h 240"/>
                <a:gd name="T2" fmla="*/ 72 w 235"/>
                <a:gd name="T3" fmla="*/ 151 h 240"/>
                <a:gd name="T4" fmla="*/ 163 w 235"/>
                <a:gd name="T5" fmla="*/ 151 h 240"/>
                <a:gd name="T6" fmla="*/ 119 w 235"/>
                <a:gd name="T7" fmla="*/ 42 h 240"/>
                <a:gd name="T8" fmla="*/ 117 w 235"/>
                <a:gd name="T9" fmla="*/ 42 h 240"/>
                <a:gd name="T10" fmla="*/ 105 w 235"/>
                <a:gd name="T11" fmla="*/ 0 h 240"/>
                <a:gd name="T12" fmla="*/ 135 w 235"/>
                <a:gd name="T13" fmla="*/ 0 h 240"/>
                <a:gd name="T14" fmla="*/ 235 w 235"/>
                <a:gd name="T15" fmla="*/ 240 h 240"/>
                <a:gd name="T16" fmla="*/ 198 w 235"/>
                <a:gd name="T17" fmla="*/ 240 h 240"/>
                <a:gd name="T18" fmla="*/ 175 w 235"/>
                <a:gd name="T19" fmla="*/ 179 h 240"/>
                <a:gd name="T20" fmla="*/ 61 w 235"/>
                <a:gd name="T21" fmla="*/ 179 h 240"/>
                <a:gd name="T22" fmla="*/ 38 w 235"/>
                <a:gd name="T23" fmla="*/ 240 h 240"/>
                <a:gd name="T24" fmla="*/ 0 w 235"/>
                <a:gd name="T25" fmla="*/ 240 h 240"/>
                <a:gd name="T26" fmla="*/ 105 w 235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0">
                  <a:moveTo>
                    <a:pt x="117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0"/>
                  </a:lnTo>
                  <a:lnTo>
                    <a:pt x="198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12514263" y="-7938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2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7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4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09 h 252"/>
                <a:gd name="T30" fmla="*/ 112 w 160"/>
                <a:gd name="T31" fmla="*/ 116 h 252"/>
                <a:gd name="T32" fmla="*/ 130 w 160"/>
                <a:gd name="T33" fmla="*/ 126 h 252"/>
                <a:gd name="T34" fmla="*/ 144 w 160"/>
                <a:gd name="T35" fmla="*/ 137 h 252"/>
                <a:gd name="T36" fmla="*/ 156 w 160"/>
                <a:gd name="T37" fmla="*/ 154 h 252"/>
                <a:gd name="T38" fmla="*/ 160 w 160"/>
                <a:gd name="T39" fmla="*/ 179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0 h 252"/>
                <a:gd name="T46" fmla="*/ 102 w 160"/>
                <a:gd name="T47" fmla="*/ 249 h 252"/>
                <a:gd name="T48" fmla="*/ 77 w 160"/>
                <a:gd name="T49" fmla="*/ 252 h 252"/>
                <a:gd name="T50" fmla="*/ 46 w 160"/>
                <a:gd name="T51" fmla="*/ 249 h 252"/>
                <a:gd name="T52" fmla="*/ 21 w 160"/>
                <a:gd name="T53" fmla="*/ 238 h 252"/>
                <a:gd name="T54" fmla="*/ 0 w 160"/>
                <a:gd name="T55" fmla="*/ 219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19 h 252"/>
                <a:gd name="T62" fmla="*/ 77 w 160"/>
                <a:gd name="T63" fmla="*/ 221 h 252"/>
                <a:gd name="T64" fmla="*/ 93 w 160"/>
                <a:gd name="T65" fmla="*/ 219 h 252"/>
                <a:gd name="T66" fmla="*/ 109 w 160"/>
                <a:gd name="T67" fmla="*/ 212 h 252"/>
                <a:gd name="T68" fmla="*/ 121 w 160"/>
                <a:gd name="T69" fmla="*/ 200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6 h 252"/>
                <a:gd name="T76" fmla="*/ 95 w 160"/>
                <a:gd name="T77" fmla="*/ 149 h 252"/>
                <a:gd name="T78" fmla="*/ 77 w 160"/>
                <a:gd name="T79" fmla="*/ 142 h 252"/>
                <a:gd name="T80" fmla="*/ 56 w 160"/>
                <a:gd name="T81" fmla="*/ 135 h 252"/>
                <a:gd name="T82" fmla="*/ 37 w 160"/>
                <a:gd name="T83" fmla="*/ 126 h 252"/>
                <a:gd name="T84" fmla="*/ 23 w 160"/>
                <a:gd name="T85" fmla="*/ 114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1 h 252"/>
                <a:gd name="T92" fmla="*/ 18 w 160"/>
                <a:gd name="T93" fmla="*/ 33 h 252"/>
                <a:gd name="T94" fmla="*/ 35 w 160"/>
                <a:gd name="T95" fmla="*/ 16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2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7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4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09"/>
                  </a:lnTo>
                  <a:lnTo>
                    <a:pt x="112" y="116"/>
                  </a:lnTo>
                  <a:lnTo>
                    <a:pt x="130" y="126"/>
                  </a:lnTo>
                  <a:lnTo>
                    <a:pt x="144" y="137"/>
                  </a:lnTo>
                  <a:lnTo>
                    <a:pt x="156" y="154"/>
                  </a:lnTo>
                  <a:lnTo>
                    <a:pt x="160" y="179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0"/>
                  </a:lnTo>
                  <a:lnTo>
                    <a:pt x="102" y="249"/>
                  </a:lnTo>
                  <a:lnTo>
                    <a:pt x="77" y="252"/>
                  </a:lnTo>
                  <a:lnTo>
                    <a:pt x="46" y="249"/>
                  </a:lnTo>
                  <a:lnTo>
                    <a:pt x="21" y="238"/>
                  </a:lnTo>
                  <a:lnTo>
                    <a:pt x="0" y="219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19"/>
                  </a:lnTo>
                  <a:lnTo>
                    <a:pt x="77" y="221"/>
                  </a:lnTo>
                  <a:lnTo>
                    <a:pt x="93" y="219"/>
                  </a:lnTo>
                  <a:lnTo>
                    <a:pt x="109" y="212"/>
                  </a:lnTo>
                  <a:lnTo>
                    <a:pt x="121" y="200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6"/>
                  </a:lnTo>
                  <a:lnTo>
                    <a:pt x="95" y="149"/>
                  </a:lnTo>
                  <a:lnTo>
                    <a:pt x="77" y="142"/>
                  </a:lnTo>
                  <a:lnTo>
                    <a:pt x="56" y="135"/>
                  </a:lnTo>
                  <a:lnTo>
                    <a:pt x="37" y="126"/>
                  </a:lnTo>
                  <a:lnTo>
                    <a:pt x="23" y="114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8" y="33"/>
                  </a:lnTo>
                  <a:lnTo>
                    <a:pt x="35" y="16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 userDrawn="1"/>
          </p:nvSpPr>
          <p:spPr bwMode="auto">
            <a:xfrm>
              <a:off x="12831763" y="3175"/>
              <a:ext cx="395288" cy="381000"/>
            </a:xfrm>
            <a:custGeom>
              <a:avLst/>
              <a:gdLst>
                <a:gd name="T0" fmla="*/ 0 w 249"/>
                <a:gd name="T1" fmla="*/ 0 h 240"/>
                <a:gd name="T2" fmla="*/ 49 w 249"/>
                <a:gd name="T3" fmla="*/ 0 h 240"/>
                <a:gd name="T4" fmla="*/ 123 w 249"/>
                <a:gd name="T5" fmla="*/ 182 h 240"/>
                <a:gd name="T6" fmla="*/ 126 w 249"/>
                <a:gd name="T7" fmla="*/ 182 h 240"/>
                <a:gd name="T8" fmla="*/ 200 w 249"/>
                <a:gd name="T9" fmla="*/ 0 h 240"/>
                <a:gd name="T10" fmla="*/ 249 w 249"/>
                <a:gd name="T11" fmla="*/ 0 h 240"/>
                <a:gd name="T12" fmla="*/ 249 w 249"/>
                <a:gd name="T13" fmla="*/ 240 h 240"/>
                <a:gd name="T14" fmla="*/ 216 w 249"/>
                <a:gd name="T15" fmla="*/ 240 h 240"/>
                <a:gd name="T16" fmla="*/ 216 w 249"/>
                <a:gd name="T17" fmla="*/ 42 h 240"/>
                <a:gd name="T18" fmla="*/ 216 w 249"/>
                <a:gd name="T19" fmla="*/ 42 h 240"/>
                <a:gd name="T20" fmla="*/ 135 w 249"/>
                <a:gd name="T21" fmla="*/ 240 h 240"/>
                <a:gd name="T22" fmla="*/ 114 w 249"/>
                <a:gd name="T23" fmla="*/ 240 h 240"/>
                <a:gd name="T24" fmla="*/ 33 w 249"/>
                <a:gd name="T25" fmla="*/ 42 h 240"/>
                <a:gd name="T26" fmla="*/ 33 w 249"/>
                <a:gd name="T27" fmla="*/ 42 h 240"/>
                <a:gd name="T28" fmla="*/ 33 w 249"/>
                <a:gd name="T29" fmla="*/ 240 h 240"/>
                <a:gd name="T30" fmla="*/ 0 w 249"/>
                <a:gd name="T31" fmla="*/ 240 h 240"/>
                <a:gd name="T32" fmla="*/ 0 w 249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0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0"/>
                  </a:lnTo>
                  <a:lnTo>
                    <a:pt x="216" y="240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0"/>
                  </a:lnTo>
                  <a:lnTo>
                    <a:pt x="114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13263563" y="3175"/>
              <a:ext cx="377825" cy="381000"/>
            </a:xfrm>
            <a:custGeom>
              <a:avLst/>
              <a:gdLst>
                <a:gd name="T0" fmla="*/ 119 w 238"/>
                <a:gd name="T1" fmla="*/ 42 h 240"/>
                <a:gd name="T2" fmla="*/ 72 w 238"/>
                <a:gd name="T3" fmla="*/ 151 h 240"/>
                <a:gd name="T4" fmla="*/ 163 w 238"/>
                <a:gd name="T5" fmla="*/ 151 h 240"/>
                <a:gd name="T6" fmla="*/ 119 w 238"/>
                <a:gd name="T7" fmla="*/ 42 h 240"/>
                <a:gd name="T8" fmla="*/ 119 w 238"/>
                <a:gd name="T9" fmla="*/ 42 h 240"/>
                <a:gd name="T10" fmla="*/ 105 w 238"/>
                <a:gd name="T11" fmla="*/ 0 h 240"/>
                <a:gd name="T12" fmla="*/ 135 w 238"/>
                <a:gd name="T13" fmla="*/ 0 h 240"/>
                <a:gd name="T14" fmla="*/ 238 w 238"/>
                <a:gd name="T15" fmla="*/ 240 h 240"/>
                <a:gd name="T16" fmla="*/ 200 w 238"/>
                <a:gd name="T17" fmla="*/ 240 h 240"/>
                <a:gd name="T18" fmla="*/ 175 w 238"/>
                <a:gd name="T19" fmla="*/ 179 h 240"/>
                <a:gd name="T20" fmla="*/ 61 w 238"/>
                <a:gd name="T21" fmla="*/ 179 h 240"/>
                <a:gd name="T22" fmla="*/ 37 w 238"/>
                <a:gd name="T23" fmla="*/ 240 h 240"/>
                <a:gd name="T24" fmla="*/ 0 w 238"/>
                <a:gd name="T25" fmla="*/ 240 h 240"/>
                <a:gd name="T26" fmla="*/ 105 w 238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0">
                  <a:moveTo>
                    <a:pt x="119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0"/>
                  </a:lnTo>
                  <a:lnTo>
                    <a:pt x="200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7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13681075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91 w 170"/>
                <a:gd name="T7" fmla="*/ 105 h 240"/>
                <a:gd name="T8" fmla="*/ 105 w 170"/>
                <a:gd name="T9" fmla="*/ 100 h 240"/>
                <a:gd name="T10" fmla="*/ 117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7 w 170"/>
                <a:gd name="T19" fmla="*/ 40 h 240"/>
                <a:gd name="T20" fmla="*/ 105 w 170"/>
                <a:gd name="T21" fmla="*/ 33 h 240"/>
                <a:gd name="T22" fmla="*/ 91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2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8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3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0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8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3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13958888" y="3175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7 w 186"/>
                <a:gd name="T11" fmla="*/ 240 h 240"/>
                <a:gd name="T12" fmla="*/ 77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7" y="240"/>
                  </a:lnTo>
                  <a:lnTo>
                    <a:pt x="77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14298613" y="3175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6 w 160"/>
                <a:gd name="T3" fmla="*/ 0 h 240"/>
                <a:gd name="T4" fmla="*/ 156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 noEditPoints="1"/>
            </p:cNvSpPr>
            <p:nvPr userDrawn="1"/>
          </p:nvSpPr>
          <p:spPr bwMode="auto">
            <a:xfrm>
              <a:off x="14619288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89 w 170"/>
                <a:gd name="T7" fmla="*/ 105 h 240"/>
                <a:gd name="T8" fmla="*/ 103 w 170"/>
                <a:gd name="T9" fmla="*/ 100 h 240"/>
                <a:gd name="T10" fmla="*/ 114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4 w 170"/>
                <a:gd name="T19" fmla="*/ 40 h 240"/>
                <a:gd name="T20" fmla="*/ 103 w 170"/>
                <a:gd name="T21" fmla="*/ 33 h 240"/>
                <a:gd name="T22" fmla="*/ 89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0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9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0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9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15030450" y="3175"/>
              <a:ext cx="512763" cy="381000"/>
            </a:xfrm>
            <a:custGeom>
              <a:avLst/>
              <a:gdLst>
                <a:gd name="T0" fmla="*/ 0 w 323"/>
                <a:gd name="T1" fmla="*/ 0 h 240"/>
                <a:gd name="T2" fmla="*/ 35 w 323"/>
                <a:gd name="T3" fmla="*/ 0 h 240"/>
                <a:gd name="T4" fmla="*/ 86 w 323"/>
                <a:gd name="T5" fmla="*/ 191 h 240"/>
                <a:gd name="T6" fmla="*/ 86 w 323"/>
                <a:gd name="T7" fmla="*/ 191 h 240"/>
                <a:gd name="T8" fmla="*/ 144 w 323"/>
                <a:gd name="T9" fmla="*/ 0 h 240"/>
                <a:gd name="T10" fmla="*/ 181 w 323"/>
                <a:gd name="T11" fmla="*/ 0 h 240"/>
                <a:gd name="T12" fmla="*/ 237 w 323"/>
                <a:gd name="T13" fmla="*/ 191 h 240"/>
                <a:gd name="T14" fmla="*/ 237 w 323"/>
                <a:gd name="T15" fmla="*/ 191 h 240"/>
                <a:gd name="T16" fmla="*/ 291 w 323"/>
                <a:gd name="T17" fmla="*/ 0 h 240"/>
                <a:gd name="T18" fmla="*/ 323 w 323"/>
                <a:gd name="T19" fmla="*/ 0 h 240"/>
                <a:gd name="T20" fmla="*/ 253 w 323"/>
                <a:gd name="T21" fmla="*/ 240 h 240"/>
                <a:gd name="T22" fmla="*/ 221 w 323"/>
                <a:gd name="T23" fmla="*/ 240 h 240"/>
                <a:gd name="T24" fmla="*/ 163 w 323"/>
                <a:gd name="T25" fmla="*/ 44 h 240"/>
                <a:gd name="T26" fmla="*/ 160 w 323"/>
                <a:gd name="T27" fmla="*/ 44 h 240"/>
                <a:gd name="T28" fmla="*/ 104 w 323"/>
                <a:gd name="T29" fmla="*/ 240 h 240"/>
                <a:gd name="T30" fmla="*/ 69 w 323"/>
                <a:gd name="T31" fmla="*/ 240 h 240"/>
                <a:gd name="T32" fmla="*/ 0 w 323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0">
                  <a:moveTo>
                    <a:pt x="0" y="0"/>
                  </a:moveTo>
                  <a:lnTo>
                    <a:pt x="35" y="0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0"/>
                  </a:lnTo>
                  <a:lnTo>
                    <a:pt x="221" y="240"/>
                  </a:lnTo>
                  <a:lnTo>
                    <a:pt x="163" y="44"/>
                  </a:lnTo>
                  <a:lnTo>
                    <a:pt x="160" y="44"/>
                  </a:lnTo>
                  <a:lnTo>
                    <a:pt x="104" y="240"/>
                  </a:lnTo>
                  <a:lnTo>
                    <a:pt x="69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 noEditPoints="1"/>
            </p:cNvSpPr>
            <p:nvPr userDrawn="1"/>
          </p:nvSpPr>
          <p:spPr bwMode="auto">
            <a:xfrm>
              <a:off x="15562263" y="-7938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1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6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7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2 w 249"/>
                <a:gd name="T51" fmla="*/ 86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3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1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6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7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2" y="86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3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16024225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0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0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16341725" y="3175"/>
              <a:ext cx="225425" cy="381000"/>
            </a:xfrm>
            <a:custGeom>
              <a:avLst/>
              <a:gdLst>
                <a:gd name="T0" fmla="*/ 0 w 142"/>
                <a:gd name="T1" fmla="*/ 0 h 240"/>
                <a:gd name="T2" fmla="*/ 32 w 142"/>
                <a:gd name="T3" fmla="*/ 0 h 240"/>
                <a:gd name="T4" fmla="*/ 32 w 142"/>
                <a:gd name="T5" fmla="*/ 210 h 240"/>
                <a:gd name="T6" fmla="*/ 142 w 142"/>
                <a:gd name="T7" fmla="*/ 210 h 240"/>
                <a:gd name="T8" fmla="*/ 142 w 142"/>
                <a:gd name="T9" fmla="*/ 240 h 240"/>
                <a:gd name="T10" fmla="*/ 0 w 142"/>
                <a:gd name="T11" fmla="*/ 240 h 240"/>
                <a:gd name="T12" fmla="*/ 0 w 14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0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6603663" y="3175"/>
              <a:ext cx="328613" cy="381000"/>
            </a:xfrm>
            <a:custGeom>
              <a:avLst/>
              <a:gdLst>
                <a:gd name="T0" fmla="*/ 33 w 207"/>
                <a:gd name="T1" fmla="*/ 30 h 240"/>
                <a:gd name="T2" fmla="*/ 33 w 207"/>
                <a:gd name="T3" fmla="*/ 210 h 240"/>
                <a:gd name="T4" fmla="*/ 72 w 207"/>
                <a:gd name="T5" fmla="*/ 210 h 240"/>
                <a:gd name="T6" fmla="*/ 105 w 207"/>
                <a:gd name="T7" fmla="*/ 205 h 240"/>
                <a:gd name="T8" fmla="*/ 133 w 207"/>
                <a:gd name="T9" fmla="*/ 193 h 240"/>
                <a:gd name="T10" fmla="*/ 154 w 207"/>
                <a:gd name="T11" fmla="*/ 177 h 240"/>
                <a:gd name="T12" fmla="*/ 168 w 207"/>
                <a:gd name="T13" fmla="*/ 151 h 240"/>
                <a:gd name="T14" fmla="*/ 175 w 207"/>
                <a:gd name="T15" fmla="*/ 119 h 240"/>
                <a:gd name="T16" fmla="*/ 172 w 207"/>
                <a:gd name="T17" fmla="*/ 105 h 240"/>
                <a:gd name="T18" fmla="*/ 170 w 207"/>
                <a:gd name="T19" fmla="*/ 89 h 240"/>
                <a:gd name="T20" fmla="*/ 161 w 207"/>
                <a:gd name="T21" fmla="*/ 72 h 240"/>
                <a:gd name="T22" fmla="*/ 149 w 207"/>
                <a:gd name="T23" fmla="*/ 56 h 240"/>
                <a:gd name="T24" fmla="*/ 133 w 207"/>
                <a:gd name="T25" fmla="*/ 42 h 240"/>
                <a:gd name="T26" fmla="*/ 109 w 207"/>
                <a:gd name="T27" fmla="*/ 35 h 240"/>
                <a:gd name="T28" fmla="*/ 82 w 207"/>
                <a:gd name="T29" fmla="*/ 30 h 240"/>
                <a:gd name="T30" fmla="*/ 33 w 207"/>
                <a:gd name="T31" fmla="*/ 30 h 240"/>
                <a:gd name="T32" fmla="*/ 0 w 207"/>
                <a:gd name="T33" fmla="*/ 0 h 240"/>
                <a:gd name="T34" fmla="*/ 84 w 207"/>
                <a:gd name="T35" fmla="*/ 0 h 240"/>
                <a:gd name="T36" fmla="*/ 121 w 207"/>
                <a:gd name="T37" fmla="*/ 5 h 240"/>
                <a:gd name="T38" fmla="*/ 151 w 207"/>
                <a:gd name="T39" fmla="*/ 16 h 240"/>
                <a:gd name="T40" fmla="*/ 175 w 207"/>
                <a:gd name="T41" fmla="*/ 33 h 240"/>
                <a:gd name="T42" fmla="*/ 191 w 207"/>
                <a:gd name="T43" fmla="*/ 54 h 240"/>
                <a:gd name="T44" fmla="*/ 200 w 207"/>
                <a:gd name="T45" fmla="*/ 77 h 240"/>
                <a:gd name="T46" fmla="*/ 207 w 207"/>
                <a:gd name="T47" fmla="*/ 100 h 240"/>
                <a:gd name="T48" fmla="*/ 207 w 207"/>
                <a:gd name="T49" fmla="*/ 119 h 240"/>
                <a:gd name="T50" fmla="*/ 205 w 207"/>
                <a:gd name="T51" fmla="*/ 149 h 240"/>
                <a:gd name="T52" fmla="*/ 193 w 207"/>
                <a:gd name="T53" fmla="*/ 177 h 240"/>
                <a:gd name="T54" fmla="*/ 175 w 207"/>
                <a:gd name="T55" fmla="*/ 203 h 240"/>
                <a:gd name="T56" fmla="*/ 149 w 207"/>
                <a:gd name="T57" fmla="*/ 221 h 240"/>
                <a:gd name="T58" fmla="*/ 116 w 207"/>
                <a:gd name="T59" fmla="*/ 235 h 240"/>
                <a:gd name="T60" fmla="*/ 77 w 207"/>
                <a:gd name="T61" fmla="*/ 240 h 240"/>
                <a:gd name="T62" fmla="*/ 0 w 207"/>
                <a:gd name="T63" fmla="*/ 240 h 240"/>
                <a:gd name="T64" fmla="*/ 0 w 207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0">
                  <a:moveTo>
                    <a:pt x="33" y="30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5"/>
                  </a:lnTo>
                  <a:lnTo>
                    <a:pt x="133" y="193"/>
                  </a:lnTo>
                  <a:lnTo>
                    <a:pt x="154" y="177"/>
                  </a:lnTo>
                  <a:lnTo>
                    <a:pt x="168" y="151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2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0"/>
                  </a:lnTo>
                  <a:lnTo>
                    <a:pt x="33" y="3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6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0"/>
                  </a:lnTo>
                  <a:lnTo>
                    <a:pt x="207" y="119"/>
                  </a:lnTo>
                  <a:lnTo>
                    <a:pt x="205" y="149"/>
                  </a:lnTo>
                  <a:lnTo>
                    <a:pt x="193" y="177"/>
                  </a:lnTo>
                  <a:lnTo>
                    <a:pt x="175" y="203"/>
                  </a:lnTo>
                  <a:lnTo>
                    <a:pt x="149" y="221"/>
                  </a:lnTo>
                  <a:lnTo>
                    <a:pt x="116" y="235"/>
                  </a:lnTo>
                  <a:lnTo>
                    <a:pt x="77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 userDrawn="1"/>
          </p:nvGrpSpPr>
          <p:grpSpPr>
            <a:xfrm>
              <a:off x="7003917" y="-481263"/>
              <a:ext cx="2430980" cy="875636"/>
              <a:chOff x="271463" y="2852738"/>
              <a:chExt cx="3190876" cy="1149350"/>
            </a:xfrm>
          </p:grpSpPr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271463" y="2852738"/>
                <a:ext cx="1306513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4729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Full Image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 Placeholder 89"/>
          <p:cNvSpPr>
            <a:spLocks noGrp="1"/>
          </p:cNvSpPr>
          <p:nvPr userDrawn="1">
            <p:ph type="body" sz="quarter" idx="12"/>
          </p:nvPr>
        </p:nvSpPr>
        <p:spPr>
          <a:xfrm>
            <a:off x="431371" y="2863052"/>
            <a:ext cx="5131229" cy="12974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cap="all" spc="-60" baseline="0">
                <a:solidFill>
                  <a:schemeClr val="bg1"/>
                </a:solidFill>
                <a:latin typeface="+mj-lt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182"/>
          <p:cNvSpPr>
            <a:spLocks noGrp="1" noChangeArrowheads="1"/>
          </p:cNvSpPr>
          <p:nvPr userDrawn="1">
            <p:ph type="ctrTitle" hasCustomPrompt="1"/>
          </p:nvPr>
        </p:nvSpPr>
        <p:spPr bwMode="blackWhite">
          <a:xfrm>
            <a:off x="431371" y="1669252"/>
            <a:ext cx="5131229" cy="1073948"/>
          </a:xfrm>
          <a:ln w="25400"/>
          <a:effectLst/>
        </p:spPr>
        <p:txBody>
          <a:bodyPr tIns="91440" bIns="91440" anchor="t"/>
          <a:lstStyle>
            <a:lvl1pPr algn="l">
              <a:lnSpc>
                <a:spcPct val="100000"/>
              </a:lnSpc>
              <a:spcBef>
                <a:spcPct val="25000"/>
              </a:spcBef>
              <a:defRPr lang="en-US" sz="2900" b="1" kern="1200" cap="all" spc="-60" baseline="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4864884" y="5903089"/>
            <a:ext cx="7327116" cy="7407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78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 userDrawn="1"/>
        </p:nvSpPr>
        <p:spPr>
          <a:xfrm>
            <a:off x="777827" y="6303694"/>
            <a:ext cx="3643043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300" b="0" i="0" cap="all" baseline="0" dirty="0">
                <a:solidFill>
                  <a:schemeClr val="bg1"/>
                </a:solidFill>
              </a:rPr>
              <a:t>PUBLIC </a:t>
            </a:r>
          </a:p>
        </p:txBody>
      </p:sp>
      <p:sp>
        <p:nvSpPr>
          <p:cNvPr id="63" name="Slide Number Placeholder 1"/>
          <p:cNvSpPr txBox="1">
            <a:spLocks/>
          </p:cNvSpPr>
          <p:nvPr userDrawn="1"/>
        </p:nvSpPr>
        <p:spPr>
          <a:xfrm>
            <a:off x="333813" y="6302856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9899D5D8-9A89-49C6-87E2-D5B81659BB09}" type="slidenum">
              <a:rPr lang="en-US" sz="1300" b="0" smtClean="0">
                <a:solidFill>
                  <a:schemeClr val="bg1"/>
                </a:solidFill>
              </a:rPr>
              <a:pPr algn="l"/>
              <a:t>‹#›</a:t>
            </a:fld>
            <a:endParaRPr lang="en-US" sz="1300" b="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710636" y="5931672"/>
            <a:ext cx="5224214" cy="670193"/>
            <a:chOff x="7003917" y="-725488"/>
            <a:chExt cx="10382383" cy="1331913"/>
          </a:xfrm>
        </p:grpSpPr>
        <p:sp>
          <p:nvSpPr>
            <p:cNvPr id="16" name="Rectangle 12"/>
            <p:cNvSpPr>
              <a:spLocks noChangeArrowheads="1"/>
            </p:cNvSpPr>
            <p:nvPr userDrawn="1"/>
          </p:nvSpPr>
          <p:spPr bwMode="auto">
            <a:xfrm>
              <a:off x="10345738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7357725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07700" y="-511175"/>
              <a:ext cx="250825" cy="395288"/>
            </a:xfrm>
            <a:custGeom>
              <a:avLst/>
              <a:gdLst>
                <a:gd name="T0" fmla="*/ 88 w 158"/>
                <a:gd name="T1" fmla="*/ 0 h 249"/>
                <a:gd name="T2" fmla="*/ 114 w 158"/>
                <a:gd name="T3" fmla="*/ 2 h 249"/>
                <a:gd name="T4" fmla="*/ 137 w 158"/>
                <a:gd name="T5" fmla="*/ 9 h 249"/>
                <a:gd name="T6" fmla="*/ 156 w 158"/>
                <a:gd name="T7" fmla="*/ 26 h 249"/>
                <a:gd name="T8" fmla="*/ 130 w 158"/>
                <a:gd name="T9" fmla="*/ 51 h 249"/>
                <a:gd name="T10" fmla="*/ 114 w 158"/>
                <a:gd name="T11" fmla="*/ 35 h 249"/>
                <a:gd name="T12" fmla="*/ 88 w 158"/>
                <a:gd name="T13" fmla="*/ 30 h 249"/>
                <a:gd name="T14" fmla="*/ 65 w 158"/>
                <a:gd name="T15" fmla="*/ 33 h 249"/>
                <a:gd name="T16" fmla="*/ 51 w 158"/>
                <a:gd name="T17" fmla="*/ 42 h 249"/>
                <a:gd name="T18" fmla="*/ 44 w 158"/>
                <a:gd name="T19" fmla="*/ 54 h 249"/>
                <a:gd name="T20" fmla="*/ 41 w 158"/>
                <a:gd name="T21" fmla="*/ 65 h 249"/>
                <a:gd name="T22" fmla="*/ 46 w 158"/>
                <a:gd name="T23" fmla="*/ 84 h 249"/>
                <a:gd name="T24" fmla="*/ 55 w 158"/>
                <a:gd name="T25" fmla="*/ 93 h 249"/>
                <a:gd name="T26" fmla="*/ 72 w 158"/>
                <a:gd name="T27" fmla="*/ 103 h 249"/>
                <a:gd name="T28" fmla="*/ 90 w 158"/>
                <a:gd name="T29" fmla="*/ 110 h 249"/>
                <a:gd name="T30" fmla="*/ 109 w 158"/>
                <a:gd name="T31" fmla="*/ 114 h 249"/>
                <a:gd name="T32" fmla="*/ 128 w 158"/>
                <a:gd name="T33" fmla="*/ 124 h 249"/>
                <a:gd name="T34" fmla="*/ 144 w 158"/>
                <a:gd name="T35" fmla="*/ 135 h 249"/>
                <a:gd name="T36" fmla="*/ 156 w 158"/>
                <a:gd name="T37" fmla="*/ 151 h 249"/>
                <a:gd name="T38" fmla="*/ 158 w 158"/>
                <a:gd name="T39" fmla="*/ 177 h 249"/>
                <a:gd name="T40" fmla="*/ 156 w 158"/>
                <a:gd name="T41" fmla="*/ 203 h 249"/>
                <a:gd name="T42" fmla="*/ 144 w 158"/>
                <a:gd name="T43" fmla="*/ 221 h 249"/>
                <a:gd name="T44" fmla="*/ 125 w 158"/>
                <a:gd name="T45" fmla="*/ 238 h 249"/>
                <a:gd name="T46" fmla="*/ 102 w 158"/>
                <a:gd name="T47" fmla="*/ 247 h 249"/>
                <a:gd name="T48" fmla="*/ 76 w 158"/>
                <a:gd name="T49" fmla="*/ 249 h 249"/>
                <a:gd name="T50" fmla="*/ 46 w 158"/>
                <a:gd name="T51" fmla="*/ 247 h 249"/>
                <a:gd name="T52" fmla="*/ 21 w 158"/>
                <a:gd name="T53" fmla="*/ 235 h 249"/>
                <a:gd name="T54" fmla="*/ 0 w 158"/>
                <a:gd name="T55" fmla="*/ 217 h 249"/>
                <a:gd name="T56" fmla="*/ 28 w 158"/>
                <a:gd name="T57" fmla="*/ 193 h 249"/>
                <a:gd name="T58" fmla="*/ 41 w 158"/>
                <a:gd name="T59" fmla="*/ 210 h 249"/>
                <a:gd name="T60" fmla="*/ 58 w 158"/>
                <a:gd name="T61" fmla="*/ 217 h 249"/>
                <a:gd name="T62" fmla="*/ 76 w 158"/>
                <a:gd name="T63" fmla="*/ 219 h 249"/>
                <a:gd name="T64" fmla="*/ 93 w 158"/>
                <a:gd name="T65" fmla="*/ 217 h 249"/>
                <a:gd name="T66" fmla="*/ 109 w 158"/>
                <a:gd name="T67" fmla="*/ 210 h 249"/>
                <a:gd name="T68" fmla="*/ 121 w 158"/>
                <a:gd name="T69" fmla="*/ 198 h 249"/>
                <a:gd name="T70" fmla="*/ 125 w 158"/>
                <a:gd name="T71" fmla="*/ 179 h 249"/>
                <a:gd name="T72" fmla="*/ 121 w 158"/>
                <a:gd name="T73" fmla="*/ 165 h 249"/>
                <a:gd name="T74" fmla="*/ 109 w 158"/>
                <a:gd name="T75" fmla="*/ 154 h 249"/>
                <a:gd name="T76" fmla="*/ 95 w 158"/>
                <a:gd name="T77" fmla="*/ 147 h 249"/>
                <a:gd name="T78" fmla="*/ 76 w 158"/>
                <a:gd name="T79" fmla="*/ 140 h 249"/>
                <a:gd name="T80" fmla="*/ 55 w 158"/>
                <a:gd name="T81" fmla="*/ 133 h 249"/>
                <a:gd name="T82" fmla="*/ 37 w 158"/>
                <a:gd name="T83" fmla="*/ 126 h 249"/>
                <a:gd name="T84" fmla="*/ 23 w 158"/>
                <a:gd name="T85" fmla="*/ 112 h 249"/>
                <a:gd name="T86" fmla="*/ 11 w 158"/>
                <a:gd name="T87" fmla="*/ 93 h 249"/>
                <a:gd name="T88" fmla="*/ 7 w 158"/>
                <a:gd name="T89" fmla="*/ 65 h 249"/>
                <a:gd name="T90" fmla="*/ 9 w 158"/>
                <a:gd name="T91" fmla="*/ 49 h 249"/>
                <a:gd name="T92" fmla="*/ 18 w 158"/>
                <a:gd name="T93" fmla="*/ 30 h 249"/>
                <a:gd name="T94" fmla="*/ 35 w 158"/>
                <a:gd name="T95" fmla="*/ 14 h 249"/>
                <a:gd name="T96" fmla="*/ 58 w 158"/>
                <a:gd name="T97" fmla="*/ 2 h 249"/>
                <a:gd name="T98" fmla="*/ 88 w 158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49">
                  <a:moveTo>
                    <a:pt x="88" y="0"/>
                  </a:moveTo>
                  <a:lnTo>
                    <a:pt x="114" y="2"/>
                  </a:lnTo>
                  <a:lnTo>
                    <a:pt x="137" y="9"/>
                  </a:lnTo>
                  <a:lnTo>
                    <a:pt x="156" y="26"/>
                  </a:lnTo>
                  <a:lnTo>
                    <a:pt x="130" y="51"/>
                  </a:lnTo>
                  <a:lnTo>
                    <a:pt x="114" y="35"/>
                  </a:lnTo>
                  <a:lnTo>
                    <a:pt x="88" y="30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5"/>
                  </a:lnTo>
                  <a:lnTo>
                    <a:pt x="46" y="84"/>
                  </a:lnTo>
                  <a:lnTo>
                    <a:pt x="55" y="93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4"/>
                  </a:lnTo>
                  <a:lnTo>
                    <a:pt x="128" y="124"/>
                  </a:lnTo>
                  <a:lnTo>
                    <a:pt x="144" y="135"/>
                  </a:lnTo>
                  <a:lnTo>
                    <a:pt x="156" y="151"/>
                  </a:lnTo>
                  <a:lnTo>
                    <a:pt x="158" y="177"/>
                  </a:lnTo>
                  <a:lnTo>
                    <a:pt x="156" y="203"/>
                  </a:lnTo>
                  <a:lnTo>
                    <a:pt x="144" y="221"/>
                  </a:lnTo>
                  <a:lnTo>
                    <a:pt x="125" y="238"/>
                  </a:lnTo>
                  <a:lnTo>
                    <a:pt x="102" y="247"/>
                  </a:lnTo>
                  <a:lnTo>
                    <a:pt x="76" y="249"/>
                  </a:lnTo>
                  <a:lnTo>
                    <a:pt x="46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8" y="193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19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8"/>
                  </a:lnTo>
                  <a:lnTo>
                    <a:pt x="125" y="179"/>
                  </a:lnTo>
                  <a:lnTo>
                    <a:pt x="121" y="165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3"/>
                  </a:lnTo>
                  <a:lnTo>
                    <a:pt x="7" y="65"/>
                  </a:lnTo>
                  <a:lnTo>
                    <a:pt x="9" y="49"/>
                  </a:lnTo>
                  <a:lnTo>
                    <a:pt x="18" y="30"/>
                  </a:lnTo>
                  <a:lnTo>
                    <a:pt x="35" y="14"/>
                  </a:lnTo>
                  <a:lnTo>
                    <a:pt x="5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136313" y="-503238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09 h 240"/>
                <a:gd name="T18" fmla="*/ 160 w 160"/>
                <a:gd name="T19" fmla="*/ 209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09"/>
                  </a:lnTo>
                  <a:lnTo>
                    <a:pt x="160" y="209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28413" y="-511175"/>
              <a:ext cx="339725" cy="395288"/>
            </a:xfrm>
            <a:custGeom>
              <a:avLst/>
              <a:gdLst>
                <a:gd name="T0" fmla="*/ 125 w 214"/>
                <a:gd name="T1" fmla="*/ 0 h 249"/>
                <a:gd name="T2" fmla="*/ 156 w 214"/>
                <a:gd name="T3" fmla="*/ 2 h 249"/>
                <a:gd name="T4" fmla="*/ 186 w 214"/>
                <a:gd name="T5" fmla="*/ 16 h 249"/>
                <a:gd name="T6" fmla="*/ 209 w 214"/>
                <a:gd name="T7" fmla="*/ 37 h 249"/>
                <a:gd name="T8" fmla="*/ 181 w 214"/>
                <a:gd name="T9" fmla="*/ 56 h 249"/>
                <a:gd name="T10" fmla="*/ 165 w 214"/>
                <a:gd name="T11" fmla="*/ 42 h 249"/>
                <a:gd name="T12" fmla="*/ 146 w 214"/>
                <a:gd name="T13" fmla="*/ 33 h 249"/>
                <a:gd name="T14" fmla="*/ 123 w 214"/>
                <a:gd name="T15" fmla="*/ 30 h 249"/>
                <a:gd name="T16" fmla="*/ 95 w 214"/>
                <a:gd name="T17" fmla="*/ 35 h 249"/>
                <a:gd name="T18" fmla="*/ 69 w 214"/>
                <a:gd name="T19" fmla="*/ 49 h 249"/>
                <a:gd name="T20" fmla="*/ 51 w 214"/>
                <a:gd name="T21" fmla="*/ 70 h 249"/>
                <a:gd name="T22" fmla="*/ 39 w 214"/>
                <a:gd name="T23" fmla="*/ 96 h 249"/>
                <a:gd name="T24" fmla="*/ 34 w 214"/>
                <a:gd name="T25" fmla="*/ 126 h 249"/>
                <a:gd name="T26" fmla="*/ 39 w 214"/>
                <a:gd name="T27" fmla="*/ 156 h 249"/>
                <a:gd name="T28" fmla="*/ 51 w 214"/>
                <a:gd name="T29" fmla="*/ 182 h 249"/>
                <a:gd name="T30" fmla="*/ 69 w 214"/>
                <a:gd name="T31" fmla="*/ 200 h 249"/>
                <a:gd name="T32" fmla="*/ 93 w 214"/>
                <a:gd name="T33" fmla="*/ 214 h 249"/>
                <a:gd name="T34" fmla="*/ 123 w 214"/>
                <a:gd name="T35" fmla="*/ 219 h 249"/>
                <a:gd name="T36" fmla="*/ 149 w 214"/>
                <a:gd name="T37" fmla="*/ 217 h 249"/>
                <a:gd name="T38" fmla="*/ 169 w 214"/>
                <a:gd name="T39" fmla="*/ 205 h 249"/>
                <a:gd name="T40" fmla="*/ 186 w 214"/>
                <a:gd name="T41" fmla="*/ 189 h 249"/>
                <a:gd name="T42" fmla="*/ 214 w 214"/>
                <a:gd name="T43" fmla="*/ 207 h 249"/>
                <a:gd name="T44" fmla="*/ 207 w 214"/>
                <a:gd name="T45" fmla="*/ 217 h 249"/>
                <a:gd name="T46" fmla="*/ 195 w 214"/>
                <a:gd name="T47" fmla="*/ 228 h 249"/>
                <a:gd name="T48" fmla="*/ 176 w 214"/>
                <a:gd name="T49" fmla="*/ 238 h 249"/>
                <a:gd name="T50" fmla="*/ 153 w 214"/>
                <a:gd name="T51" fmla="*/ 247 h 249"/>
                <a:gd name="T52" fmla="*/ 123 w 214"/>
                <a:gd name="T53" fmla="*/ 249 h 249"/>
                <a:gd name="T54" fmla="*/ 88 w 214"/>
                <a:gd name="T55" fmla="*/ 245 h 249"/>
                <a:gd name="T56" fmla="*/ 58 w 214"/>
                <a:gd name="T57" fmla="*/ 231 h 249"/>
                <a:gd name="T58" fmla="*/ 32 w 214"/>
                <a:gd name="T59" fmla="*/ 212 h 249"/>
                <a:gd name="T60" fmla="*/ 16 w 214"/>
                <a:gd name="T61" fmla="*/ 186 h 249"/>
                <a:gd name="T62" fmla="*/ 4 w 214"/>
                <a:gd name="T63" fmla="*/ 156 h 249"/>
                <a:gd name="T64" fmla="*/ 0 w 214"/>
                <a:gd name="T65" fmla="*/ 126 h 249"/>
                <a:gd name="T66" fmla="*/ 7 w 214"/>
                <a:gd name="T67" fmla="*/ 84 h 249"/>
                <a:gd name="T68" fmla="*/ 23 w 214"/>
                <a:gd name="T69" fmla="*/ 49 h 249"/>
                <a:gd name="T70" fmla="*/ 48 w 214"/>
                <a:gd name="T71" fmla="*/ 23 h 249"/>
                <a:gd name="T72" fmla="*/ 83 w 214"/>
                <a:gd name="T73" fmla="*/ 5 h 249"/>
                <a:gd name="T74" fmla="*/ 125 w 214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49">
                  <a:moveTo>
                    <a:pt x="125" y="0"/>
                  </a:moveTo>
                  <a:lnTo>
                    <a:pt x="156" y="2"/>
                  </a:lnTo>
                  <a:lnTo>
                    <a:pt x="186" y="16"/>
                  </a:lnTo>
                  <a:lnTo>
                    <a:pt x="209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0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69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69" y="205"/>
                  </a:lnTo>
                  <a:lnTo>
                    <a:pt x="186" y="189"/>
                  </a:lnTo>
                  <a:lnTo>
                    <a:pt x="214" y="207"/>
                  </a:lnTo>
                  <a:lnTo>
                    <a:pt x="207" y="217"/>
                  </a:lnTo>
                  <a:lnTo>
                    <a:pt x="195" y="228"/>
                  </a:lnTo>
                  <a:lnTo>
                    <a:pt x="176" y="238"/>
                  </a:lnTo>
                  <a:lnTo>
                    <a:pt x="153" y="247"/>
                  </a:lnTo>
                  <a:lnTo>
                    <a:pt x="123" y="249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2"/>
                  </a:lnTo>
                  <a:lnTo>
                    <a:pt x="16" y="186"/>
                  </a:lnTo>
                  <a:lnTo>
                    <a:pt x="4" y="156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3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1812588" y="-503238"/>
              <a:ext cx="290513" cy="387350"/>
            </a:xfrm>
            <a:custGeom>
              <a:avLst/>
              <a:gdLst>
                <a:gd name="T0" fmla="*/ 0 w 183"/>
                <a:gd name="T1" fmla="*/ 0 h 244"/>
                <a:gd name="T2" fmla="*/ 32 w 183"/>
                <a:gd name="T3" fmla="*/ 0 h 244"/>
                <a:gd name="T4" fmla="*/ 32 w 183"/>
                <a:gd name="T5" fmla="*/ 146 h 244"/>
                <a:gd name="T6" fmla="*/ 35 w 183"/>
                <a:gd name="T7" fmla="*/ 165 h 244"/>
                <a:gd name="T8" fmla="*/ 39 w 183"/>
                <a:gd name="T9" fmla="*/ 184 h 244"/>
                <a:gd name="T10" fmla="*/ 51 w 183"/>
                <a:gd name="T11" fmla="*/ 200 h 244"/>
                <a:gd name="T12" fmla="*/ 67 w 183"/>
                <a:gd name="T13" fmla="*/ 212 h 244"/>
                <a:gd name="T14" fmla="*/ 93 w 183"/>
                <a:gd name="T15" fmla="*/ 214 h 244"/>
                <a:gd name="T16" fmla="*/ 116 w 183"/>
                <a:gd name="T17" fmla="*/ 212 h 244"/>
                <a:gd name="T18" fmla="*/ 132 w 183"/>
                <a:gd name="T19" fmla="*/ 200 h 244"/>
                <a:gd name="T20" fmla="*/ 144 w 183"/>
                <a:gd name="T21" fmla="*/ 184 h 244"/>
                <a:gd name="T22" fmla="*/ 151 w 183"/>
                <a:gd name="T23" fmla="*/ 165 h 244"/>
                <a:gd name="T24" fmla="*/ 151 w 183"/>
                <a:gd name="T25" fmla="*/ 146 h 244"/>
                <a:gd name="T26" fmla="*/ 151 w 183"/>
                <a:gd name="T27" fmla="*/ 0 h 244"/>
                <a:gd name="T28" fmla="*/ 183 w 183"/>
                <a:gd name="T29" fmla="*/ 0 h 244"/>
                <a:gd name="T30" fmla="*/ 183 w 183"/>
                <a:gd name="T31" fmla="*/ 151 h 244"/>
                <a:gd name="T32" fmla="*/ 179 w 183"/>
                <a:gd name="T33" fmla="*/ 184 h 244"/>
                <a:gd name="T34" fmla="*/ 167 w 183"/>
                <a:gd name="T35" fmla="*/ 209 h 244"/>
                <a:gd name="T36" fmla="*/ 146 w 183"/>
                <a:gd name="T37" fmla="*/ 228 h 244"/>
                <a:gd name="T38" fmla="*/ 121 w 183"/>
                <a:gd name="T39" fmla="*/ 240 h 244"/>
                <a:gd name="T40" fmla="*/ 93 w 183"/>
                <a:gd name="T41" fmla="*/ 244 h 244"/>
                <a:gd name="T42" fmla="*/ 62 w 183"/>
                <a:gd name="T43" fmla="*/ 240 h 244"/>
                <a:gd name="T44" fmla="*/ 37 w 183"/>
                <a:gd name="T45" fmla="*/ 228 h 244"/>
                <a:gd name="T46" fmla="*/ 16 w 183"/>
                <a:gd name="T47" fmla="*/ 209 h 244"/>
                <a:gd name="T48" fmla="*/ 4 w 183"/>
                <a:gd name="T49" fmla="*/ 184 h 244"/>
                <a:gd name="T50" fmla="*/ 0 w 183"/>
                <a:gd name="T51" fmla="*/ 151 h 244"/>
                <a:gd name="T52" fmla="*/ 0 w 183"/>
                <a:gd name="T5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4">
                  <a:moveTo>
                    <a:pt x="0" y="0"/>
                  </a:moveTo>
                  <a:lnTo>
                    <a:pt x="32" y="0"/>
                  </a:lnTo>
                  <a:lnTo>
                    <a:pt x="32" y="146"/>
                  </a:lnTo>
                  <a:lnTo>
                    <a:pt x="35" y="165"/>
                  </a:lnTo>
                  <a:lnTo>
                    <a:pt x="39" y="184"/>
                  </a:lnTo>
                  <a:lnTo>
                    <a:pt x="51" y="200"/>
                  </a:lnTo>
                  <a:lnTo>
                    <a:pt x="67" y="212"/>
                  </a:lnTo>
                  <a:lnTo>
                    <a:pt x="93" y="214"/>
                  </a:lnTo>
                  <a:lnTo>
                    <a:pt x="116" y="212"/>
                  </a:lnTo>
                  <a:lnTo>
                    <a:pt x="132" y="200"/>
                  </a:lnTo>
                  <a:lnTo>
                    <a:pt x="144" y="184"/>
                  </a:lnTo>
                  <a:lnTo>
                    <a:pt x="151" y="165"/>
                  </a:lnTo>
                  <a:lnTo>
                    <a:pt x="151" y="146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1"/>
                  </a:lnTo>
                  <a:lnTo>
                    <a:pt x="179" y="184"/>
                  </a:lnTo>
                  <a:lnTo>
                    <a:pt x="167" y="209"/>
                  </a:lnTo>
                  <a:lnTo>
                    <a:pt x="146" y="228"/>
                  </a:lnTo>
                  <a:lnTo>
                    <a:pt x="121" y="240"/>
                  </a:lnTo>
                  <a:lnTo>
                    <a:pt x="93" y="244"/>
                  </a:lnTo>
                  <a:lnTo>
                    <a:pt x="62" y="240"/>
                  </a:lnTo>
                  <a:lnTo>
                    <a:pt x="37" y="228"/>
                  </a:lnTo>
                  <a:lnTo>
                    <a:pt x="16" y="209"/>
                  </a:lnTo>
                  <a:lnTo>
                    <a:pt x="4" y="184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2196763" y="-503238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2 h 240"/>
                <a:gd name="T10" fmla="*/ 114 w 170"/>
                <a:gd name="T11" fmla="*/ 95 h 240"/>
                <a:gd name="T12" fmla="*/ 123 w 170"/>
                <a:gd name="T13" fmla="*/ 84 h 240"/>
                <a:gd name="T14" fmla="*/ 125 w 170"/>
                <a:gd name="T15" fmla="*/ 67 h 240"/>
                <a:gd name="T16" fmla="*/ 123 w 170"/>
                <a:gd name="T17" fmla="*/ 51 h 240"/>
                <a:gd name="T18" fmla="*/ 114 w 170"/>
                <a:gd name="T19" fmla="*/ 39 h 240"/>
                <a:gd name="T20" fmla="*/ 102 w 170"/>
                <a:gd name="T21" fmla="*/ 32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1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7 h 240"/>
                <a:gd name="T44" fmla="*/ 156 w 170"/>
                <a:gd name="T45" fmla="*/ 88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2"/>
                  </a:lnTo>
                  <a:lnTo>
                    <a:pt x="114" y="95"/>
                  </a:lnTo>
                  <a:lnTo>
                    <a:pt x="123" y="84"/>
                  </a:lnTo>
                  <a:lnTo>
                    <a:pt x="125" y="67"/>
                  </a:lnTo>
                  <a:lnTo>
                    <a:pt x="123" y="51"/>
                  </a:lnTo>
                  <a:lnTo>
                    <a:pt x="114" y="39"/>
                  </a:lnTo>
                  <a:lnTo>
                    <a:pt x="102" y="32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1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7"/>
                  </a:lnTo>
                  <a:lnTo>
                    <a:pt x="156" y="88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2520613" y="-503238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2 h 240"/>
                <a:gd name="T10" fmla="*/ 147 w 161"/>
                <a:gd name="T11" fmla="*/ 102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09 h 240"/>
                <a:gd name="T18" fmla="*/ 161 w 161"/>
                <a:gd name="T19" fmla="*/ 209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2"/>
                  </a:lnTo>
                  <a:lnTo>
                    <a:pt x="147" y="102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09"/>
                  </a:lnTo>
                  <a:lnTo>
                    <a:pt x="161" y="209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2976225" y="-511175"/>
              <a:ext cx="334963" cy="395288"/>
            </a:xfrm>
            <a:custGeom>
              <a:avLst/>
              <a:gdLst>
                <a:gd name="T0" fmla="*/ 123 w 211"/>
                <a:gd name="T1" fmla="*/ 0 h 249"/>
                <a:gd name="T2" fmla="*/ 156 w 211"/>
                <a:gd name="T3" fmla="*/ 2 h 249"/>
                <a:gd name="T4" fmla="*/ 184 w 211"/>
                <a:gd name="T5" fmla="*/ 16 h 249"/>
                <a:gd name="T6" fmla="*/ 207 w 211"/>
                <a:gd name="T7" fmla="*/ 37 h 249"/>
                <a:gd name="T8" fmla="*/ 181 w 211"/>
                <a:gd name="T9" fmla="*/ 56 h 249"/>
                <a:gd name="T10" fmla="*/ 165 w 211"/>
                <a:gd name="T11" fmla="*/ 42 h 249"/>
                <a:gd name="T12" fmla="*/ 144 w 211"/>
                <a:gd name="T13" fmla="*/ 33 h 249"/>
                <a:gd name="T14" fmla="*/ 123 w 211"/>
                <a:gd name="T15" fmla="*/ 30 h 249"/>
                <a:gd name="T16" fmla="*/ 93 w 211"/>
                <a:gd name="T17" fmla="*/ 35 h 249"/>
                <a:gd name="T18" fmla="*/ 67 w 211"/>
                <a:gd name="T19" fmla="*/ 49 h 249"/>
                <a:gd name="T20" fmla="*/ 49 w 211"/>
                <a:gd name="T21" fmla="*/ 70 h 249"/>
                <a:gd name="T22" fmla="*/ 37 w 211"/>
                <a:gd name="T23" fmla="*/ 96 h 249"/>
                <a:gd name="T24" fmla="*/ 35 w 211"/>
                <a:gd name="T25" fmla="*/ 126 h 249"/>
                <a:gd name="T26" fmla="*/ 37 w 211"/>
                <a:gd name="T27" fmla="*/ 156 h 249"/>
                <a:gd name="T28" fmla="*/ 49 w 211"/>
                <a:gd name="T29" fmla="*/ 182 h 249"/>
                <a:gd name="T30" fmla="*/ 67 w 211"/>
                <a:gd name="T31" fmla="*/ 200 h 249"/>
                <a:gd name="T32" fmla="*/ 93 w 211"/>
                <a:gd name="T33" fmla="*/ 214 h 249"/>
                <a:gd name="T34" fmla="*/ 123 w 211"/>
                <a:gd name="T35" fmla="*/ 219 h 249"/>
                <a:gd name="T36" fmla="*/ 149 w 211"/>
                <a:gd name="T37" fmla="*/ 217 h 249"/>
                <a:gd name="T38" fmla="*/ 170 w 211"/>
                <a:gd name="T39" fmla="*/ 205 h 249"/>
                <a:gd name="T40" fmla="*/ 186 w 211"/>
                <a:gd name="T41" fmla="*/ 189 h 249"/>
                <a:gd name="T42" fmla="*/ 211 w 211"/>
                <a:gd name="T43" fmla="*/ 207 h 249"/>
                <a:gd name="T44" fmla="*/ 205 w 211"/>
                <a:gd name="T45" fmla="*/ 217 h 249"/>
                <a:gd name="T46" fmla="*/ 193 w 211"/>
                <a:gd name="T47" fmla="*/ 228 h 249"/>
                <a:gd name="T48" fmla="*/ 174 w 211"/>
                <a:gd name="T49" fmla="*/ 238 h 249"/>
                <a:gd name="T50" fmla="*/ 151 w 211"/>
                <a:gd name="T51" fmla="*/ 247 h 249"/>
                <a:gd name="T52" fmla="*/ 121 w 211"/>
                <a:gd name="T53" fmla="*/ 249 h 249"/>
                <a:gd name="T54" fmla="*/ 86 w 211"/>
                <a:gd name="T55" fmla="*/ 245 h 249"/>
                <a:gd name="T56" fmla="*/ 56 w 211"/>
                <a:gd name="T57" fmla="*/ 231 h 249"/>
                <a:gd name="T58" fmla="*/ 32 w 211"/>
                <a:gd name="T59" fmla="*/ 212 h 249"/>
                <a:gd name="T60" fmla="*/ 14 w 211"/>
                <a:gd name="T61" fmla="*/ 186 h 249"/>
                <a:gd name="T62" fmla="*/ 2 w 211"/>
                <a:gd name="T63" fmla="*/ 156 h 249"/>
                <a:gd name="T64" fmla="*/ 0 w 211"/>
                <a:gd name="T65" fmla="*/ 126 h 249"/>
                <a:gd name="T66" fmla="*/ 4 w 211"/>
                <a:gd name="T67" fmla="*/ 84 h 249"/>
                <a:gd name="T68" fmla="*/ 21 w 211"/>
                <a:gd name="T69" fmla="*/ 49 h 249"/>
                <a:gd name="T70" fmla="*/ 49 w 211"/>
                <a:gd name="T71" fmla="*/ 23 h 249"/>
                <a:gd name="T72" fmla="*/ 83 w 211"/>
                <a:gd name="T73" fmla="*/ 5 h 249"/>
                <a:gd name="T74" fmla="*/ 123 w 211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7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70" y="205"/>
                  </a:lnTo>
                  <a:lnTo>
                    <a:pt x="186" y="189"/>
                  </a:lnTo>
                  <a:lnTo>
                    <a:pt x="211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4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 noEditPoints="1"/>
            </p:cNvSpPr>
            <p:nvPr userDrawn="1"/>
          </p:nvSpPr>
          <p:spPr bwMode="auto">
            <a:xfrm>
              <a:off x="13341350" y="-511175"/>
              <a:ext cx="395288" cy="395288"/>
            </a:xfrm>
            <a:custGeom>
              <a:avLst/>
              <a:gdLst>
                <a:gd name="T0" fmla="*/ 123 w 249"/>
                <a:gd name="T1" fmla="*/ 30 h 249"/>
                <a:gd name="T2" fmla="*/ 93 w 249"/>
                <a:gd name="T3" fmla="*/ 35 h 249"/>
                <a:gd name="T4" fmla="*/ 70 w 249"/>
                <a:gd name="T5" fmla="*/ 49 h 249"/>
                <a:gd name="T6" fmla="*/ 49 w 249"/>
                <a:gd name="T7" fmla="*/ 68 h 249"/>
                <a:gd name="T8" fmla="*/ 37 w 249"/>
                <a:gd name="T9" fmla="*/ 96 h 249"/>
                <a:gd name="T10" fmla="*/ 35 w 249"/>
                <a:gd name="T11" fmla="*/ 124 h 249"/>
                <a:gd name="T12" fmla="*/ 37 w 249"/>
                <a:gd name="T13" fmla="*/ 154 h 249"/>
                <a:gd name="T14" fmla="*/ 49 w 249"/>
                <a:gd name="T15" fmla="*/ 182 h 249"/>
                <a:gd name="T16" fmla="*/ 70 w 249"/>
                <a:gd name="T17" fmla="*/ 200 h 249"/>
                <a:gd name="T18" fmla="*/ 93 w 249"/>
                <a:gd name="T19" fmla="*/ 214 h 249"/>
                <a:gd name="T20" fmla="*/ 123 w 249"/>
                <a:gd name="T21" fmla="*/ 219 h 249"/>
                <a:gd name="T22" fmla="*/ 154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0 w 249"/>
                <a:gd name="T29" fmla="*/ 154 h 249"/>
                <a:gd name="T30" fmla="*/ 214 w 249"/>
                <a:gd name="T31" fmla="*/ 124 h 249"/>
                <a:gd name="T32" fmla="*/ 210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4 w 249"/>
                <a:gd name="T39" fmla="*/ 35 h 249"/>
                <a:gd name="T40" fmla="*/ 123 w 249"/>
                <a:gd name="T41" fmla="*/ 30 h 249"/>
                <a:gd name="T42" fmla="*/ 123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2 w 249"/>
                <a:gd name="T51" fmla="*/ 84 h 249"/>
                <a:gd name="T52" fmla="*/ 249 w 249"/>
                <a:gd name="T53" fmla="*/ 124 h 249"/>
                <a:gd name="T54" fmla="*/ 242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3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5 w 249"/>
                <a:gd name="T71" fmla="*/ 165 h 249"/>
                <a:gd name="T72" fmla="*/ 0 w 249"/>
                <a:gd name="T73" fmla="*/ 124 h 249"/>
                <a:gd name="T74" fmla="*/ 5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3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3" y="30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54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0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3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5" y="165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1381125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422400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4652625" y="-503238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2 h 240"/>
                <a:gd name="T10" fmla="*/ 145 w 159"/>
                <a:gd name="T11" fmla="*/ 102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09 h 240"/>
                <a:gd name="T18" fmla="*/ 159 w 159"/>
                <a:gd name="T19" fmla="*/ 209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2"/>
                  </a:lnTo>
                  <a:lnTo>
                    <a:pt x="145" y="102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09"/>
                  </a:lnTo>
                  <a:lnTo>
                    <a:pt x="159" y="209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4955838" y="-511175"/>
              <a:ext cx="336550" cy="395288"/>
            </a:xfrm>
            <a:custGeom>
              <a:avLst/>
              <a:gdLst>
                <a:gd name="T0" fmla="*/ 123 w 212"/>
                <a:gd name="T1" fmla="*/ 0 h 249"/>
                <a:gd name="T2" fmla="*/ 156 w 212"/>
                <a:gd name="T3" fmla="*/ 2 h 249"/>
                <a:gd name="T4" fmla="*/ 184 w 212"/>
                <a:gd name="T5" fmla="*/ 16 h 249"/>
                <a:gd name="T6" fmla="*/ 207 w 212"/>
                <a:gd name="T7" fmla="*/ 37 h 249"/>
                <a:gd name="T8" fmla="*/ 179 w 212"/>
                <a:gd name="T9" fmla="*/ 56 h 249"/>
                <a:gd name="T10" fmla="*/ 165 w 212"/>
                <a:gd name="T11" fmla="*/ 42 h 249"/>
                <a:gd name="T12" fmla="*/ 144 w 212"/>
                <a:gd name="T13" fmla="*/ 33 h 249"/>
                <a:gd name="T14" fmla="*/ 123 w 212"/>
                <a:gd name="T15" fmla="*/ 30 h 249"/>
                <a:gd name="T16" fmla="*/ 93 w 212"/>
                <a:gd name="T17" fmla="*/ 35 h 249"/>
                <a:gd name="T18" fmla="*/ 68 w 212"/>
                <a:gd name="T19" fmla="*/ 49 h 249"/>
                <a:gd name="T20" fmla="*/ 49 w 212"/>
                <a:gd name="T21" fmla="*/ 70 h 249"/>
                <a:gd name="T22" fmla="*/ 37 w 212"/>
                <a:gd name="T23" fmla="*/ 96 h 249"/>
                <a:gd name="T24" fmla="*/ 33 w 212"/>
                <a:gd name="T25" fmla="*/ 126 h 249"/>
                <a:gd name="T26" fmla="*/ 37 w 212"/>
                <a:gd name="T27" fmla="*/ 156 h 249"/>
                <a:gd name="T28" fmla="*/ 49 w 212"/>
                <a:gd name="T29" fmla="*/ 182 h 249"/>
                <a:gd name="T30" fmla="*/ 68 w 212"/>
                <a:gd name="T31" fmla="*/ 200 h 249"/>
                <a:gd name="T32" fmla="*/ 93 w 212"/>
                <a:gd name="T33" fmla="*/ 214 h 249"/>
                <a:gd name="T34" fmla="*/ 123 w 212"/>
                <a:gd name="T35" fmla="*/ 219 h 249"/>
                <a:gd name="T36" fmla="*/ 147 w 212"/>
                <a:gd name="T37" fmla="*/ 217 h 249"/>
                <a:gd name="T38" fmla="*/ 168 w 212"/>
                <a:gd name="T39" fmla="*/ 205 h 249"/>
                <a:gd name="T40" fmla="*/ 184 w 212"/>
                <a:gd name="T41" fmla="*/ 189 h 249"/>
                <a:gd name="T42" fmla="*/ 212 w 212"/>
                <a:gd name="T43" fmla="*/ 207 h 249"/>
                <a:gd name="T44" fmla="*/ 205 w 212"/>
                <a:gd name="T45" fmla="*/ 217 h 249"/>
                <a:gd name="T46" fmla="*/ 193 w 212"/>
                <a:gd name="T47" fmla="*/ 228 h 249"/>
                <a:gd name="T48" fmla="*/ 175 w 212"/>
                <a:gd name="T49" fmla="*/ 238 h 249"/>
                <a:gd name="T50" fmla="*/ 151 w 212"/>
                <a:gd name="T51" fmla="*/ 247 h 249"/>
                <a:gd name="T52" fmla="*/ 121 w 212"/>
                <a:gd name="T53" fmla="*/ 249 h 249"/>
                <a:gd name="T54" fmla="*/ 86 w 212"/>
                <a:gd name="T55" fmla="*/ 245 h 249"/>
                <a:gd name="T56" fmla="*/ 56 w 212"/>
                <a:gd name="T57" fmla="*/ 231 h 249"/>
                <a:gd name="T58" fmla="*/ 33 w 212"/>
                <a:gd name="T59" fmla="*/ 212 h 249"/>
                <a:gd name="T60" fmla="*/ 14 w 212"/>
                <a:gd name="T61" fmla="*/ 186 h 249"/>
                <a:gd name="T62" fmla="*/ 2 w 212"/>
                <a:gd name="T63" fmla="*/ 156 h 249"/>
                <a:gd name="T64" fmla="*/ 0 w 212"/>
                <a:gd name="T65" fmla="*/ 126 h 249"/>
                <a:gd name="T66" fmla="*/ 5 w 212"/>
                <a:gd name="T67" fmla="*/ 84 h 249"/>
                <a:gd name="T68" fmla="*/ 21 w 212"/>
                <a:gd name="T69" fmla="*/ 49 h 249"/>
                <a:gd name="T70" fmla="*/ 49 w 212"/>
                <a:gd name="T71" fmla="*/ 23 h 249"/>
                <a:gd name="T72" fmla="*/ 82 w 212"/>
                <a:gd name="T73" fmla="*/ 5 h 249"/>
                <a:gd name="T74" fmla="*/ 123 w 212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8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7" y="217"/>
                  </a:lnTo>
                  <a:lnTo>
                    <a:pt x="168" y="205"/>
                  </a:lnTo>
                  <a:lnTo>
                    <a:pt x="184" y="189"/>
                  </a:lnTo>
                  <a:lnTo>
                    <a:pt x="212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5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5311438" y="-503238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 userDrawn="1"/>
          </p:nvSpPr>
          <p:spPr bwMode="auto">
            <a:xfrm>
              <a:off x="15662275" y="-503238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EditPoints="1"/>
            </p:cNvSpPr>
            <p:nvPr userDrawn="1"/>
          </p:nvSpPr>
          <p:spPr bwMode="auto">
            <a:xfrm>
              <a:off x="15776575" y="-511175"/>
              <a:ext cx="395288" cy="395288"/>
            </a:xfrm>
            <a:custGeom>
              <a:avLst/>
              <a:gdLst>
                <a:gd name="T0" fmla="*/ 125 w 249"/>
                <a:gd name="T1" fmla="*/ 30 h 249"/>
                <a:gd name="T2" fmla="*/ 95 w 249"/>
                <a:gd name="T3" fmla="*/ 35 h 249"/>
                <a:gd name="T4" fmla="*/ 70 w 249"/>
                <a:gd name="T5" fmla="*/ 49 h 249"/>
                <a:gd name="T6" fmla="*/ 51 w 249"/>
                <a:gd name="T7" fmla="*/ 68 h 249"/>
                <a:gd name="T8" fmla="*/ 39 w 249"/>
                <a:gd name="T9" fmla="*/ 96 h 249"/>
                <a:gd name="T10" fmla="*/ 35 w 249"/>
                <a:gd name="T11" fmla="*/ 124 h 249"/>
                <a:gd name="T12" fmla="*/ 39 w 249"/>
                <a:gd name="T13" fmla="*/ 154 h 249"/>
                <a:gd name="T14" fmla="*/ 51 w 249"/>
                <a:gd name="T15" fmla="*/ 182 h 249"/>
                <a:gd name="T16" fmla="*/ 70 w 249"/>
                <a:gd name="T17" fmla="*/ 200 h 249"/>
                <a:gd name="T18" fmla="*/ 95 w 249"/>
                <a:gd name="T19" fmla="*/ 214 h 249"/>
                <a:gd name="T20" fmla="*/ 125 w 249"/>
                <a:gd name="T21" fmla="*/ 219 h 249"/>
                <a:gd name="T22" fmla="*/ 156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2 w 249"/>
                <a:gd name="T29" fmla="*/ 154 h 249"/>
                <a:gd name="T30" fmla="*/ 214 w 249"/>
                <a:gd name="T31" fmla="*/ 124 h 249"/>
                <a:gd name="T32" fmla="*/ 212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6 w 249"/>
                <a:gd name="T39" fmla="*/ 35 h 249"/>
                <a:gd name="T40" fmla="*/ 125 w 249"/>
                <a:gd name="T41" fmla="*/ 30 h 249"/>
                <a:gd name="T42" fmla="*/ 125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4 w 249"/>
                <a:gd name="T51" fmla="*/ 84 h 249"/>
                <a:gd name="T52" fmla="*/ 249 w 249"/>
                <a:gd name="T53" fmla="*/ 124 h 249"/>
                <a:gd name="T54" fmla="*/ 244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5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7 w 249"/>
                <a:gd name="T71" fmla="*/ 165 h 249"/>
                <a:gd name="T72" fmla="*/ 0 w 249"/>
                <a:gd name="T73" fmla="*/ 124 h 249"/>
                <a:gd name="T74" fmla="*/ 7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5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5" y="30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0"/>
                  </a:lnTo>
                  <a:lnTo>
                    <a:pt x="95" y="214"/>
                  </a:lnTo>
                  <a:lnTo>
                    <a:pt x="125" y="219"/>
                  </a:lnTo>
                  <a:lnTo>
                    <a:pt x="156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0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5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7" y="165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6244888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16640175" y="-511175"/>
              <a:ext cx="252413" cy="395288"/>
            </a:xfrm>
            <a:custGeom>
              <a:avLst/>
              <a:gdLst>
                <a:gd name="T0" fmla="*/ 89 w 159"/>
                <a:gd name="T1" fmla="*/ 0 h 249"/>
                <a:gd name="T2" fmla="*/ 114 w 159"/>
                <a:gd name="T3" fmla="*/ 2 h 249"/>
                <a:gd name="T4" fmla="*/ 138 w 159"/>
                <a:gd name="T5" fmla="*/ 9 h 249"/>
                <a:gd name="T6" fmla="*/ 156 w 159"/>
                <a:gd name="T7" fmla="*/ 26 h 249"/>
                <a:gd name="T8" fmla="*/ 131 w 159"/>
                <a:gd name="T9" fmla="*/ 51 h 249"/>
                <a:gd name="T10" fmla="*/ 114 w 159"/>
                <a:gd name="T11" fmla="*/ 35 h 249"/>
                <a:gd name="T12" fmla="*/ 89 w 159"/>
                <a:gd name="T13" fmla="*/ 30 h 249"/>
                <a:gd name="T14" fmla="*/ 66 w 159"/>
                <a:gd name="T15" fmla="*/ 33 h 249"/>
                <a:gd name="T16" fmla="*/ 52 w 159"/>
                <a:gd name="T17" fmla="*/ 42 h 249"/>
                <a:gd name="T18" fmla="*/ 45 w 159"/>
                <a:gd name="T19" fmla="*/ 54 h 249"/>
                <a:gd name="T20" fmla="*/ 42 w 159"/>
                <a:gd name="T21" fmla="*/ 65 h 249"/>
                <a:gd name="T22" fmla="*/ 47 w 159"/>
                <a:gd name="T23" fmla="*/ 84 h 249"/>
                <a:gd name="T24" fmla="*/ 56 w 159"/>
                <a:gd name="T25" fmla="*/ 93 h 249"/>
                <a:gd name="T26" fmla="*/ 73 w 159"/>
                <a:gd name="T27" fmla="*/ 103 h 249"/>
                <a:gd name="T28" fmla="*/ 91 w 159"/>
                <a:gd name="T29" fmla="*/ 110 h 249"/>
                <a:gd name="T30" fmla="*/ 110 w 159"/>
                <a:gd name="T31" fmla="*/ 114 h 249"/>
                <a:gd name="T32" fmla="*/ 128 w 159"/>
                <a:gd name="T33" fmla="*/ 124 h 249"/>
                <a:gd name="T34" fmla="*/ 145 w 159"/>
                <a:gd name="T35" fmla="*/ 135 h 249"/>
                <a:gd name="T36" fmla="*/ 156 w 159"/>
                <a:gd name="T37" fmla="*/ 151 h 249"/>
                <a:gd name="T38" fmla="*/ 159 w 159"/>
                <a:gd name="T39" fmla="*/ 177 h 249"/>
                <a:gd name="T40" fmla="*/ 156 w 159"/>
                <a:gd name="T41" fmla="*/ 203 h 249"/>
                <a:gd name="T42" fmla="*/ 145 w 159"/>
                <a:gd name="T43" fmla="*/ 221 h 249"/>
                <a:gd name="T44" fmla="*/ 126 w 159"/>
                <a:gd name="T45" fmla="*/ 238 h 249"/>
                <a:gd name="T46" fmla="*/ 103 w 159"/>
                <a:gd name="T47" fmla="*/ 247 h 249"/>
                <a:gd name="T48" fmla="*/ 77 w 159"/>
                <a:gd name="T49" fmla="*/ 249 h 249"/>
                <a:gd name="T50" fmla="*/ 47 w 159"/>
                <a:gd name="T51" fmla="*/ 247 h 249"/>
                <a:gd name="T52" fmla="*/ 21 w 159"/>
                <a:gd name="T53" fmla="*/ 235 h 249"/>
                <a:gd name="T54" fmla="*/ 0 w 159"/>
                <a:gd name="T55" fmla="*/ 217 h 249"/>
                <a:gd name="T56" fmla="*/ 26 w 159"/>
                <a:gd name="T57" fmla="*/ 193 h 249"/>
                <a:gd name="T58" fmla="*/ 40 w 159"/>
                <a:gd name="T59" fmla="*/ 210 h 249"/>
                <a:gd name="T60" fmla="*/ 59 w 159"/>
                <a:gd name="T61" fmla="*/ 217 h 249"/>
                <a:gd name="T62" fmla="*/ 77 w 159"/>
                <a:gd name="T63" fmla="*/ 219 h 249"/>
                <a:gd name="T64" fmla="*/ 93 w 159"/>
                <a:gd name="T65" fmla="*/ 217 h 249"/>
                <a:gd name="T66" fmla="*/ 110 w 159"/>
                <a:gd name="T67" fmla="*/ 210 h 249"/>
                <a:gd name="T68" fmla="*/ 121 w 159"/>
                <a:gd name="T69" fmla="*/ 198 h 249"/>
                <a:gd name="T70" fmla="*/ 126 w 159"/>
                <a:gd name="T71" fmla="*/ 179 h 249"/>
                <a:gd name="T72" fmla="*/ 121 w 159"/>
                <a:gd name="T73" fmla="*/ 165 h 249"/>
                <a:gd name="T74" fmla="*/ 110 w 159"/>
                <a:gd name="T75" fmla="*/ 154 h 249"/>
                <a:gd name="T76" fmla="*/ 96 w 159"/>
                <a:gd name="T77" fmla="*/ 147 h 249"/>
                <a:gd name="T78" fmla="*/ 77 w 159"/>
                <a:gd name="T79" fmla="*/ 140 h 249"/>
                <a:gd name="T80" fmla="*/ 56 w 159"/>
                <a:gd name="T81" fmla="*/ 133 h 249"/>
                <a:gd name="T82" fmla="*/ 38 w 159"/>
                <a:gd name="T83" fmla="*/ 126 h 249"/>
                <a:gd name="T84" fmla="*/ 21 w 159"/>
                <a:gd name="T85" fmla="*/ 112 h 249"/>
                <a:gd name="T86" fmla="*/ 12 w 159"/>
                <a:gd name="T87" fmla="*/ 93 h 249"/>
                <a:gd name="T88" fmla="*/ 7 w 159"/>
                <a:gd name="T89" fmla="*/ 65 h 249"/>
                <a:gd name="T90" fmla="*/ 10 w 159"/>
                <a:gd name="T91" fmla="*/ 49 h 249"/>
                <a:gd name="T92" fmla="*/ 19 w 159"/>
                <a:gd name="T93" fmla="*/ 30 h 249"/>
                <a:gd name="T94" fmla="*/ 35 w 159"/>
                <a:gd name="T95" fmla="*/ 14 h 249"/>
                <a:gd name="T96" fmla="*/ 59 w 159"/>
                <a:gd name="T97" fmla="*/ 2 h 249"/>
                <a:gd name="T98" fmla="*/ 89 w 159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49">
                  <a:moveTo>
                    <a:pt x="89" y="0"/>
                  </a:moveTo>
                  <a:lnTo>
                    <a:pt x="114" y="2"/>
                  </a:lnTo>
                  <a:lnTo>
                    <a:pt x="138" y="9"/>
                  </a:lnTo>
                  <a:lnTo>
                    <a:pt x="156" y="26"/>
                  </a:lnTo>
                  <a:lnTo>
                    <a:pt x="131" y="51"/>
                  </a:lnTo>
                  <a:lnTo>
                    <a:pt x="114" y="35"/>
                  </a:lnTo>
                  <a:lnTo>
                    <a:pt x="89" y="30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5"/>
                  </a:lnTo>
                  <a:lnTo>
                    <a:pt x="47" y="84"/>
                  </a:lnTo>
                  <a:lnTo>
                    <a:pt x="56" y="93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4"/>
                  </a:lnTo>
                  <a:lnTo>
                    <a:pt x="128" y="124"/>
                  </a:lnTo>
                  <a:lnTo>
                    <a:pt x="145" y="135"/>
                  </a:lnTo>
                  <a:lnTo>
                    <a:pt x="156" y="151"/>
                  </a:lnTo>
                  <a:lnTo>
                    <a:pt x="159" y="177"/>
                  </a:lnTo>
                  <a:lnTo>
                    <a:pt x="156" y="203"/>
                  </a:lnTo>
                  <a:lnTo>
                    <a:pt x="145" y="221"/>
                  </a:lnTo>
                  <a:lnTo>
                    <a:pt x="126" y="238"/>
                  </a:lnTo>
                  <a:lnTo>
                    <a:pt x="103" y="247"/>
                  </a:lnTo>
                  <a:lnTo>
                    <a:pt x="77" y="249"/>
                  </a:lnTo>
                  <a:lnTo>
                    <a:pt x="47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6" y="193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19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8"/>
                  </a:lnTo>
                  <a:lnTo>
                    <a:pt x="126" y="179"/>
                  </a:lnTo>
                  <a:lnTo>
                    <a:pt x="121" y="165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3"/>
                  </a:lnTo>
                  <a:lnTo>
                    <a:pt x="7" y="65"/>
                  </a:lnTo>
                  <a:lnTo>
                    <a:pt x="10" y="49"/>
                  </a:lnTo>
                  <a:lnTo>
                    <a:pt x="19" y="30"/>
                  </a:lnTo>
                  <a:lnTo>
                    <a:pt x="35" y="14"/>
                  </a:lnTo>
                  <a:lnTo>
                    <a:pt x="59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10836275" y="3175"/>
              <a:ext cx="239713" cy="381000"/>
            </a:xfrm>
            <a:custGeom>
              <a:avLst/>
              <a:gdLst>
                <a:gd name="T0" fmla="*/ 0 w 151"/>
                <a:gd name="T1" fmla="*/ 0 h 240"/>
                <a:gd name="T2" fmla="*/ 151 w 151"/>
                <a:gd name="T3" fmla="*/ 0 h 240"/>
                <a:gd name="T4" fmla="*/ 151 w 151"/>
                <a:gd name="T5" fmla="*/ 30 h 240"/>
                <a:gd name="T6" fmla="*/ 33 w 151"/>
                <a:gd name="T7" fmla="*/ 30 h 240"/>
                <a:gd name="T8" fmla="*/ 33 w 151"/>
                <a:gd name="T9" fmla="*/ 105 h 240"/>
                <a:gd name="T10" fmla="*/ 142 w 151"/>
                <a:gd name="T11" fmla="*/ 105 h 240"/>
                <a:gd name="T12" fmla="*/ 142 w 151"/>
                <a:gd name="T13" fmla="*/ 135 h 240"/>
                <a:gd name="T14" fmla="*/ 33 w 151"/>
                <a:gd name="T15" fmla="*/ 135 h 240"/>
                <a:gd name="T16" fmla="*/ 33 w 151"/>
                <a:gd name="T17" fmla="*/ 240 h 240"/>
                <a:gd name="T18" fmla="*/ 0 w 151"/>
                <a:gd name="T19" fmla="*/ 240 h 240"/>
                <a:gd name="T20" fmla="*/ 0 w 151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0">
                  <a:moveTo>
                    <a:pt x="0" y="0"/>
                  </a:moveTo>
                  <a:lnTo>
                    <a:pt x="151" y="0"/>
                  </a:lnTo>
                  <a:lnTo>
                    <a:pt x="151" y="30"/>
                  </a:lnTo>
                  <a:lnTo>
                    <a:pt x="33" y="30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5"/>
                  </a:lnTo>
                  <a:lnTo>
                    <a:pt x="33" y="135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11114088" y="-7938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1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6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7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4 w 249"/>
                <a:gd name="T51" fmla="*/ 86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5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1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6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7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4" y="86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5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EditPoints="1"/>
            </p:cNvSpPr>
            <p:nvPr userDrawn="1"/>
          </p:nvSpPr>
          <p:spPr bwMode="auto">
            <a:xfrm>
              <a:off x="11576050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90 w 170"/>
                <a:gd name="T7" fmla="*/ 105 h 240"/>
                <a:gd name="T8" fmla="*/ 104 w 170"/>
                <a:gd name="T9" fmla="*/ 100 h 240"/>
                <a:gd name="T10" fmla="*/ 116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6 w 170"/>
                <a:gd name="T19" fmla="*/ 40 h 240"/>
                <a:gd name="T20" fmla="*/ 104 w 170"/>
                <a:gd name="T21" fmla="*/ 33 h 240"/>
                <a:gd name="T22" fmla="*/ 90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11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30 w 170"/>
                <a:gd name="T55" fmla="*/ 240 h 240"/>
                <a:gd name="T56" fmla="*/ 69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0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30" y="240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 noEditPoints="1"/>
            </p:cNvSpPr>
            <p:nvPr userDrawn="1"/>
          </p:nvSpPr>
          <p:spPr bwMode="auto">
            <a:xfrm>
              <a:off x="11988800" y="3175"/>
              <a:ext cx="373063" cy="381000"/>
            </a:xfrm>
            <a:custGeom>
              <a:avLst/>
              <a:gdLst>
                <a:gd name="T0" fmla="*/ 117 w 235"/>
                <a:gd name="T1" fmla="*/ 42 h 240"/>
                <a:gd name="T2" fmla="*/ 72 w 235"/>
                <a:gd name="T3" fmla="*/ 151 h 240"/>
                <a:gd name="T4" fmla="*/ 163 w 235"/>
                <a:gd name="T5" fmla="*/ 151 h 240"/>
                <a:gd name="T6" fmla="*/ 119 w 235"/>
                <a:gd name="T7" fmla="*/ 42 h 240"/>
                <a:gd name="T8" fmla="*/ 117 w 235"/>
                <a:gd name="T9" fmla="*/ 42 h 240"/>
                <a:gd name="T10" fmla="*/ 105 w 235"/>
                <a:gd name="T11" fmla="*/ 0 h 240"/>
                <a:gd name="T12" fmla="*/ 135 w 235"/>
                <a:gd name="T13" fmla="*/ 0 h 240"/>
                <a:gd name="T14" fmla="*/ 235 w 235"/>
                <a:gd name="T15" fmla="*/ 240 h 240"/>
                <a:gd name="T16" fmla="*/ 198 w 235"/>
                <a:gd name="T17" fmla="*/ 240 h 240"/>
                <a:gd name="T18" fmla="*/ 175 w 235"/>
                <a:gd name="T19" fmla="*/ 179 h 240"/>
                <a:gd name="T20" fmla="*/ 61 w 235"/>
                <a:gd name="T21" fmla="*/ 179 h 240"/>
                <a:gd name="T22" fmla="*/ 38 w 235"/>
                <a:gd name="T23" fmla="*/ 240 h 240"/>
                <a:gd name="T24" fmla="*/ 0 w 235"/>
                <a:gd name="T25" fmla="*/ 240 h 240"/>
                <a:gd name="T26" fmla="*/ 105 w 235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0">
                  <a:moveTo>
                    <a:pt x="117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0"/>
                  </a:lnTo>
                  <a:lnTo>
                    <a:pt x="198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12514263" y="-7938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2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7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4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09 h 252"/>
                <a:gd name="T30" fmla="*/ 112 w 160"/>
                <a:gd name="T31" fmla="*/ 116 h 252"/>
                <a:gd name="T32" fmla="*/ 130 w 160"/>
                <a:gd name="T33" fmla="*/ 126 h 252"/>
                <a:gd name="T34" fmla="*/ 144 w 160"/>
                <a:gd name="T35" fmla="*/ 137 h 252"/>
                <a:gd name="T36" fmla="*/ 156 w 160"/>
                <a:gd name="T37" fmla="*/ 154 h 252"/>
                <a:gd name="T38" fmla="*/ 160 w 160"/>
                <a:gd name="T39" fmla="*/ 179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0 h 252"/>
                <a:gd name="T46" fmla="*/ 102 w 160"/>
                <a:gd name="T47" fmla="*/ 249 h 252"/>
                <a:gd name="T48" fmla="*/ 77 w 160"/>
                <a:gd name="T49" fmla="*/ 252 h 252"/>
                <a:gd name="T50" fmla="*/ 46 w 160"/>
                <a:gd name="T51" fmla="*/ 249 h 252"/>
                <a:gd name="T52" fmla="*/ 21 w 160"/>
                <a:gd name="T53" fmla="*/ 238 h 252"/>
                <a:gd name="T54" fmla="*/ 0 w 160"/>
                <a:gd name="T55" fmla="*/ 219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19 h 252"/>
                <a:gd name="T62" fmla="*/ 77 w 160"/>
                <a:gd name="T63" fmla="*/ 221 h 252"/>
                <a:gd name="T64" fmla="*/ 93 w 160"/>
                <a:gd name="T65" fmla="*/ 219 h 252"/>
                <a:gd name="T66" fmla="*/ 109 w 160"/>
                <a:gd name="T67" fmla="*/ 212 h 252"/>
                <a:gd name="T68" fmla="*/ 121 w 160"/>
                <a:gd name="T69" fmla="*/ 200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6 h 252"/>
                <a:gd name="T76" fmla="*/ 95 w 160"/>
                <a:gd name="T77" fmla="*/ 149 h 252"/>
                <a:gd name="T78" fmla="*/ 77 w 160"/>
                <a:gd name="T79" fmla="*/ 142 h 252"/>
                <a:gd name="T80" fmla="*/ 56 w 160"/>
                <a:gd name="T81" fmla="*/ 135 h 252"/>
                <a:gd name="T82" fmla="*/ 37 w 160"/>
                <a:gd name="T83" fmla="*/ 126 h 252"/>
                <a:gd name="T84" fmla="*/ 23 w 160"/>
                <a:gd name="T85" fmla="*/ 114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1 h 252"/>
                <a:gd name="T92" fmla="*/ 18 w 160"/>
                <a:gd name="T93" fmla="*/ 33 h 252"/>
                <a:gd name="T94" fmla="*/ 35 w 160"/>
                <a:gd name="T95" fmla="*/ 16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2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7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4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09"/>
                  </a:lnTo>
                  <a:lnTo>
                    <a:pt x="112" y="116"/>
                  </a:lnTo>
                  <a:lnTo>
                    <a:pt x="130" y="126"/>
                  </a:lnTo>
                  <a:lnTo>
                    <a:pt x="144" y="137"/>
                  </a:lnTo>
                  <a:lnTo>
                    <a:pt x="156" y="154"/>
                  </a:lnTo>
                  <a:lnTo>
                    <a:pt x="160" y="179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0"/>
                  </a:lnTo>
                  <a:lnTo>
                    <a:pt x="102" y="249"/>
                  </a:lnTo>
                  <a:lnTo>
                    <a:pt x="77" y="252"/>
                  </a:lnTo>
                  <a:lnTo>
                    <a:pt x="46" y="249"/>
                  </a:lnTo>
                  <a:lnTo>
                    <a:pt x="21" y="238"/>
                  </a:lnTo>
                  <a:lnTo>
                    <a:pt x="0" y="219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19"/>
                  </a:lnTo>
                  <a:lnTo>
                    <a:pt x="77" y="221"/>
                  </a:lnTo>
                  <a:lnTo>
                    <a:pt x="93" y="219"/>
                  </a:lnTo>
                  <a:lnTo>
                    <a:pt x="109" y="212"/>
                  </a:lnTo>
                  <a:lnTo>
                    <a:pt x="121" y="200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6"/>
                  </a:lnTo>
                  <a:lnTo>
                    <a:pt x="95" y="149"/>
                  </a:lnTo>
                  <a:lnTo>
                    <a:pt x="77" y="142"/>
                  </a:lnTo>
                  <a:lnTo>
                    <a:pt x="56" y="135"/>
                  </a:lnTo>
                  <a:lnTo>
                    <a:pt x="37" y="126"/>
                  </a:lnTo>
                  <a:lnTo>
                    <a:pt x="23" y="114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8" y="33"/>
                  </a:lnTo>
                  <a:lnTo>
                    <a:pt x="35" y="16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12831763" y="3175"/>
              <a:ext cx="395288" cy="381000"/>
            </a:xfrm>
            <a:custGeom>
              <a:avLst/>
              <a:gdLst>
                <a:gd name="T0" fmla="*/ 0 w 249"/>
                <a:gd name="T1" fmla="*/ 0 h 240"/>
                <a:gd name="T2" fmla="*/ 49 w 249"/>
                <a:gd name="T3" fmla="*/ 0 h 240"/>
                <a:gd name="T4" fmla="*/ 123 w 249"/>
                <a:gd name="T5" fmla="*/ 182 h 240"/>
                <a:gd name="T6" fmla="*/ 126 w 249"/>
                <a:gd name="T7" fmla="*/ 182 h 240"/>
                <a:gd name="T8" fmla="*/ 200 w 249"/>
                <a:gd name="T9" fmla="*/ 0 h 240"/>
                <a:gd name="T10" fmla="*/ 249 w 249"/>
                <a:gd name="T11" fmla="*/ 0 h 240"/>
                <a:gd name="T12" fmla="*/ 249 w 249"/>
                <a:gd name="T13" fmla="*/ 240 h 240"/>
                <a:gd name="T14" fmla="*/ 216 w 249"/>
                <a:gd name="T15" fmla="*/ 240 h 240"/>
                <a:gd name="T16" fmla="*/ 216 w 249"/>
                <a:gd name="T17" fmla="*/ 42 h 240"/>
                <a:gd name="T18" fmla="*/ 216 w 249"/>
                <a:gd name="T19" fmla="*/ 42 h 240"/>
                <a:gd name="T20" fmla="*/ 135 w 249"/>
                <a:gd name="T21" fmla="*/ 240 h 240"/>
                <a:gd name="T22" fmla="*/ 114 w 249"/>
                <a:gd name="T23" fmla="*/ 240 h 240"/>
                <a:gd name="T24" fmla="*/ 33 w 249"/>
                <a:gd name="T25" fmla="*/ 42 h 240"/>
                <a:gd name="T26" fmla="*/ 33 w 249"/>
                <a:gd name="T27" fmla="*/ 42 h 240"/>
                <a:gd name="T28" fmla="*/ 33 w 249"/>
                <a:gd name="T29" fmla="*/ 240 h 240"/>
                <a:gd name="T30" fmla="*/ 0 w 249"/>
                <a:gd name="T31" fmla="*/ 240 h 240"/>
                <a:gd name="T32" fmla="*/ 0 w 249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0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0"/>
                  </a:lnTo>
                  <a:lnTo>
                    <a:pt x="216" y="240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0"/>
                  </a:lnTo>
                  <a:lnTo>
                    <a:pt x="114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13263563" y="3175"/>
              <a:ext cx="377825" cy="381000"/>
            </a:xfrm>
            <a:custGeom>
              <a:avLst/>
              <a:gdLst>
                <a:gd name="T0" fmla="*/ 119 w 238"/>
                <a:gd name="T1" fmla="*/ 42 h 240"/>
                <a:gd name="T2" fmla="*/ 72 w 238"/>
                <a:gd name="T3" fmla="*/ 151 h 240"/>
                <a:gd name="T4" fmla="*/ 163 w 238"/>
                <a:gd name="T5" fmla="*/ 151 h 240"/>
                <a:gd name="T6" fmla="*/ 119 w 238"/>
                <a:gd name="T7" fmla="*/ 42 h 240"/>
                <a:gd name="T8" fmla="*/ 119 w 238"/>
                <a:gd name="T9" fmla="*/ 42 h 240"/>
                <a:gd name="T10" fmla="*/ 105 w 238"/>
                <a:gd name="T11" fmla="*/ 0 h 240"/>
                <a:gd name="T12" fmla="*/ 135 w 238"/>
                <a:gd name="T13" fmla="*/ 0 h 240"/>
                <a:gd name="T14" fmla="*/ 238 w 238"/>
                <a:gd name="T15" fmla="*/ 240 h 240"/>
                <a:gd name="T16" fmla="*/ 200 w 238"/>
                <a:gd name="T17" fmla="*/ 240 h 240"/>
                <a:gd name="T18" fmla="*/ 175 w 238"/>
                <a:gd name="T19" fmla="*/ 179 h 240"/>
                <a:gd name="T20" fmla="*/ 61 w 238"/>
                <a:gd name="T21" fmla="*/ 179 h 240"/>
                <a:gd name="T22" fmla="*/ 37 w 238"/>
                <a:gd name="T23" fmla="*/ 240 h 240"/>
                <a:gd name="T24" fmla="*/ 0 w 238"/>
                <a:gd name="T25" fmla="*/ 240 h 240"/>
                <a:gd name="T26" fmla="*/ 105 w 238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0">
                  <a:moveTo>
                    <a:pt x="119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0"/>
                  </a:lnTo>
                  <a:lnTo>
                    <a:pt x="200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7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13681075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91 w 170"/>
                <a:gd name="T7" fmla="*/ 105 h 240"/>
                <a:gd name="T8" fmla="*/ 105 w 170"/>
                <a:gd name="T9" fmla="*/ 100 h 240"/>
                <a:gd name="T10" fmla="*/ 117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7 w 170"/>
                <a:gd name="T19" fmla="*/ 40 h 240"/>
                <a:gd name="T20" fmla="*/ 105 w 170"/>
                <a:gd name="T21" fmla="*/ 33 h 240"/>
                <a:gd name="T22" fmla="*/ 91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2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8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3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0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8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3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13958888" y="3175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7 w 186"/>
                <a:gd name="T11" fmla="*/ 240 h 240"/>
                <a:gd name="T12" fmla="*/ 77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7" y="240"/>
                  </a:lnTo>
                  <a:lnTo>
                    <a:pt x="77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14298613" y="3175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6 w 160"/>
                <a:gd name="T3" fmla="*/ 0 h 240"/>
                <a:gd name="T4" fmla="*/ 156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 noEditPoints="1"/>
            </p:cNvSpPr>
            <p:nvPr userDrawn="1"/>
          </p:nvSpPr>
          <p:spPr bwMode="auto">
            <a:xfrm>
              <a:off x="14619288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89 w 170"/>
                <a:gd name="T7" fmla="*/ 105 h 240"/>
                <a:gd name="T8" fmla="*/ 103 w 170"/>
                <a:gd name="T9" fmla="*/ 100 h 240"/>
                <a:gd name="T10" fmla="*/ 114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4 w 170"/>
                <a:gd name="T19" fmla="*/ 40 h 240"/>
                <a:gd name="T20" fmla="*/ 103 w 170"/>
                <a:gd name="T21" fmla="*/ 33 h 240"/>
                <a:gd name="T22" fmla="*/ 89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0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9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0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9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15030450" y="3175"/>
              <a:ext cx="512763" cy="381000"/>
            </a:xfrm>
            <a:custGeom>
              <a:avLst/>
              <a:gdLst>
                <a:gd name="T0" fmla="*/ 0 w 323"/>
                <a:gd name="T1" fmla="*/ 0 h 240"/>
                <a:gd name="T2" fmla="*/ 35 w 323"/>
                <a:gd name="T3" fmla="*/ 0 h 240"/>
                <a:gd name="T4" fmla="*/ 86 w 323"/>
                <a:gd name="T5" fmla="*/ 191 h 240"/>
                <a:gd name="T6" fmla="*/ 86 w 323"/>
                <a:gd name="T7" fmla="*/ 191 h 240"/>
                <a:gd name="T8" fmla="*/ 144 w 323"/>
                <a:gd name="T9" fmla="*/ 0 h 240"/>
                <a:gd name="T10" fmla="*/ 181 w 323"/>
                <a:gd name="T11" fmla="*/ 0 h 240"/>
                <a:gd name="T12" fmla="*/ 237 w 323"/>
                <a:gd name="T13" fmla="*/ 191 h 240"/>
                <a:gd name="T14" fmla="*/ 237 w 323"/>
                <a:gd name="T15" fmla="*/ 191 h 240"/>
                <a:gd name="T16" fmla="*/ 291 w 323"/>
                <a:gd name="T17" fmla="*/ 0 h 240"/>
                <a:gd name="T18" fmla="*/ 323 w 323"/>
                <a:gd name="T19" fmla="*/ 0 h 240"/>
                <a:gd name="T20" fmla="*/ 253 w 323"/>
                <a:gd name="T21" fmla="*/ 240 h 240"/>
                <a:gd name="T22" fmla="*/ 221 w 323"/>
                <a:gd name="T23" fmla="*/ 240 h 240"/>
                <a:gd name="T24" fmla="*/ 163 w 323"/>
                <a:gd name="T25" fmla="*/ 44 h 240"/>
                <a:gd name="T26" fmla="*/ 160 w 323"/>
                <a:gd name="T27" fmla="*/ 44 h 240"/>
                <a:gd name="T28" fmla="*/ 104 w 323"/>
                <a:gd name="T29" fmla="*/ 240 h 240"/>
                <a:gd name="T30" fmla="*/ 69 w 323"/>
                <a:gd name="T31" fmla="*/ 240 h 240"/>
                <a:gd name="T32" fmla="*/ 0 w 323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0">
                  <a:moveTo>
                    <a:pt x="0" y="0"/>
                  </a:moveTo>
                  <a:lnTo>
                    <a:pt x="35" y="0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0"/>
                  </a:lnTo>
                  <a:lnTo>
                    <a:pt x="221" y="240"/>
                  </a:lnTo>
                  <a:lnTo>
                    <a:pt x="163" y="44"/>
                  </a:lnTo>
                  <a:lnTo>
                    <a:pt x="160" y="44"/>
                  </a:lnTo>
                  <a:lnTo>
                    <a:pt x="104" y="240"/>
                  </a:lnTo>
                  <a:lnTo>
                    <a:pt x="69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 noEditPoints="1"/>
            </p:cNvSpPr>
            <p:nvPr userDrawn="1"/>
          </p:nvSpPr>
          <p:spPr bwMode="auto">
            <a:xfrm>
              <a:off x="15562263" y="-7938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1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6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7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2 w 249"/>
                <a:gd name="T51" fmla="*/ 86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3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1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6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7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2" y="86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3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16024225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0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0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16341725" y="3175"/>
              <a:ext cx="225425" cy="381000"/>
            </a:xfrm>
            <a:custGeom>
              <a:avLst/>
              <a:gdLst>
                <a:gd name="T0" fmla="*/ 0 w 142"/>
                <a:gd name="T1" fmla="*/ 0 h 240"/>
                <a:gd name="T2" fmla="*/ 32 w 142"/>
                <a:gd name="T3" fmla="*/ 0 h 240"/>
                <a:gd name="T4" fmla="*/ 32 w 142"/>
                <a:gd name="T5" fmla="*/ 210 h 240"/>
                <a:gd name="T6" fmla="*/ 142 w 142"/>
                <a:gd name="T7" fmla="*/ 210 h 240"/>
                <a:gd name="T8" fmla="*/ 142 w 142"/>
                <a:gd name="T9" fmla="*/ 240 h 240"/>
                <a:gd name="T10" fmla="*/ 0 w 142"/>
                <a:gd name="T11" fmla="*/ 240 h 240"/>
                <a:gd name="T12" fmla="*/ 0 w 14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0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6603663" y="3175"/>
              <a:ext cx="328613" cy="381000"/>
            </a:xfrm>
            <a:custGeom>
              <a:avLst/>
              <a:gdLst>
                <a:gd name="T0" fmla="*/ 33 w 207"/>
                <a:gd name="T1" fmla="*/ 30 h 240"/>
                <a:gd name="T2" fmla="*/ 33 w 207"/>
                <a:gd name="T3" fmla="*/ 210 h 240"/>
                <a:gd name="T4" fmla="*/ 72 w 207"/>
                <a:gd name="T5" fmla="*/ 210 h 240"/>
                <a:gd name="T6" fmla="*/ 105 w 207"/>
                <a:gd name="T7" fmla="*/ 205 h 240"/>
                <a:gd name="T8" fmla="*/ 133 w 207"/>
                <a:gd name="T9" fmla="*/ 193 h 240"/>
                <a:gd name="T10" fmla="*/ 154 w 207"/>
                <a:gd name="T11" fmla="*/ 177 h 240"/>
                <a:gd name="T12" fmla="*/ 168 w 207"/>
                <a:gd name="T13" fmla="*/ 151 h 240"/>
                <a:gd name="T14" fmla="*/ 175 w 207"/>
                <a:gd name="T15" fmla="*/ 119 h 240"/>
                <a:gd name="T16" fmla="*/ 172 w 207"/>
                <a:gd name="T17" fmla="*/ 105 h 240"/>
                <a:gd name="T18" fmla="*/ 170 w 207"/>
                <a:gd name="T19" fmla="*/ 89 h 240"/>
                <a:gd name="T20" fmla="*/ 161 w 207"/>
                <a:gd name="T21" fmla="*/ 72 h 240"/>
                <a:gd name="T22" fmla="*/ 149 w 207"/>
                <a:gd name="T23" fmla="*/ 56 h 240"/>
                <a:gd name="T24" fmla="*/ 133 w 207"/>
                <a:gd name="T25" fmla="*/ 42 h 240"/>
                <a:gd name="T26" fmla="*/ 109 w 207"/>
                <a:gd name="T27" fmla="*/ 35 h 240"/>
                <a:gd name="T28" fmla="*/ 82 w 207"/>
                <a:gd name="T29" fmla="*/ 30 h 240"/>
                <a:gd name="T30" fmla="*/ 33 w 207"/>
                <a:gd name="T31" fmla="*/ 30 h 240"/>
                <a:gd name="T32" fmla="*/ 0 w 207"/>
                <a:gd name="T33" fmla="*/ 0 h 240"/>
                <a:gd name="T34" fmla="*/ 84 w 207"/>
                <a:gd name="T35" fmla="*/ 0 h 240"/>
                <a:gd name="T36" fmla="*/ 121 w 207"/>
                <a:gd name="T37" fmla="*/ 5 h 240"/>
                <a:gd name="T38" fmla="*/ 151 w 207"/>
                <a:gd name="T39" fmla="*/ 16 h 240"/>
                <a:gd name="T40" fmla="*/ 175 w 207"/>
                <a:gd name="T41" fmla="*/ 33 h 240"/>
                <a:gd name="T42" fmla="*/ 191 w 207"/>
                <a:gd name="T43" fmla="*/ 54 h 240"/>
                <a:gd name="T44" fmla="*/ 200 w 207"/>
                <a:gd name="T45" fmla="*/ 77 h 240"/>
                <a:gd name="T46" fmla="*/ 207 w 207"/>
                <a:gd name="T47" fmla="*/ 100 h 240"/>
                <a:gd name="T48" fmla="*/ 207 w 207"/>
                <a:gd name="T49" fmla="*/ 119 h 240"/>
                <a:gd name="T50" fmla="*/ 205 w 207"/>
                <a:gd name="T51" fmla="*/ 149 h 240"/>
                <a:gd name="T52" fmla="*/ 193 w 207"/>
                <a:gd name="T53" fmla="*/ 177 h 240"/>
                <a:gd name="T54" fmla="*/ 175 w 207"/>
                <a:gd name="T55" fmla="*/ 203 h 240"/>
                <a:gd name="T56" fmla="*/ 149 w 207"/>
                <a:gd name="T57" fmla="*/ 221 h 240"/>
                <a:gd name="T58" fmla="*/ 116 w 207"/>
                <a:gd name="T59" fmla="*/ 235 h 240"/>
                <a:gd name="T60" fmla="*/ 77 w 207"/>
                <a:gd name="T61" fmla="*/ 240 h 240"/>
                <a:gd name="T62" fmla="*/ 0 w 207"/>
                <a:gd name="T63" fmla="*/ 240 h 240"/>
                <a:gd name="T64" fmla="*/ 0 w 207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0">
                  <a:moveTo>
                    <a:pt x="33" y="30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5"/>
                  </a:lnTo>
                  <a:lnTo>
                    <a:pt x="133" y="193"/>
                  </a:lnTo>
                  <a:lnTo>
                    <a:pt x="154" y="177"/>
                  </a:lnTo>
                  <a:lnTo>
                    <a:pt x="168" y="151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2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0"/>
                  </a:lnTo>
                  <a:lnTo>
                    <a:pt x="33" y="3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6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0"/>
                  </a:lnTo>
                  <a:lnTo>
                    <a:pt x="207" y="119"/>
                  </a:lnTo>
                  <a:lnTo>
                    <a:pt x="205" y="149"/>
                  </a:lnTo>
                  <a:lnTo>
                    <a:pt x="193" y="177"/>
                  </a:lnTo>
                  <a:lnTo>
                    <a:pt x="175" y="203"/>
                  </a:lnTo>
                  <a:lnTo>
                    <a:pt x="149" y="221"/>
                  </a:lnTo>
                  <a:lnTo>
                    <a:pt x="116" y="235"/>
                  </a:lnTo>
                  <a:lnTo>
                    <a:pt x="77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7003917" y="-481263"/>
              <a:ext cx="2430980" cy="875636"/>
              <a:chOff x="271463" y="2852738"/>
              <a:chExt cx="3190876" cy="1149350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"/>
              <p:cNvSpPr>
                <a:spLocks noEditPoints="1"/>
              </p:cNvSpPr>
              <p:nvPr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271463" y="2852738"/>
                <a:ext cx="1306513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19916"/>
            <a:ext cx="11663021" cy="46672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48200" y="8210550"/>
            <a:ext cx="914400" cy="914400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endParaRPr lang="en-US" sz="2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679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2" y="1074188"/>
            <a:ext cx="5847277" cy="46672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115268" y="1074188"/>
            <a:ext cx="5847277" cy="46672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35789076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2" y="1785389"/>
            <a:ext cx="5847277" cy="3955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115268" y="1785389"/>
            <a:ext cx="5847277" cy="3955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300038" y="1117600"/>
            <a:ext cx="5815230" cy="660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 b="1"/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46800" y="1117600"/>
            <a:ext cx="5815746" cy="660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 b="1"/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37005878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5994402" y="276225"/>
            <a:ext cx="5968143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5994400" y="1290089"/>
            <a:ext cx="5968143" cy="4450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692040" y="6303694"/>
            <a:ext cx="1825687" cy="3087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300" b="0" i="0" kern="1200" cap="none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BDFDD5F-E85B-4DA3-A4F9-9CF3C7409943}" type="datetime4">
              <a:rPr lang="en-US" smtClean="0"/>
              <a:pPr/>
              <a:t>March 9, 2017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834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6515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324512890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99772110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126980201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 hasCustomPrompt="1"/>
          </p:nvPr>
        </p:nvSpPr>
        <p:spPr>
          <a:xfrm>
            <a:off x="299524" y="1117600"/>
            <a:ext cx="11663021" cy="42926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Add Table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36158148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2" y="1074188"/>
            <a:ext cx="5847277" cy="466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115268" y="1074188"/>
            <a:ext cx="5847277" cy="466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05836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99523" y="1117600"/>
            <a:ext cx="11663021" cy="42926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138311132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1733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363301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85726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65119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73777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92202" y="1650999"/>
            <a:ext cx="10198098" cy="334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423400" y="5836800"/>
            <a:ext cx="2768600" cy="85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67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47576" y="6083300"/>
            <a:ext cx="1124512" cy="405048"/>
            <a:chOff x="271463" y="2852738"/>
            <a:chExt cx="3190876" cy="11493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58783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2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6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>
      <p:ext uri="{BB962C8B-B14F-4D97-AF65-F5344CB8AC3E}">
        <p14:creationId xmlns:p14="http://schemas.microsoft.com/office/powerpoint/2010/main" val="41134544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 userDrawn="1">
            <p:ph type="body" sz="quarter" idx="12"/>
          </p:nvPr>
        </p:nvSpPr>
        <p:spPr>
          <a:xfrm>
            <a:off x="431371" y="2817332"/>
            <a:ext cx="5131229" cy="1297467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000" b="0" cap="all" spc="-6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183"/>
          <p:cNvSpPr>
            <a:spLocks noGrp="1" noChangeArrowheads="1"/>
          </p:cNvSpPr>
          <p:nvPr userDrawn="1">
            <p:ph type="subTitle" idx="1" hasCustomPrompt="1"/>
          </p:nvPr>
        </p:nvSpPr>
        <p:spPr bwMode="blackWhite">
          <a:xfrm>
            <a:off x="5612971" y="2042632"/>
            <a:ext cx="4216829" cy="992668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1" kern="1200" cap="all" spc="-6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182"/>
          <p:cNvSpPr>
            <a:spLocks noGrp="1" noChangeArrowheads="1"/>
          </p:cNvSpPr>
          <p:nvPr userDrawn="1">
            <p:ph type="ctrTitle" hasCustomPrompt="1"/>
          </p:nvPr>
        </p:nvSpPr>
        <p:spPr bwMode="blackWhite">
          <a:xfrm>
            <a:off x="431371" y="1052032"/>
            <a:ext cx="5131229" cy="1716568"/>
          </a:xfrm>
          <a:ln w="25400"/>
          <a:effectLst/>
        </p:spPr>
        <p:txBody>
          <a:bodyPr tIns="91440" bIns="91440" anchor="t"/>
          <a:lstStyle>
            <a:lvl1pPr algn="l">
              <a:lnSpc>
                <a:spcPct val="100000"/>
              </a:lnSpc>
              <a:spcBef>
                <a:spcPct val="25000"/>
              </a:spcBef>
              <a:defRPr lang="en-US" sz="2900" b="1" kern="1200" cap="all" spc="-60" baseline="0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" y="4296291"/>
            <a:ext cx="12186303" cy="1076770"/>
          </a:xfrm>
          <a:prstGeom prst="rect">
            <a:avLst/>
          </a:prstGeom>
        </p:spPr>
      </p:pic>
      <p:sp>
        <p:nvSpPr>
          <p:cNvPr id="51" name="TextBox 50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14 MAR 2017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10636" y="5931672"/>
            <a:ext cx="5224214" cy="670193"/>
            <a:chOff x="7003917" y="-725488"/>
            <a:chExt cx="10382383" cy="1331913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345738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7357725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0807700" y="-511175"/>
              <a:ext cx="250825" cy="395288"/>
            </a:xfrm>
            <a:custGeom>
              <a:avLst/>
              <a:gdLst>
                <a:gd name="T0" fmla="*/ 88 w 158"/>
                <a:gd name="T1" fmla="*/ 0 h 249"/>
                <a:gd name="T2" fmla="*/ 114 w 158"/>
                <a:gd name="T3" fmla="*/ 2 h 249"/>
                <a:gd name="T4" fmla="*/ 137 w 158"/>
                <a:gd name="T5" fmla="*/ 9 h 249"/>
                <a:gd name="T6" fmla="*/ 156 w 158"/>
                <a:gd name="T7" fmla="*/ 26 h 249"/>
                <a:gd name="T8" fmla="*/ 130 w 158"/>
                <a:gd name="T9" fmla="*/ 51 h 249"/>
                <a:gd name="T10" fmla="*/ 114 w 158"/>
                <a:gd name="T11" fmla="*/ 35 h 249"/>
                <a:gd name="T12" fmla="*/ 88 w 158"/>
                <a:gd name="T13" fmla="*/ 30 h 249"/>
                <a:gd name="T14" fmla="*/ 65 w 158"/>
                <a:gd name="T15" fmla="*/ 33 h 249"/>
                <a:gd name="T16" fmla="*/ 51 w 158"/>
                <a:gd name="T17" fmla="*/ 42 h 249"/>
                <a:gd name="T18" fmla="*/ 44 w 158"/>
                <a:gd name="T19" fmla="*/ 54 h 249"/>
                <a:gd name="T20" fmla="*/ 41 w 158"/>
                <a:gd name="T21" fmla="*/ 65 h 249"/>
                <a:gd name="T22" fmla="*/ 46 w 158"/>
                <a:gd name="T23" fmla="*/ 84 h 249"/>
                <a:gd name="T24" fmla="*/ 55 w 158"/>
                <a:gd name="T25" fmla="*/ 93 h 249"/>
                <a:gd name="T26" fmla="*/ 72 w 158"/>
                <a:gd name="T27" fmla="*/ 103 h 249"/>
                <a:gd name="T28" fmla="*/ 90 w 158"/>
                <a:gd name="T29" fmla="*/ 110 h 249"/>
                <a:gd name="T30" fmla="*/ 109 w 158"/>
                <a:gd name="T31" fmla="*/ 114 h 249"/>
                <a:gd name="T32" fmla="*/ 128 w 158"/>
                <a:gd name="T33" fmla="*/ 124 h 249"/>
                <a:gd name="T34" fmla="*/ 144 w 158"/>
                <a:gd name="T35" fmla="*/ 135 h 249"/>
                <a:gd name="T36" fmla="*/ 156 w 158"/>
                <a:gd name="T37" fmla="*/ 151 h 249"/>
                <a:gd name="T38" fmla="*/ 158 w 158"/>
                <a:gd name="T39" fmla="*/ 177 h 249"/>
                <a:gd name="T40" fmla="*/ 156 w 158"/>
                <a:gd name="T41" fmla="*/ 203 h 249"/>
                <a:gd name="T42" fmla="*/ 144 w 158"/>
                <a:gd name="T43" fmla="*/ 221 h 249"/>
                <a:gd name="T44" fmla="*/ 125 w 158"/>
                <a:gd name="T45" fmla="*/ 238 h 249"/>
                <a:gd name="T46" fmla="*/ 102 w 158"/>
                <a:gd name="T47" fmla="*/ 247 h 249"/>
                <a:gd name="T48" fmla="*/ 76 w 158"/>
                <a:gd name="T49" fmla="*/ 249 h 249"/>
                <a:gd name="T50" fmla="*/ 46 w 158"/>
                <a:gd name="T51" fmla="*/ 247 h 249"/>
                <a:gd name="T52" fmla="*/ 21 w 158"/>
                <a:gd name="T53" fmla="*/ 235 h 249"/>
                <a:gd name="T54" fmla="*/ 0 w 158"/>
                <a:gd name="T55" fmla="*/ 217 h 249"/>
                <a:gd name="T56" fmla="*/ 28 w 158"/>
                <a:gd name="T57" fmla="*/ 193 h 249"/>
                <a:gd name="T58" fmla="*/ 41 w 158"/>
                <a:gd name="T59" fmla="*/ 210 h 249"/>
                <a:gd name="T60" fmla="*/ 58 w 158"/>
                <a:gd name="T61" fmla="*/ 217 h 249"/>
                <a:gd name="T62" fmla="*/ 76 w 158"/>
                <a:gd name="T63" fmla="*/ 219 h 249"/>
                <a:gd name="T64" fmla="*/ 93 w 158"/>
                <a:gd name="T65" fmla="*/ 217 h 249"/>
                <a:gd name="T66" fmla="*/ 109 w 158"/>
                <a:gd name="T67" fmla="*/ 210 h 249"/>
                <a:gd name="T68" fmla="*/ 121 w 158"/>
                <a:gd name="T69" fmla="*/ 198 h 249"/>
                <a:gd name="T70" fmla="*/ 125 w 158"/>
                <a:gd name="T71" fmla="*/ 179 h 249"/>
                <a:gd name="T72" fmla="*/ 121 w 158"/>
                <a:gd name="T73" fmla="*/ 165 h 249"/>
                <a:gd name="T74" fmla="*/ 109 w 158"/>
                <a:gd name="T75" fmla="*/ 154 h 249"/>
                <a:gd name="T76" fmla="*/ 95 w 158"/>
                <a:gd name="T77" fmla="*/ 147 h 249"/>
                <a:gd name="T78" fmla="*/ 76 w 158"/>
                <a:gd name="T79" fmla="*/ 140 h 249"/>
                <a:gd name="T80" fmla="*/ 55 w 158"/>
                <a:gd name="T81" fmla="*/ 133 h 249"/>
                <a:gd name="T82" fmla="*/ 37 w 158"/>
                <a:gd name="T83" fmla="*/ 126 h 249"/>
                <a:gd name="T84" fmla="*/ 23 w 158"/>
                <a:gd name="T85" fmla="*/ 112 h 249"/>
                <a:gd name="T86" fmla="*/ 11 w 158"/>
                <a:gd name="T87" fmla="*/ 93 h 249"/>
                <a:gd name="T88" fmla="*/ 7 w 158"/>
                <a:gd name="T89" fmla="*/ 65 h 249"/>
                <a:gd name="T90" fmla="*/ 9 w 158"/>
                <a:gd name="T91" fmla="*/ 49 h 249"/>
                <a:gd name="T92" fmla="*/ 18 w 158"/>
                <a:gd name="T93" fmla="*/ 30 h 249"/>
                <a:gd name="T94" fmla="*/ 35 w 158"/>
                <a:gd name="T95" fmla="*/ 14 h 249"/>
                <a:gd name="T96" fmla="*/ 58 w 158"/>
                <a:gd name="T97" fmla="*/ 2 h 249"/>
                <a:gd name="T98" fmla="*/ 88 w 158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49">
                  <a:moveTo>
                    <a:pt x="88" y="0"/>
                  </a:moveTo>
                  <a:lnTo>
                    <a:pt x="114" y="2"/>
                  </a:lnTo>
                  <a:lnTo>
                    <a:pt x="137" y="9"/>
                  </a:lnTo>
                  <a:lnTo>
                    <a:pt x="156" y="26"/>
                  </a:lnTo>
                  <a:lnTo>
                    <a:pt x="130" y="51"/>
                  </a:lnTo>
                  <a:lnTo>
                    <a:pt x="114" y="35"/>
                  </a:lnTo>
                  <a:lnTo>
                    <a:pt x="88" y="30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5"/>
                  </a:lnTo>
                  <a:lnTo>
                    <a:pt x="46" y="84"/>
                  </a:lnTo>
                  <a:lnTo>
                    <a:pt x="55" y="93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4"/>
                  </a:lnTo>
                  <a:lnTo>
                    <a:pt x="128" y="124"/>
                  </a:lnTo>
                  <a:lnTo>
                    <a:pt x="144" y="135"/>
                  </a:lnTo>
                  <a:lnTo>
                    <a:pt x="156" y="151"/>
                  </a:lnTo>
                  <a:lnTo>
                    <a:pt x="158" y="177"/>
                  </a:lnTo>
                  <a:lnTo>
                    <a:pt x="156" y="203"/>
                  </a:lnTo>
                  <a:lnTo>
                    <a:pt x="144" y="221"/>
                  </a:lnTo>
                  <a:lnTo>
                    <a:pt x="125" y="238"/>
                  </a:lnTo>
                  <a:lnTo>
                    <a:pt x="102" y="247"/>
                  </a:lnTo>
                  <a:lnTo>
                    <a:pt x="76" y="249"/>
                  </a:lnTo>
                  <a:lnTo>
                    <a:pt x="46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8" y="193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19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8"/>
                  </a:lnTo>
                  <a:lnTo>
                    <a:pt x="125" y="179"/>
                  </a:lnTo>
                  <a:lnTo>
                    <a:pt x="121" y="165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3"/>
                  </a:lnTo>
                  <a:lnTo>
                    <a:pt x="7" y="65"/>
                  </a:lnTo>
                  <a:lnTo>
                    <a:pt x="9" y="49"/>
                  </a:lnTo>
                  <a:lnTo>
                    <a:pt x="18" y="30"/>
                  </a:lnTo>
                  <a:lnTo>
                    <a:pt x="35" y="14"/>
                  </a:lnTo>
                  <a:lnTo>
                    <a:pt x="5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1136313" y="-503238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09 h 240"/>
                <a:gd name="T18" fmla="*/ 160 w 160"/>
                <a:gd name="T19" fmla="*/ 209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09"/>
                  </a:lnTo>
                  <a:lnTo>
                    <a:pt x="160" y="209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428413" y="-511175"/>
              <a:ext cx="339725" cy="395288"/>
            </a:xfrm>
            <a:custGeom>
              <a:avLst/>
              <a:gdLst>
                <a:gd name="T0" fmla="*/ 125 w 214"/>
                <a:gd name="T1" fmla="*/ 0 h 249"/>
                <a:gd name="T2" fmla="*/ 156 w 214"/>
                <a:gd name="T3" fmla="*/ 2 h 249"/>
                <a:gd name="T4" fmla="*/ 186 w 214"/>
                <a:gd name="T5" fmla="*/ 16 h 249"/>
                <a:gd name="T6" fmla="*/ 209 w 214"/>
                <a:gd name="T7" fmla="*/ 37 h 249"/>
                <a:gd name="T8" fmla="*/ 181 w 214"/>
                <a:gd name="T9" fmla="*/ 56 h 249"/>
                <a:gd name="T10" fmla="*/ 165 w 214"/>
                <a:gd name="T11" fmla="*/ 42 h 249"/>
                <a:gd name="T12" fmla="*/ 146 w 214"/>
                <a:gd name="T13" fmla="*/ 33 h 249"/>
                <a:gd name="T14" fmla="*/ 123 w 214"/>
                <a:gd name="T15" fmla="*/ 30 h 249"/>
                <a:gd name="T16" fmla="*/ 95 w 214"/>
                <a:gd name="T17" fmla="*/ 35 h 249"/>
                <a:gd name="T18" fmla="*/ 69 w 214"/>
                <a:gd name="T19" fmla="*/ 49 h 249"/>
                <a:gd name="T20" fmla="*/ 51 w 214"/>
                <a:gd name="T21" fmla="*/ 70 h 249"/>
                <a:gd name="T22" fmla="*/ 39 w 214"/>
                <a:gd name="T23" fmla="*/ 96 h 249"/>
                <a:gd name="T24" fmla="*/ 34 w 214"/>
                <a:gd name="T25" fmla="*/ 126 h 249"/>
                <a:gd name="T26" fmla="*/ 39 w 214"/>
                <a:gd name="T27" fmla="*/ 156 h 249"/>
                <a:gd name="T28" fmla="*/ 51 w 214"/>
                <a:gd name="T29" fmla="*/ 182 h 249"/>
                <a:gd name="T30" fmla="*/ 69 w 214"/>
                <a:gd name="T31" fmla="*/ 200 h 249"/>
                <a:gd name="T32" fmla="*/ 93 w 214"/>
                <a:gd name="T33" fmla="*/ 214 h 249"/>
                <a:gd name="T34" fmla="*/ 123 w 214"/>
                <a:gd name="T35" fmla="*/ 219 h 249"/>
                <a:gd name="T36" fmla="*/ 149 w 214"/>
                <a:gd name="T37" fmla="*/ 217 h 249"/>
                <a:gd name="T38" fmla="*/ 169 w 214"/>
                <a:gd name="T39" fmla="*/ 205 h 249"/>
                <a:gd name="T40" fmla="*/ 186 w 214"/>
                <a:gd name="T41" fmla="*/ 189 h 249"/>
                <a:gd name="T42" fmla="*/ 214 w 214"/>
                <a:gd name="T43" fmla="*/ 207 h 249"/>
                <a:gd name="T44" fmla="*/ 207 w 214"/>
                <a:gd name="T45" fmla="*/ 217 h 249"/>
                <a:gd name="T46" fmla="*/ 195 w 214"/>
                <a:gd name="T47" fmla="*/ 228 h 249"/>
                <a:gd name="T48" fmla="*/ 176 w 214"/>
                <a:gd name="T49" fmla="*/ 238 h 249"/>
                <a:gd name="T50" fmla="*/ 153 w 214"/>
                <a:gd name="T51" fmla="*/ 247 h 249"/>
                <a:gd name="T52" fmla="*/ 123 w 214"/>
                <a:gd name="T53" fmla="*/ 249 h 249"/>
                <a:gd name="T54" fmla="*/ 88 w 214"/>
                <a:gd name="T55" fmla="*/ 245 h 249"/>
                <a:gd name="T56" fmla="*/ 58 w 214"/>
                <a:gd name="T57" fmla="*/ 231 h 249"/>
                <a:gd name="T58" fmla="*/ 32 w 214"/>
                <a:gd name="T59" fmla="*/ 212 h 249"/>
                <a:gd name="T60" fmla="*/ 16 w 214"/>
                <a:gd name="T61" fmla="*/ 186 h 249"/>
                <a:gd name="T62" fmla="*/ 4 w 214"/>
                <a:gd name="T63" fmla="*/ 156 h 249"/>
                <a:gd name="T64" fmla="*/ 0 w 214"/>
                <a:gd name="T65" fmla="*/ 126 h 249"/>
                <a:gd name="T66" fmla="*/ 7 w 214"/>
                <a:gd name="T67" fmla="*/ 84 h 249"/>
                <a:gd name="T68" fmla="*/ 23 w 214"/>
                <a:gd name="T69" fmla="*/ 49 h 249"/>
                <a:gd name="T70" fmla="*/ 48 w 214"/>
                <a:gd name="T71" fmla="*/ 23 h 249"/>
                <a:gd name="T72" fmla="*/ 83 w 214"/>
                <a:gd name="T73" fmla="*/ 5 h 249"/>
                <a:gd name="T74" fmla="*/ 125 w 214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49">
                  <a:moveTo>
                    <a:pt x="125" y="0"/>
                  </a:moveTo>
                  <a:lnTo>
                    <a:pt x="156" y="2"/>
                  </a:lnTo>
                  <a:lnTo>
                    <a:pt x="186" y="16"/>
                  </a:lnTo>
                  <a:lnTo>
                    <a:pt x="209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0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69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69" y="205"/>
                  </a:lnTo>
                  <a:lnTo>
                    <a:pt x="186" y="189"/>
                  </a:lnTo>
                  <a:lnTo>
                    <a:pt x="214" y="207"/>
                  </a:lnTo>
                  <a:lnTo>
                    <a:pt x="207" y="217"/>
                  </a:lnTo>
                  <a:lnTo>
                    <a:pt x="195" y="228"/>
                  </a:lnTo>
                  <a:lnTo>
                    <a:pt x="176" y="238"/>
                  </a:lnTo>
                  <a:lnTo>
                    <a:pt x="153" y="247"/>
                  </a:lnTo>
                  <a:lnTo>
                    <a:pt x="123" y="249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2"/>
                  </a:lnTo>
                  <a:lnTo>
                    <a:pt x="16" y="186"/>
                  </a:lnTo>
                  <a:lnTo>
                    <a:pt x="4" y="156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3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1812588" y="-503238"/>
              <a:ext cx="290513" cy="387350"/>
            </a:xfrm>
            <a:custGeom>
              <a:avLst/>
              <a:gdLst>
                <a:gd name="T0" fmla="*/ 0 w 183"/>
                <a:gd name="T1" fmla="*/ 0 h 244"/>
                <a:gd name="T2" fmla="*/ 32 w 183"/>
                <a:gd name="T3" fmla="*/ 0 h 244"/>
                <a:gd name="T4" fmla="*/ 32 w 183"/>
                <a:gd name="T5" fmla="*/ 146 h 244"/>
                <a:gd name="T6" fmla="*/ 35 w 183"/>
                <a:gd name="T7" fmla="*/ 165 h 244"/>
                <a:gd name="T8" fmla="*/ 39 w 183"/>
                <a:gd name="T9" fmla="*/ 184 h 244"/>
                <a:gd name="T10" fmla="*/ 51 w 183"/>
                <a:gd name="T11" fmla="*/ 200 h 244"/>
                <a:gd name="T12" fmla="*/ 67 w 183"/>
                <a:gd name="T13" fmla="*/ 212 h 244"/>
                <a:gd name="T14" fmla="*/ 93 w 183"/>
                <a:gd name="T15" fmla="*/ 214 h 244"/>
                <a:gd name="T16" fmla="*/ 116 w 183"/>
                <a:gd name="T17" fmla="*/ 212 h 244"/>
                <a:gd name="T18" fmla="*/ 132 w 183"/>
                <a:gd name="T19" fmla="*/ 200 h 244"/>
                <a:gd name="T20" fmla="*/ 144 w 183"/>
                <a:gd name="T21" fmla="*/ 184 h 244"/>
                <a:gd name="T22" fmla="*/ 151 w 183"/>
                <a:gd name="T23" fmla="*/ 165 h 244"/>
                <a:gd name="T24" fmla="*/ 151 w 183"/>
                <a:gd name="T25" fmla="*/ 146 h 244"/>
                <a:gd name="T26" fmla="*/ 151 w 183"/>
                <a:gd name="T27" fmla="*/ 0 h 244"/>
                <a:gd name="T28" fmla="*/ 183 w 183"/>
                <a:gd name="T29" fmla="*/ 0 h 244"/>
                <a:gd name="T30" fmla="*/ 183 w 183"/>
                <a:gd name="T31" fmla="*/ 151 h 244"/>
                <a:gd name="T32" fmla="*/ 179 w 183"/>
                <a:gd name="T33" fmla="*/ 184 h 244"/>
                <a:gd name="T34" fmla="*/ 167 w 183"/>
                <a:gd name="T35" fmla="*/ 209 h 244"/>
                <a:gd name="T36" fmla="*/ 146 w 183"/>
                <a:gd name="T37" fmla="*/ 228 h 244"/>
                <a:gd name="T38" fmla="*/ 121 w 183"/>
                <a:gd name="T39" fmla="*/ 240 h 244"/>
                <a:gd name="T40" fmla="*/ 93 w 183"/>
                <a:gd name="T41" fmla="*/ 244 h 244"/>
                <a:gd name="T42" fmla="*/ 62 w 183"/>
                <a:gd name="T43" fmla="*/ 240 h 244"/>
                <a:gd name="T44" fmla="*/ 37 w 183"/>
                <a:gd name="T45" fmla="*/ 228 h 244"/>
                <a:gd name="T46" fmla="*/ 16 w 183"/>
                <a:gd name="T47" fmla="*/ 209 h 244"/>
                <a:gd name="T48" fmla="*/ 4 w 183"/>
                <a:gd name="T49" fmla="*/ 184 h 244"/>
                <a:gd name="T50" fmla="*/ 0 w 183"/>
                <a:gd name="T51" fmla="*/ 151 h 244"/>
                <a:gd name="T52" fmla="*/ 0 w 183"/>
                <a:gd name="T5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4">
                  <a:moveTo>
                    <a:pt x="0" y="0"/>
                  </a:moveTo>
                  <a:lnTo>
                    <a:pt x="32" y="0"/>
                  </a:lnTo>
                  <a:lnTo>
                    <a:pt x="32" y="146"/>
                  </a:lnTo>
                  <a:lnTo>
                    <a:pt x="35" y="165"/>
                  </a:lnTo>
                  <a:lnTo>
                    <a:pt x="39" y="184"/>
                  </a:lnTo>
                  <a:lnTo>
                    <a:pt x="51" y="200"/>
                  </a:lnTo>
                  <a:lnTo>
                    <a:pt x="67" y="212"/>
                  </a:lnTo>
                  <a:lnTo>
                    <a:pt x="93" y="214"/>
                  </a:lnTo>
                  <a:lnTo>
                    <a:pt x="116" y="212"/>
                  </a:lnTo>
                  <a:lnTo>
                    <a:pt x="132" y="200"/>
                  </a:lnTo>
                  <a:lnTo>
                    <a:pt x="144" y="184"/>
                  </a:lnTo>
                  <a:lnTo>
                    <a:pt x="151" y="165"/>
                  </a:lnTo>
                  <a:lnTo>
                    <a:pt x="151" y="146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1"/>
                  </a:lnTo>
                  <a:lnTo>
                    <a:pt x="179" y="184"/>
                  </a:lnTo>
                  <a:lnTo>
                    <a:pt x="167" y="209"/>
                  </a:lnTo>
                  <a:lnTo>
                    <a:pt x="146" y="228"/>
                  </a:lnTo>
                  <a:lnTo>
                    <a:pt x="121" y="240"/>
                  </a:lnTo>
                  <a:lnTo>
                    <a:pt x="93" y="244"/>
                  </a:lnTo>
                  <a:lnTo>
                    <a:pt x="62" y="240"/>
                  </a:lnTo>
                  <a:lnTo>
                    <a:pt x="37" y="228"/>
                  </a:lnTo>
                  <a:lnTo>
                    <a:pt x="16" y="209"/>
                  </a:lnTo>
                  <a:lnTo>
                    <a:pt x="4" y="184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12196763" y="-503238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2 h 240"/>
                <a:gd name="T10" fmla="*/ 114 w 170"/>
                <a:gd name="T11" fmla="*/ 95 h 240"/>
                <a:gd name="T12" fmla="*/ 123 w 170"/>
                <a:gd name="T13" fmla="*/ 84 h 240"/>
                <a:gd name="T14" fmla="*/ 125 w 170"/>
                <a:gd name="T15" fmla="*/ 67 h 240"/>
                <a:gd name="T16" fmla="*/ 123 w 170"/>
                <a:gd name="T17" fmla="*/ 51 h 240"/>
                <a:gd name="T18" fmla="*/ 114 w 170"/>
                <a:gd name="T19" fmla="*/ 39 h 240"/>
                <a:gd name="T20" fmla="*/ 102 w 170"/>
                <a:gd name="T21" fmla="*/ 32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1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7 h 240"/>
                <a:gd name="T44" fmla="*/ 156 w 170"/>
                <a:gd name="T45" fmla="*/ 88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2"/>
                  </a:lnTo>
                  <a:lnTo>
                    <a:pt x="114" y="95"/>
                  </a:lnTo>
                  <a:lnTo>
                    <a:pt x="123" y="84"/>
                  </a:lnTo>
                  <a:lnTo>
                    <a:pt x="125" y="67"/>
                  </a:lnTo>
                  <a:lnTo>
                    <a:pt x="123" y="51"/>
                  </a:lnTo>
                  <a:lnTo>
                    <a:pt x="114" y="39"/>
                  </a:lnTo>
                  <a:lnTo>
                    <a:pt x="102" y="32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1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7"/>
                  </a:lnTo>
                  <a:lnTo>
                    <a:pt x="156" y="88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2520613" y="-503238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2 h 240"/>
                <a:gd name="T10" fmla="*/ 147 w 161"/>
                <a:gd name="T11" fmla="*/ 102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09 h 240"/>
                <a:gd name="T18" fmla="*/ 161 w 161"/>
                <a:gd name="T19" fmla="*/ 209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2"/>
                  </a:lnTo>
                  <a:lnTo>
                    <a:pt x="147" y="102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09"/>
                  </a:lnTo>
                  <a:lnTo>
                    <a:pt x="161" y="209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2976225" y="-511175"/>
              <a:ext cx="334963" cy="395288"/>
            </a:xfrm>
            <a:custGeom>
              <a:avLst/>
              <a:gdLst>
                <a:gd name="T0" fmla="*/ 123 w 211"/>
                <a:gd name="T1" fmla="*/ 0 h 249"/>
                <a:gd name="T2" fmla="*/ 156 w 211"/>
                <a:gd name="T3" fmla="*/ 2 h 249"/>
                <a:gd name="T4" fmla="*/ 184 w 211"/>
                <a:gd name="T5" fmla="*/ 16 h 249"/>
                <a:gd name="T6" fmla="*/ 207 w 211"/>
                <a:gd name="T7" fmla="*/ 37 h 249"/>
                <a:gd name="T8" fmla="*/ 181 w 211"/>
                <a:gd name="T9" fmla="*/ 56 h 249"/>
                <a:gd name="T10" fmla="*/ 165 w 211"/>
                <a:gd name="T11" fmla="*/ 42 h 249"/>
                <a:gd name="T12" fmla="*/ 144 w 211"/>
                <a:gd name="T13" fmla="*/ 33 h 249"/>
                <a:gd name="T14" fmla="*/ 123 w 211"/>
                <a:gd name="T15" fmla="*/ 30 h 249"/>
                <a:gd name="T16" fmla="*/ 93 w 211"/>
                <a:gd name="T17" fmla="*/ 35 h 249"/>
                <a:gd name="T18" fmla="*/ 67 w 211"/>
                <a:gd name="T19" fmla="*/ 49 h 249"/>
                <a:gd name="T20" fmla="*/ 49 w 211"/>
                <a:gd name="T21" fmla="*/ 70 h 249"/>
                <a:gd name="T22" fmla="*/ 37 w 211"/>
                <a:gd name="T23" fmla="*/ 96 h 249"/>
                <a:gd name="T24" fmla="*/ 35 w 211"/>
                <a:gd name="T25" fmla="*/ 126 h 249"/>
                <a:gd name="T26" fmla="*/ 37 w 211"/>
                <a:gd name="T27" fmla="*/ 156 h 249"/>
                <a:gd name="T28" fmla="*/ 49 w 211"/>
                <a:gd name="T29" fmla="*/ 182 h 249"/>
                <a:gd name="T30" fmla="*/ 67 w 211"/>
                <a:gd name="T31" fmla="*/ 200 h 249"/>
                <a:gd name="T32" fmla="*/ 93 w 211"/>
                <a:gd name="T33" fmla="*/ 214 h 249"/>
                <a:gd name="T34" fmla="*/ 123 w 211"/>
                <a:gd name="T35" fmla="*/ 219 h 249"/>
                <a:gd name="T36" fmla="*/ 149 w 211"/>
                <a:gd name="T37" fmla="*/ 217 h 249"/>
                <a:gd name="T38" fmla="*/ 170 w 211"/>
                <a:gd name="T39" fmla="*/ 205 h 249"/>
                <a:gd name="T40" fmla="*/ 186 w 211"/>
                <a:gd name="T41" fmla="*/ 189 h 249"/>
                <a:gd name="T42" fmla="*/ 211 w 211"/>
                <a:gd name="T43" fmla="*/ 207 h 249"/>
                <a:gd name="T44" fmla="*/ 205 w 211"/>
                <a:gd name="T45" fmla="*/ 217 h 249"/>
                <a:gd name="T46" fmla="*/ 193 w 211"/>
                <a:gd name="T47" fmla="*/ 228 h 249"/>
                <a:gd name="T48" fmla="*/ 174 w 211"/>
                <a:gd name="T49" fmla="*/ 238 h 249"/>
                <a:gd name="T50" fmla="*/ 151 w 211"/>
                <a:gd name="T51" fmla="*/ 247 h 249"/>
                <a:gd name="T52" fmla="*/ 121 w 211"/>
                <a:gd name="T53" fmla="*/ 249 h 249"/>
                <a:gd name="T54" fmla="*/ 86 w 211"/>
                <a:gd name="T55" fmla="*/ 245 h 249"/>
                <a:gd name="T56" fmla="*/ 56 w 211"/>
                <a:gd name="T57" fmla="*/ 231 h 249"/>
                <a:gd name="T58" fmla="*/ 32 w 211"/>
                <a:gd name="T59" fmla="*/ 212 h 249"/>
                <a:gd name="T60" fmla="*/ 14 w 211"/>
                <a:gd name="T61" fmla="*/ 186 h 249"/>
                <a:gd name="T62" fmla="*/ 2 w 211"/>
                <a:gd name="T63" fmla="*/ 156 h 249"/>
                <a:gd name="T64" fmla="*/ 0 w 211"/>
                <a:gd name="T65" fmla="*/ 126 h 249"/>
                <a:gd name="T66" fmla="*/ 4 w 211"/>
                <a:gd name="T67" fmla="*/ 84 h 249"/>
                <a:gd name="T68" fmla="*/ 21 w 211"/>
                <a:gd name="T69" fmla="*/ 49 h 249"/>
                <a:gd name="T70" fmla="*/ 49 w 211"/>
                <a:gd name="T71" fmla="*/ 23 h 249"/>
                <a:gd name="T72" fmla="*/ 83 w 211"/>
                <a:gd name="T73" fmla="*/ 5 h 249"/>
                <a:gd name="T74" fmla="*/ 123 w 211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7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70" y="205"/>
                  </a:lnTo>
                  <a:lnTo>
                    <a:pt x="186" y="189"/>
                  </a:lnTo>
                  <a:lnTo>
                    <a:pt x="211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4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3341350" y="-511175"/>
              <a:ext cx="395288" cy="395288"/>
            </a:xfrm>
            <a:custGeom>
              <a:avLst/>
              <a:gdLst>
                <a:gd name="T0" fmla="*/ 123 w 249"/>
                <a:gd name="T1" fmla="*/ 30 h 249"/>
                <a:gd name="T2" fmla="*/ 93 w 249"/>
                <a:gd name="T3" fmla="*/ 35 h 249"/>
                <a:gd name="T4" fmla="*/ 70 w 249"/>
                <a:gd name="T5" fmla="*/ 49 h 249"/>
                <a:gd name="T6" fmla="*/ 49 w 249"/>
                <a:gd name="T7" fmla="*/ 68 h 249"/>
                <a:gd name="T8" fmla="*/ 37 w 249"/>
                <a:gd name="T9" fmla="*/ 96 h 249"/>
                <a:gd name="T10" fmla="*/ 35 w 249"/>
                <a:gd name="T11" fmla="*/ 124 h 249"/>
                <a:gd name="T12" fmla="*/ 37 w 249"/>
                <a:gd name="T13" fmla="*/ 154 h 249"/>
                <a:gd name="T14" fmla="*/ 49 w 249"/>
                <a:gd name="T15" fmla="*/ 182 h 249"/>
                <a:gd name="T16" fmla="*/ 70 w 249"/>
                <a:gd name="T17" fmla="*/ 200 h 249"/>
                <a:gd name="T18" fmla="*/ 93 w 249"/>
                <a:gd name="T19" fmla="*/ 214 h 249"/>
                <a:gd name="T20" fmla="*/ 123 w 249"/>
                <a:gd name="T21" fmla="*/ 219 h 249"/>
                <a:gd name="T22" fmla="*/ 154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0 w 249"/>
                <a:gd name="T29" fmla="*/ 154 h 249"/>
                <a:gd name="T30" fmla="*/ 214 w 249"/>
                <a:gd name="T31" fmla="*/ 124 h 249"/>
                <a:gd name="T32" fmla="*/ 210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4 w 249"/>
                <a:gd name="T39" fmla="*/ 35 h 249"/>
                <a:gd name="T40" fmla="*/ 123 w 249"/>
                <a:gd name="T41" fmla="*/ 30 h 249"/>
                <a:gd name="T42" fmla="*/ 123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2 w 249"/>
                <a:gd name="T51" fmla="*/ 84 h 249"/>
                <a:gd name="T52" fmla="*/ 249 w 249"/>
                <a:gd name="T53" fmla="*/ 124 h 249"/>
                <a:gd name="T54" fmla="*/ 242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3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5 w 249"/>
                <a:gd name="T71" fmla="*/ 165 h 249"/>
                <a:gd name="T72" fmla="*/ 0 w 249"/>
                <a:gd name="T73" fmla="*/ 124 h 249"/>
                <a:gd name="T74" fmla="*/ 5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3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3" y="30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54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0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3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5" y="165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381125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422400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4652625" y="-503238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2 h 240"/>
                <a:gd name="T10" fmla="*/ 145 w 159"/>
                <a:gd name="T11" fmla="*/ 102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09 h 240"/>
                <a:gd name="T18" fmla="*/ 159 w 159"/>
                <a:gd name="T19" fmla="*/ 209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2"/>
                  </a:lnTo>
                  <a:lnTo>
                    <a:pt x="145" y="102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09"/>
                  </a:lnTo>
                  <a:lnTo>
                    <a:pt x="159" y="209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4955838" y="-511175"/>
              <a:ext cx="336550" cy="395288"/>
            </a:xfrm>
            <a:custGeom>
              <a:avLst/>
              <a:gdLst>
                <a:gd name="T0" fmla="*/ 123 w 212"/>
                <a:gd name="T1" fmla="*/ 0 h 249"/>
                <a:gd name="T2" fmla="*/ 156 w 212"/>
                <a:gd name="T3" fmla="*/ 2 h 249"/>
                <a:gd name="T4" fmla="*/ 184 w 212"/>
                <a:gd name="T5" fmla="*/ 16 h 249"/>
                <a:gd name="T6" fmla="*/ 207 w 212"/>
                <a:gd name="T7" fmla="*/ 37 h 249"/>
                <a:gd name="T8" fmla="*/ 179 w 212"/>
                <a:gd name="T9" fmla="*/ 56 h 249"/>
                <a:gd name="T10" fmla="*/ 165 w 212"/>
                <a:gd name="T11" fmla="*/ 42 h 249"/>
                <a:gd name="T12" fmla="*/ 144 w 212"/>
                <a:gd name="T13" fmla="*/ 33 h 249"/>
                <a:gd name="T14" fmla="*/ 123 w 212"/>
                <a:gd name="T15" fmla="*/ 30 h 249"/>
                <a:gd name="T16" fmla="*/ 93 w 212"/>
                <a:gd name="T17" fmla="*/ 35 h 249"/>
                <a:gd name="T18" fmla="*/ 68 w 212"/>
                <a:gd name="T19" fmla="*/ 49 h 249"/>
                <a:gd name="T20" fmla="*/ 49 w 212"/>
                <a:gd name="T21" fmla="*/ 70 h 249"/>
                <a:gd name="T22" fmla="*/ 37 w 212"/>
                <a:gd name="T23" fmla="*/ 96 h 249"/>
                <a:gd name="T24" fmla="*/ 33 w 212"/>
                <a:gd name="T25" fmla="*/ 126 h 249"/>
                <a:gd name="T26" fmla="*/ 37 w 212"/>
                <a:gd name="T27" fmla="*/ 156 h 249"/>
                <a:gd name="T28" fmla="*/ 49 w 212"/>
                <a:gd name="T29" fmla="*/ 182 h 249"/>
                <a:gd name="T30" fmla="*/ 68 w 212"/>
                <a:gd name="T31" fmla="*/ 200 h 249"/>
                <a:gd name="T32" fmla="*/ 93 w 212"/>
                <a:gd name="T33" fmla="*/ 214 h 249"/>
                <a:gd name="T34" fmla="*/ 123 w 212"/>
                <a:gd name="T35" fmla="*/ 219 h 249"/>
                <a:gd name="T36" fmla="*/ 147 w 212"/>
                <a:gd name="T37" fmla="*/ 217 h 249"/>
                <a:gd name="T38" fmla="*/ 168 w 212"/>
                <a:gd name="T39" fmla="*/ 205 h 249"/>
                <a:gd name="T40" fmla="*/ 184 w 212"/>
                <a:gd name="T41" fmla="*/ 189 h 249"/>
                <a:gd name="T42" fmla="*/ 212 w 212"/>
                <a:gd name="T43" fmla="*/ 207 h 249"/>
                <a:gd name="T44" fmla="*/ 205 w 212"/>
                <a:gd name="T45" fmla="*/ 217 h 249"/>
                <a:gd name="T46" fmla="*/ 193 w 212"/>
                <a:gd name="T47" fmla="*/ 228 h 249"/>
                <a:gd name="T48" fmla="*/ 175 w 212"/>
                <a:gd name="T49" fmla="*/ 238 h 249"/>
                <a:gd name="T50" fmla="*/ 151 w 212"/>
                <a:gd name="T51" fmla="*/ 247 h 249"/>
                <a:gd name="T52" fmla="*/ 121 w 212"/>
                <a:gd name="T53" fmla="*/ 249 h 249"/>
                <a:gd name="T54" fmla="*/ 86 w 212"/>
                <a:gd name="T55" fmla="*/ 245 h 249"/>
                <a:gd name="T56" fmla="*/ 56 w 212"/>
                <a:gd name="T57" fmla="*/ 231 h 249"/>
                <a:gd name="T58" fmla="*/ 33 w 212"/>
                <a:gd name="T59" fmla="*/ 212 h 249"/>
                <a:gd name="T60" fmla="*/ 14 w 212"/>
                <a:gd name="T61" fmla="*/ 186 h 249"/>
                <a:gd name="T62" fmla="*/ 2 w 212"/>
                <a:gd name="T63" fmla="*/ 156 h 249"/>
                <a:gd name="T64" fmla="*/ 0 w 212"/>
                <a:gd name="T65" fmla="*/ 126 h 249"/>
                <a:gd name="T66" fmla="*/ 5 w 212"/>
                <a:gd name="T67" fmla="*/ 84 h 249"/>
                <a:gd name="T68" fmla="*/ 21 w 212"/>
                <a:gd name="T69" fmla="*/ 49 h 249"/>
                <a:gd name="T70" fmla="*/ 49 w 212"/>
                <a:gd name="T71" fmla="*/ 23 h 249"/>
                <a:gd name="T72" fmla="*/ 82 w 212"/>
                <a:gd name="T73" fmla="*/ 5 h 249"/>
                <a:gd name="T74" fmla="*/ 123 w 212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8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7" y="217"/>
                  </a:lnTo>
                  <a:lnTo>
                    <a:pt x="168" y="205"/>
                  </a:lnTo>
                  <a:lnTo>
                    <a:pt x="184" y="189"/>
                  </a:lnTo>
                  <a:lnTo>
                    <a:pt x="212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5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15311438" y="-503238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 userDrawn="1"/>
          </p:nvSpPr>
          <p:spPr bwMode="auto">
            <a:xfrm>
              <a:off x="15662275" y="-503238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 userDrawn="1"/>
          </p:nvSpPr>
          <p:spPr bwMode="auto">
            <a:xfrm>
              <a:off x="15776575" y="-511175"/>
              <a:ext cx="395288" cy="395288"/>
            </a:xfrm>
            <a:custGeom>
              <a:avLst/>
              <a:gdLst>
                <a:gd name="T0" fmla="*/ 125 w 249"/>
                <a:gd name="T1" fmla="*/ 30 h 249"/>
                <a:gd name="T2" fmla="*/ 95 w 249"/>
                <a:gd name="T3" fmla="*/ 35 h 249"/>
                <a:gd name="T4" fmla="*/ 70 w 249"/>
                <a:gd name="T5" fmla="*/ 49 h 249"/>
                <a:gd name="T6" fmla="*/ 51 w 249"/>
                <a:gd name="T7" fmla="*/ 68 h 249"/>
                <a:gd name="T8" fmla="*/ 39 w 249"/>
                <a:gd name="T9" fmla="*/ 96 h 249"/>
                <a:gd name="T10" fmla="*/ 35 w 249"/>
                <a:gd name="T11" fmla="*/ 124 h 249"/>
                <a:gd name="T12" fmla="*/ 39 w 249"/>
                <a:gd name="T13" fmla="*/ 154 h 249"/>
                <a:gd name="T14" fmla="*/ 51 w 249"/>
                <a:gd name="T15" fmla="*/ 182 h 249"/>
                <a:gd name="T16" fmla="*/ 70 w 249"/>
                <a:gd name="T17" fmla="*/ 200 h 249"/>
                <a:gd name="T18" fmla="*/ 95 w 249"/>
                <a:gd name="T19" fmla="*/ 214 h 249"/>
                <a:gd name="T20" fmla="*/ 125 w 249"/>
                <a:gd name="T21" fmla="*/ 219 h 249"/>
                <a:gd name="T22" fmla="*/ 156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2 w 249"/>
                <a:gd name="T29" fmla="*/ 154 h 249"/>
                <a:gd name="T30" fmla="*/ 214 w 249"/>
                <a:gd name="T31" fmla="*/ 124 h 249"/>
                <a:gd name="T32" fmla="*/ 212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6 w 249"/>
                <a:gd name="T39" fmla="*/ 35 h 249"/>
                <a:gd name="T40" fmla="*/ 125 w 249"/>
                <a:gd name="T41" fmla="*/ 30 h 249"/>
                <a:gd name="T42" fmla="*/ 125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4 w 249"/>
                <a:gd name="T51" fmla="*/ 84 h 249"/>
                <a:gd name="T52" fmla="*/ 249 w 249"/>
                <a:gd name="T53" fmla="*/ 124 h 249"/>
                <a:gd name="T54" fmla="*/ 244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5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7 w 249"/>
                <a:gd name="T71" fmla="*/ 165 h 249"/>
                <a:gd name="T72" fmla="*/ 0 w 249"/>
                <a:gd name="T73" fmla="*/ 124 h 249"/>
                <a:gd name="T74" fmla="*/ 7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5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5" y="30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0"/>
                  </a:lnTo>
                  <a:lnTo>
                    <a:pt x="95" y="214"/>
                  </a:lnTo>
                  <a:lnTo>
                    <a:pt x="125" y="219"/>
                  </a:lnTo>
                  <a:lnTo>
                    <a:pt x="156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0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5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7" y="165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16244888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0"/>
            <p:cNvSpPr>
              <a:spLocks/>
            </p:cNvSpPr>
            <p:nvPr userDrawn="1"/>
          </p:nvSpPr>
          <p:spPr bwMode="auto">
            <a:xfrm>
              <a:off x="16640175" y="-511175"/>
              <a:ext cx="252413" cy="395288"/>
            </a:xfrm>
            <a:custGeom>
              <a:avLst/>
              <a:gdLst>
                <a:gd name="T0" fmla="*/ 89 w 159"/>
                <a:gd name="T1" fmla="*/ 0 h 249"/>
                <a:gd name="T2" fmla="*/ 114 w 159"/>
                <a:gd name="T3" fmla="*/ 2 h 249"/>
                <a:gd name="T4" fmla="*/ 138 w 159"/>
                <a:gd name="T5" fmla="*/ 9 h 249"/>
                <a:gd name="T6" fmla="*/ 156 w 159"/>
                <a:gd name="T7" fmla="*/ 26 h 249"/>
                <a:gd name="T8" fmla="*/ 131 w 159"/>
                <a:gd name="T9" fmla="*/ 51 h 249"/>
                <a:gd name="T10" fmla="*/ 114 w 159"/>
                <a:gd name="T11" fmla="*/ 35 h 249"/>
                <a:gd name="T12" fmla="*/ 89 w 159"/>
                <a:gd name="T13" fmla="*/ 30 h 249"/>
                <a:gd name="T14" fmla="*/ 66 w 159"/>
                <a:gd name="T15" fmla="*/ 33 h 249"/>
                <a:gd name="T16" fmla="*/ 52 w 159"/>
                <a:gd name="T17" fmla="*/ 42 h 249"/>
                <a:gd name="T18" fmla="*/ 45 w 159"/>
                <a:gd name="T19" fmla="*/ 54 h 249"/>
                <a:gd name="T20" fmla="*/ 42 w 159"/>
                <a:gd name="T21" fmla="*/ 65 h 249"/>
                <a:gd name="T22" fmla="*/ 47 w 159"/>
                <a:gd name="T23" fmla="*/ 84 h 249"/>
                <a:gd name="T24" fmla="*/ 56 w 159"/>
                <a:gd name="T25" fmla="*/ 93 h 249"/>
                <a:gd name="T26" fmla="*/ 73 w 159"/>
                <a:gd name="T27" fmla="*/ 103 h 249"/>
                <a:gd name="T28" fmla="*/ 91 w 159"/>
                <a:gd name="T29" fmla="*/ 110 h 249"/>
                <a:gd name="T30" fmla="*/ 110 w 159"/>
                <a:gd name="T31" fmla="*/ 114 h 249"/>
                <a:gd name="T32" fmla="*/ 128 w 159"/>
                <a:gd name="T33" fmla="*/ 124 h 249"/>
                <a:gd name="T34" fmla="*/ 145 w 159"/>
                <a:gd name="T35" fmla="*/ 135 h 249"/>
                <a:gd name="T36" fmla="*/ 156 w 159"/>
                <a:gd name="T37" fmla="*/ 151 h 249"/>
                <a:gd name="T38" fmla="*/ 159 w 159"/>
                <a:gd name="T39" fmla="*/ 177 h 249"/>
                <a:gd name="T40" fmla="*/ 156 w 159"/>
                <a:gd name="T41" fmla="*/ 203 h 249"/>
                <a:gd name="T42" fmla="*/ 145 w 159"/>
                <a:gd name="T43" fmla="*/ 221 h 249"/>
                <a:gd name="T44" fmla="*/ 126 w 159"/>
                <a:gd name="T45" fmla="*/ 238 h 249"/>
                <a:gd name="T46" fmla="*/ 103 w 159"/>
                <a:gd name="T47" fmla="*/ 247 h 249"/>
                <a:gd name="T48" fmla="*/ 77 w 159"/>
                <a:gd name="T49" fmla="*/ 249 h 249"/>
                <a:gd name="T50" fmla="*/ 47 w 159"/>
                <a:gd name="T51" fmla="*/ 247 h 249"/>
                <a:gd name="T52" fmla="*/ 21 w 159"/>
                <a:gd name="T53" fmla="*/ 235 h 249"/>
                <a:gd name="T54" fmla="*/ 0 w 159"/>
                <a:gd name="T55" fmla="*/ 217 h 249"/>
                <a:gd name="T56" fmla="*/ 26 w 159"/>
                <a:gd name="T57" fmla="*/ 193 h 249"/>
                <a:gd name="T58" fmla="*/ 40 w 159"/>
                <a:gd name="T59" fmla="*/ 210 h 249"/>
                <a:gd name="T60" fmla="*/ 59 w 159"/>
                <a:gd name="T61" fmla="*/ 217 h 249"/>
                <a:gd name="T62" fmla="*/ 77 w 159"/>
                <a:gd name="T63" fmla="*/ 219 h 249"/>
                <a:gd name="T64" fmla="*/ 93 w 159"/>
                <a:gd name="T65" fmla="*/ 217 h 249"/>
                <a:gd name="T66" fmla="*/ 110 w 159"/>
                <a:gd name="T67" fmla="*/ 210 h 249"/>
                <a:gd name="T68" fmla="*/ 121 w 159"/>
                <a:gd name="T69" fmla="*/ 198 h 249"/>
                <a:gd name="T70" fmla="*/ 126 w 159"/>
                <a:gd name="T71" fmla="*/ 179 h 249"/>
                <a:gd name="T72" fmla="*/ 121 w 159"/>
                <a:gd name="T73" fmla="*/ 165 h 249"/>
                <a:gd name="T74" fmla="*/ 110 w 159"/>
                <a:gd name="T75" fmla="*/ 154 h 249"/>
                <a:gd name="T76" fmla="*/ 96 w 159"/>
                <a:gd name="T77" fmla="*/ 147 h 249"/>
                <a:gd name="T78" fmla="*/ 77 w 159"/>
                <a:gd name="T79" fmla="*/ 140 h 249"/>
                <a:gd name="T80" fmla="*/ 56 w 159"/>
                <a:gd name="T81" fmla="*/ 133 h 249"/>
                <a:gd name="T82" fmla="*/ 38 w 159"/>
                <a:gd name="T83" fmla="*/ 126 h 249"/>
                <a:gd name="T84" fmla="*/ 21 w 159"/>
                <a:gd name="T85" fmla="*/ 112 h 249"/>
                <a:gd name="T86" fmla="*/ 12 w 159"/>
                <a:gd name="T87" fmla="*/ 93 h 249"/>
                <a:gd name="T88" fmla="*/ 7 w 159"/>
                <a:gd name="T89" fmla="*/ 65 h 249"/>
                <a:gd name="T90" fmla="*/ 10 w 159"/>
                <a:gd name="T91" fmla="*/ 49 h 249"/>
                <a:gd name="T92" fmla="*/ 19 w 159"/>
                <a:gd name="T93" fmla="*/ 30 h 249"/>
                <a:gd name="T94" fmla="*/ 35 w 159"/>
                <a:gd name="T95" fmla="*/ 14 h 249"/>
                <a:gd name="T96" fmla="*/ 59 w 159"/>
                <a:gd name="T97" fmla="*/ 2 h 249"/>
                <a:gd name="T98" fmla="*/ 89 w 159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49">
                  <a:moveTo>
                    <a:pt x="89" y="0"/>
                  </a:moveTo>
                  <a:lnTo>
                    <a:pt x="114" y="2"/>
                  </a:lnTo>
                  <a:lnTo>
                    <a:pt x="138" y="9"/>
                  </a:lnTo>
                  <a:lnTo>
                    <a:pt x="156" y="26"/>
                  </a:lnTo>
                  <a:lnTo>
                    <a:pt x="131" y="51"/>
                  </a:lnTo>
                  <a:lnTo>
                    <a:pt x="114" y="35"/>
                  </a:lnTo>
                  <a:lnTo>
                    <a:pt x="89" y="30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5"/>
                  </a:lnTo>
                  <a:lnTo>
                    <a:pt x="47" y="84"/>
                  </a:lnTo>
                  <a:lnTo>
                    <a:pt x="56" y="93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4"/>
                  </a:lnTo>
                  <a:lnTo>
                    <a:pt x="128" y="124"/>
                  </a:lnTo>
                  <a:lnTo>
                    <a:pt x="145" y="135"/>
                  </a:lnTo>
                  <a:lnTo>
                    <a:pt x="156" y="151"/>
                  </a:lnTo>
                  <a:lnTo>
                    <a:pt x="159" y="177"/>
                  </a:lnTo>
                  <a:lnTo>
                    <a:pt x="156" y="203"/>
                  </a:lnTo>
                  <a:lnTo>
                    <a:pt x="145" y="221"/>
                  </a:lnTo>
                  <a:lnTo>
                    <a:pt x="126" y="238"/>
                  </a:lnTo>
                  <a:lnTo>
                    <a:pt x="103" y="247"/>
                  </a:lnTo>
                  <a:lnTo>
                    <a:pt x="77" y="249"/>
                  </a:lnTo>
                  <a:lnTo>
                    <a:pt x="47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6" y="193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19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8"/>
                  </a:lnTo>
                  <a:lnTo>
                    <a:pt x="126" y="179"/>
                  </a:lnTo>
                  <a:lnTo>
                    <a:pt x="121" y="165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3"/>
                  </a:lnTo>
                  <a:lnTo>
                    <a:pt x="7" y="65"/>
                  </a:lnTo>
                  <a:lnTo>
                    <a:pt x="10" y="49"/>
                  </a:lnTo>
                  <a:lnTo>
                    <a:pt x="19" y="30"/>
                  </a:lnTo>
                  <a:lnTo>
                    <a:pt x="35" y="14"/>
                  </a:lnTo>
                  <a:lnTo>
                    <a:pt x="59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10836275" y="3175"/>
              <a:ext cx="239713" cy="381000"/>
            </a:xfrm>
            <a:custGeom>
              <a:avLst/>
              <a:gdLst>
                <a:gd name="T0" fmla="*/ 0 w 151"/>
                <a:gd name="T1" fmla="*/ 0 h 240"/>
                <a:gd name="T2" fmla="*/ 151 w 151"/>
                <a:gd name="T3" fmla="*/ 0 h 240"/>
                <a:gd name="T4" fmla="*/ 151 w 151"/>
                <a:gd name="T5" fmla="*/ 30 h 240"/>
                <a:gd name="T6" fmla="*/ 33 w 151"/>
                <a:gd name="T7" fmla="*/ 30 h 240"/>
                <a:gd name="T8" fmla="*/ 33 w 151"/>
                <a:gd name="T9" fmla="*/ 105 h 240"/>
                <a:gd name="T10" fmla="*/ 142 w 151"/>
                <a:gd name="T11" fmla="*/ 105 h 240"/>
                <a:gd name="T12" fmla="*/ 142 w 151"/>
                <a:gd name="T13" fmla="*/ 135 h 240"/>
                <a:gd name="T14" fmla="*/ 33 w 151"/>
                <a:gd name="T15" fmla="*/ 135 h 240"/>
                <a:gd name="T16" fmla="*/ 33 w 151"/>
                <a:gd name="T17" fmla="*/ 240 h 240"/>
                <a:gd name="T18" fmla="*/ 0 w 151"/>
                <a:gd name="T19" fmla="*/ 240 h 240"/>
                <a:gd name="T20" fmla="*/ 0 w 151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0">
                  <a:moveTo>
                    <a:pt x="0" y="0"/>
                  </a:moveTo>
                  <a:lnTo>
                    <a:pt x="151" y="0"/>
                  </a:lnTo>
                  <a:lnTo>
                    <a:pt x="151" y="30"/>
                  </a:lnTo>
                  <a:lnTo>
                    <a:pt x="33" y="30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5"/>
                  </a:lnTo>
                  <a:lnTo>
                    <a:pt x="33" y="135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11114088" y="-7938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1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6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7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4 w 249"/>
                <a:gd name="T51" fmla="*/ 86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5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1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6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7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4" y="86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5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3"/>
            <p:cNvSpPr>
              <a:spLocks noEditPoints="1"/>
            </p:cNvSpPr>
            <p:nvPr userDrawn="1"/>
          </p:nvSpPr>
          <p:spPr bwMode="auto">
            <a:xfrm>
              <a:off x="11576050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90 w 170"/>
                <a:gd name="T7" fmla="*/ 105 h 240"/>
                <a:gd name="T8" fmla="*/ 104 w 170"/>
                <a:gd name="T9" fmla="*/ 100 h 240"/>
                <a:gd name="T10" fmla="*/ 116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6 w 170"/>
                <a:gd name="T19" fmla="*/ 40 h 240"/>
                <a:gd name="T20" fmla="*/ 104 w 170"/>
                <a:gd name="T21" fmla="*/ 33 h 240"/>
                <a:gd name="T22" fmla="*/ 90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11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30 w 170"/>
                <a:gd name="T55" fmla="*/ 240 h 240"/>
                <a:gd name="T56" fmla="*/ 69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0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30" y="240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11988800" y="3175"/>
              <a:ext cx="373063" cy="381000"/>
            </a:xfrm>
            <a:custGeom>
              <a:avLst/>
              <a:gdLst>
                <a:gd name="T0" fmla="*/ 117 w 235"/>
                <a:gd name="T1" fmla="*/ 42 h 240"/>
                <a:gd name="T2" fmla="*/ 72 w 235"/>
                <a:gd name="T3" fmla="*/ 151 h 240"/>
                <a:gd name="T4" fmla="*/ 163 w 235"/>
                <a:gd name="T5" fmla="*/ 151 h 240"/>
                <a:gd name="T6" fmla="*/ 119 w 235"/>
                <a:gd name="T7" fmla="*/ 42 h 240"/>
                <a:gd name="T8" fmla="*/ 117 w 235"/>
                <a:gd name="T9" fmla="*/ 42 h 240"/>
                <a:gd name="T10" fmla="*/ 105 w 235"/>
                <a:gd name="T11" fmla="*/ 0 h 240"/>
                <a:gd name="T12" fmla="*/ 135 w 235"/>
                <a:gd name="T13" fmla="*/ 0 h 240"/>
                <a:gd name="T14" fmla="*/ 235 w 235"/>
                <a:gd name="T15" fmla="*/ 240 h 240"/>
                <a:gd name="T16" fmla="*/ 198 w 235"/>
                <a:gd name="T17" fmla="*/ 240 h 240"/>
                <a:gd name="T18" fmla="*/ 175 w 235"/>
                <a:gd name="T19" fmla="*/ 179 h 240"/>
                <a:gd name="T20" fmla="*/ 61 w 235"/>
                <a:gd name="T21" fmla="*/ 179 h 240"/>
                <a:gd name="T22" fmla="*/ 38 w 235"/>
                <a:gd name="T23" fmla="*/ 240 h 240"/>
                <a:gd name="T24" fmla="*/ 0 w 235"/>
                <a:gd name="T25" fmla="*/ 240 h 240"/>
                <a:gd name="T26" fmla="*/ 105 w 235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0">
                  <a:moveTo>
                    <a:pt x="117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0"/>
                  </a:lnTo>
                  <a:lnTo>
                    <a:pt x="198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12514263" y="-7938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2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7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4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09 h 252"/>
                <a:gd name="T30" fmla="*/ 112 w 160"/>
                <a:gd name="T31" fmla="*/ 116 h 252"/>
                <a:gd name="T32" fmla="*/ 130 w 160"/>
                <a:gd name="T33" fmla="*/ 126 h 252"/>
                <a:gd name="T34" fmla="*/ 144 w 160"/>
                <a:gd name="T35" fmla="*/ 137 h 252"/>
                <a:gd name="T36" fmla="*/ 156 w 160"/>
                <a:gd name="T37" fmla="*/ 154 h 252"/>
                <a:gd name="T38" fmla="*/ 160 w 160"/>
                <a:gd name="T39" fmla="*/ 179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0 h 252"/>
                <a:gd name="T46" fmla="*/ 102 w 160"/>
                <a:gd name="T47" fmla="*/ 249 h 252"/>
                <a:gd name="T48" fmla="*/ 77 w 160"/>
                <a:gd name="T49" fmla="*/ 252 h 252"/>
                <a:gd name="T50" fmla="*/ 46 w 160"/>
                <a:gd name="T51" fmla="*/ 249 h 252"/>
                <a:gd name="T52" fmla="*/ 21 w 160"/>
                <a:gd name="T53" fmla="*/ 238 h 252"/>
                <a:gd name="T54" fmla="*/ 0 w 160"/>
                <a:gd name="T55" fmla="*/ 219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19 h 252"/>
                <a:gd name="T62" fmla="*/ 77 w 160"/>
                <a:gd name="T63" fmla="*/ 221 h 252"/>
                <a:gd name="T64" fmla="*/ 93 w 160"/>
                <a:gd name="T65" fmla="*/ 219 h 252"/>
                <a:gd name="T66" fmla="*/ 109 w 160"/>
                <a:gd name="T67" fmla="*/ 212 h 252"/>
                <a:gd name="T68" fmla="*/ 121 w 160"/>
                <a:gd name="T69" fmla="*/ 200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6 h 252"/>
                <a:gd name="T76" fmla="*/ 95 w 160"/>
                <a:gd name="T77" fmla="*/ 149 h 252"/>
                <a:gd name="T78" fmla="*/ 77 w 160"/>
                <a:gd name="T79" fmla="*/ 142 h 252"/>
                <a:gd name="T80" fmla="*/ 56 w 160"/>
                <a:gd name="T81" fmla="*/ 135 h 252"/>
                <a:gd name="T82" fmla="*/ 37 w 160"/>
                <a:gd name="T83" fmla="*/ 126 h 252"/>
                <a:gd name="T84" fmla="*/ 23 w 160"/>
                <a:gd name="T85" fmla="*/ 114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1 h 252"/>
                <a:gd name="T92" fmla="*/ 18 w 160"/>
                <a:gd name="T93" fmla="*/ 33 h 252"/>
                <a:gd name="T94" fmla="*/ 35 w 160"/>
                <a:gd name="T95" fmla="*/ 16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2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7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4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09"/>
                  </a:lnTo>
                  <a:lnTo>
                    <a:pt x="112" y="116"/>
                  </a:lnTo>
                  <a:lnTo>
                    <a:pt x="130" y="126"/>
                  </a:lnTo>
                  <a:lnTo>
                    <a:pt x="144" y="137"/>
                  </a:lnTo>
                  <a:lnTo>
                    <a:pt x="156" y="154"/>
                  </a:lnTo>
                  <a:lnTo>
                    <a:pt x="160" y="179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0"/>
                  </a:lnTo>
                  <a:lnTo>
                    <a:pt x="102" y="249"/>
                  </a:lnTo>
                  <a:lnTo>
                    <a:pt x="77" y="252"/>
                  </a:lnTo>
                  <a:lnTo>
                    <a:pt x="46" y="249"/>
                  </a:lnTo>
                  <a:lnTo>
                    <a:pt x="21" y="238"/>
                  </a:lnTo>
                  <a:lnTo>
                    <a:pt x="0" y="219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19"/>
                  </a:lnTo>
                  <a:lnTo>
                    <a:pt x="77" y="221"/>
                  </a:lnTo>
                  <a:lnTo>
                    <a:pt x="93" y="219"/>
                  </a:lnTo>
                  <a:lnTo>
                    <a:pt x="109" y="212"/>
                  </a:lnTo>
                  <a:lnTo>
                    <a:pt x="121" y="200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6"/>
                  </a:lnTo>
                  <a:lnTo>
                    <a:pt x="95" y="149"/>
                  </a:lnTo>
                  <a:lnTo>
                    <a:pt x="77" y="142"/>
                  </a:lnTo>
                  <a:lnTo>
                    <a:pt x="56" y="135"/>
                  </a:lnTo>
                  <a:lnTo>
                    <a:pt x="37" y="126"/>
                  </a:lnTo>
                  <a:lnTo>
                    <a:pt x="23" y="114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8" y="33"/>
                  </a:lnTo>
                  <a:lnTo>
                    <a:pt x="35" y="16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6"/>
            <p:cNvSpPr>
              <a:spLocks/>
            </p:cNvSpPr>
            <p:nvPr userDrawn="1"/>
          </p:nvSpPr>
          <p:spPr bwMode="auto">
            <a:xfrm>
              <a:off x="12831763" y="3175"/>
              <a:ext cx="395288" cy="381000"/>
            </a:xfrm>
            <a:custGeom>
              <a:avLst/>
              <a:gdLst>
                <a:gd name="T0" fmla="*/ 0 w 249"/>
                <a:gd name="T1" fmla="*/ 0 h 240"/>
                <a:gd name="T2" fmla="*/ 49 w 249"/>
                <a:gd name="T3" fmla="*/ 0 h 240"/>
                <a:gd name="T4" fmla="*/ 123 w 249"/>
                <a:gd name="T5" fmla="*/ 182 h 240"/>
                <a:gd name="T6" fmla="*/ 126 w 249"/>
                <a:gd name="T7" fmla="*/ 182 h 240"/>
                <a:gd name="T8" fmla="*/ 200 w 249"/>
                <a:gd name="T9" fmla="*/ 0 h 240"/>
                <a:gd name="T10" fmla="*/ 249 w 249"/>
                <a:gd name="T11" fmla="*/ 0 h 240"/>
                <a:gd name="T12" fmla="*/ 249 w 249"/>
                <a:gd name="T13" fmla="*/ 240 h 240"/>
                <a:gd name="T14" fmla="*/ 216 w 249"/>
                <a:gd name="T15" fmla="*/ 240 h 240"/>
                <a:gd name="T16" fmla="*/ 216 w 249"/>
                <a:gd name="T17" fmla="*/ 42 h 240"/>
                <a:gd name="T18" fmla="*/ 216 w 249"/>
                <a:gd name="T19" fmla="*/ 42 h 240"/>
                <a:gd name="T20" fmla="*/ 135 w 249"/>
                <a:gd name="T21" fmla="*/ 240 h 240"/>
                <a:gd name="T22" fmla="*/ 114 w 249"/>
                <a:gd name="T23" fmla="*/ 240 h 240"/>
                <a:gd name="T24" fmla="*/ 33 w 249"/>
                <a:gd name="T25" fmla="*/ 42 h 240"/>
                <a:gd name="T26" fmla="*/ 33 w 249"/>
                <a:gd name="T27" fmla="*/ 42 h 240"/>
                <a:gd name="T28" fmla="*/ 33 w 249"/>
                <a:gd name="T29" fmla="*/ 240 h 240"/>
                <a:gd name="T30" fmla="*/ 0 w 249"/>
                <a:gd name="T31" fmla="*/ 240 h 240"/>
                <a:gd name="T32" fmla="*/ 0 w 249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0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0"/>
                  </a:lnTo>
                  <a:lnTo>
                    <a:pt x="216" y="240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0"/>
                  </a:lnTo>
                  <a:lnTo>
                    <a:pt x="114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13263563" y="3175"/>
              <a:ext cx="377825" cy="381000"/>
            </a:xfrm>
            <a:custGeom>
              <a:avLst/>
              <a:gdLst>
                <a:gd name="T0" fmla="*/ 119 w 238"/>
                <a:gd name="T1" fmla="*/ 42 h 240"/>
                <a:gd name="T2" fmla="*/ 72 w 238"/>
                <a:gd name="T3" fmla="*/ 151 h 240"/>
                <a:gd name="T4" fmla="*/ 163 w 238"/>
                <a:gd name="T5" fmla="*/ 151 h 240"/>
                <a:gd name="T6" fmla="*/ 119 w 238"/>
                <a:gd name="T7" fmla="*/ 42 h 240"/>
                <a:gd name="T8" fmla="*/ 119 w 238"/>
                <a:gd name="T9" fmla="*/ 42 h 240"/>
                <a:gd name="T10" fmla="*/ 105 w 238"/>
                <a:gd name="T11" fmla="*/ 0 h 240"/>
                <a:gd name="T12" fmla="*/ 135 w 238"/>
                <a:gd name="T13" fmla="*/ 0 h 240"/>
                <a:gd name="T14" fmla="*/ 238 w 238"/>
                <a:gd name="T15" fmla="*/ 240 h 240"/>
                <a:gd name="T16" fmla="*/ 200 w 238"/>
                <a:gd name="T17" fmla="*/ 240 h 240"/>
                <a:gd name="T18" fmla="*/ 175 w 238"/>
                <a:gd name="T19" fmla="*/ 179 h 240"/>
                <a:gd name="T20" fmla="*/ 61 w 238"/>
                <a:gd name="T21" fmla="*/ 179 h 240"/>
                <a:gd name="T22" fmla="*/ 37 w 238"/>
                <a:gd name="T23" fmla="*/ 240 h 240"/>
                <a:gd name="T24" fmla="*/ 0 w 238"/>
                <a:gd name="T25" fmla="*/ 240 h 240"/>
                <a:gd name="T26" fmla="*/ 105 w 238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0">
                  <a:moveTo>
                    <a:pt x="119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0"/>
                  </a:lnTo>
                  <a:lnTo>
                    <a:pt x="200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7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13681075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91 w 170"/>
                <a:gd name="T7" fmla="*/ 105 h 240"/>
                <a:gd name="T8" fmla="*/ 105 w 170"/>
                <a:gd name="T9" fmla="*/ 100 h 240"/>
                <a:gd name="T10" fmla="*/ 117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7 w 170"/>
                <a:gd name="T19" fmla="*/ 40 h 240"/>
                <a:gd name="T20" fmla="*/ 105 w 170"/>
                <a:gd name="T21" fmla="*/ 33 h 240"/>
                <a:gd name="T22" fmla="*/ 91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2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8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3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0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8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3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13958888" y="3175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7 w 186"/>
                <a:gd name="T11" fmla="*/ 240 h 240"/>
                <a:gd name="T12" fmla="*/ 77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7" y="240"/>
                  </a:lnTo>
                  <a:lnTo>
                    <a:pt x="77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14298613" y="3175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6 w 160"/>
                <a:gd name="T3" fmla="*/ 0 h 240"/>
                <a:gd name="T4" fmla="*/ 156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41"/>
            <p:cNvSpPr>
              <a:spLocks noEditPoints="1"/>
            </p:cNvSpPr>
            <p:nvPr userDrawn="1"/>
          </p:nvSpPr>
          <p:spPr bwMode="auto">
            <a:xfrm>
              <a:off x="14619288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89 w 170"/>
                <a:gd name="T7" fmla="*/ 105 h 240"/>
                <a:gd name="T8" fmla="*/ 103 w 170"/>
                <a:gd name="T9" fmla="*/ 100 h 240"/>
                <a:gd name="T10" fmla="*/ 114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4 w 170"/>
                <a:gd name="T19" fmla="*/ 40 h 240"/>
                <a:gd name="T20" fmla="*/ 103 w 170"/>
                <a:gd name="T21" fmla="*/ 33 h 240"/>
                <a:gd name="T22" fmla="*/ 89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0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9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0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9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15030450" y="3175"/>
              <a:ext cx="512763" cy="381000"/>
            </a:xfrm>
            <a:custGeom>
              <a:avLst/>
              <a:gdLst>
                <a:gd name="T0" fmla="*/ 0 w 323"/>
                <a:gd name="T1" fmla="*/ 0 h 240"/>
                <a:gd name="T2" fmla="*/ 35 w 323"/>
                <a:gd name="T3" fmla="*/ 0 h 240"/>
                <a:gd name="T4" fmla="*/ 86 w 323"/>
                <a:gd name="T5" fmla="*/ 191 h 240"/>
                <a:gd name="T6" fmla="*/ 86 w 323"/>
                <a:gd name="T7" fmla="*/ 191 h 240"/>
                <a:gd name="T8" fmla="*/ 144 w 323"/>
                <a:gd name="T9" fmla="*/ 0 h 240"/>
                <a:gd name="T10" fmla="*/ 181 w 323"/>
                <a:gd name="T11" fmla="*/ 0 h 240"/>
                <a:gd name="T12" fmla="*/ 237 w 323"/>
                <a:gd name="T13" fmla="*/ 191 h 240"/>
                <a:gd name="T14" fmla="*/ 237 w 323"/>
                <a:gd name="T15" fmla="*/ 191 h 240"/>
                <a:gd name="T16" fmla="*/ 291 w 323"/>
                <a:gd name="T17" fmla="*/ 0 h 240"/>
                <a:gd name="T18" fmla="*/ 323 w 323"/>
                <a:gd name="T19" fmla="*/ 0 h 240"/>
                <a:gd name="T20" fmla="*/ 253 w 323"/>
                <a:gd name="T21" fmla="*/ 240 h 240"/>
                <a:gd name="T22" fmla="*/ 221 w 323"/>
                <a:gd name="T23" fmla="*/ 240 h 240"/>
                <a:gd name="T24" fmla="*/ 163 w 323"/>
                <a:gd name="T25" fmla="*/ 44 h 240"/>
                <a:gd name="T26" fmla="*/ 160 w 323"/>
                <a:gd name="T27" fmla="*/ 44 h 240"/>
                <a:gd name="T28" fmla="*/ 104 w 323"/>
                <a:gd name="T29" fmla="*/ 240 h 240"/>
                <a:gd name="T30" fmla="*/ 69 w 323"/>
                <a:gd name="T31" fmla="*/ 240 h 240"/>
                <a:gd name="T32" fmla="*/ 0 w 323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0">
                  <a:moveTo>
                    <a:pt x="0" y="0"/>
                  </a:moveTo>
                  <a:lnTo>
                    <a:pt x="35" y="0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0"/>
                  </a:lnTo>
                  <a:lnTo>
                    <a:pt x="221" y="240"/>
                  </a:lnTo>
                  <a:lnTo>
                    <a:pt x="163" y="44"/>
                  </a:lnTo>
                  <a:lnTo>
                    <a:pt x="160" y="44"/>
                  </a:lnTo>
                  <a:lnTo>
                    <a:pt x="104" y="240"/>
                  </a:lnTo>
                  <a:lnTo>
                    <a:pt x="69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3"/>
            <p:cNvSpPr>
              <a:spLocks noEditPoints="1"/>
            </p:cNvSpPr>
            <p:nvPr userDrawn="1"/>
          </p:nvSpPr>
          <p:spPr bwMode="auto">
            <a:xfrm>
              <a:off x="15562263" y="-7938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1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6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7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2 w 249"/>
                <a:gd name="T51" fmla="*/ 86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3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1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6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7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2" y="86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3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16024225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0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0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16341725" y="3175"/>
              <a:ext cx="225425" cy="381000"/>
            </a:xfrm>
            <a:custGeom>
              <a:avLst/>
              <a:gdLst>
                <a:gd name="T0" fmla="*/ 0 w 142"/>
                <a:gd name="T1" fmla="*/ 0 h 240"/>
                <a:gd name="T2" fmla="*/ 32 w 142"/>
                <a:gd name="T3" fmla="*/ 0 h 240"/>
                <a:gd name="T4" fmla="*/ 32 w 142"/>
                <a:gd name="T5" fmla="*/ 210 h 240"/>
                <a:gd name="T6" fmla="*/ 142 w 142"/>
                <a:gd name="T7" fmla="*/ 210 h 240"/>
                <a:gd name="T8" fmla="*/ 142 w 142"/>
                <a:gd name="T9" fmla="*/ 240 h 240"/>
                <a:gd name="T10" fmla="*/ 0 w 142"/>
                <a:gd name="T11" fmla="*/ 240 h 240"/>
                <a:gd name="T12" fmla="*/ 0 w 14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0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6603663" y="3175"/>
              <a:ext cx="328613" cy="381000"/>
            </a:xfrm>
            <a:custGeom>
              <a:avLst/>
              <a:gdLst>
                <a:gd name="T0" fmla="*/ 33 w 207"/>
                <a:gd name="T1" fmla="*/ 30 h 240"/>
                <a:gd name="T2" fmla="*/ 33 w 207"/>
                <a:gd name="T3" fmla="*/ 210 h 240"/>
                <a:gd name="T4" fmla="*/ 72 w 207"/>
                <a:gd name="T5" fmla="*/ 210 h 240"/>
                <a:gd name="T6" fmla="*/ 105 w 207"/>
                <a:gd name="T7" fmla="*/ 205 h 240"/>
                <a:gd name="T8" fmla="*/ 133 w 207"/>
                <a:gd name="T9" fmla="*/ 193 h 240"/>
                <a:gd name="T10" fmla="*/ 154 w 207"/>
                <a:gd name="T11" fmla="*/ 177 h 240"/>
                <a:gd name="T12" fmla="*/ 168 w 207"/>
                <a:gd name="T13" fmla="*/ 151 h 240"/>
                <a:gd name="T14" fmla="*/ 175 w 207"/>
                <a:gd name="T15" fmla="*/ 119 h 240"/>
                <a:gd name="T16" fmla="*/ 172 w 207"/>
                <a:gd name="T17" fmla="*/ 105 h 240"/>
                <a:gd name="T18" fmla="*/ 170 w 207"/>
                <a:gd name="T19" fmla="*/ 89 h 240"/>
                <a:gd name="T20" fmla="*/ 161 w 207"/>
                <a:gd name="T21" fmla="*/ 72 h 240"/>
                <a:gd name="T22" fmla="*/ 149 w 207"/>
                <a:gd name="T23" fmla="*/ 56 h 240"/>
                <a:gd name="T24" fmla="*/ 133 w 207"/>
                <a:gd name="T25" fmla="*/ 42 h 240"/>
                <a:gd name="T26" fmla="*/ 109 w 207"/>
                <a:gd name="T27" fmla="*/ 35 h 240"/>
                <a:gd name="T28" fmla="*/ 82 w 207"/>
                <a:gd name="T29" fmla="*/ 30 h 240"/>
                <a:gd name="T30" fmla="*/ 33 w 207"/>
                <a:gd name="T31" fmla="*/ 30 h 240"/>
                <a:gd name="T32" fmla="*/ 0 w 207"/>
                <a:gd name="T33" fmla="*/ 0 h 240"/>
                <a:gd name="T34" fmla="*/ 84 w 207"/>
                <a:gd name="T35" fmla="*/ 0 h 240"/>
                <a:gd name="T36" fmla="*/ 121 w 207"/>
                <a:gd name="T37" fmla="*/ 5 h 240"/>
                <a:gd name="T38" fmla="*/ 151 w 207"/>
                <a:gd name="T39" fmla="*/ 16 h 240"/>
                <a:gd name="T40" fmla="*/ 175 w 207"/>
                <a:gd name="T41" fmla="*/ 33 h 240"/>
                <a:gd name="T42" fmla="*/ 191 w 207"/>
                <a:gd name="T43" fmla="*/ 54 h 240"/>
                <a:gd name="T44" fmla="*/ 200 w 207"/>
                <a:gd name="T45" fmla="*/ 77 h 240"/>
                <a:gd name="T46" fmla="*/ 207 w 207"/>
                <a:gd name="T47" fmla="*/ 100 h 240"/>
                <a:gd name="T48" fmla="*/ 207 w 207"/>
                <a:gd name="T49" fmla="*/ 119 h 240"/>
                <a:gd name="T50" fmla="*/ 205 w 207"/>
                <a:gd name="T51" fmla="*/ 149 h 240"/>
                <a:gd name="T52" fmla="*/ 193 w 207"/>
                <a:gd name="T53" fmla="*/ 177 h 240"/>
                <a:gd name="T54" fmla="*/ 175 w 207"/>
                <a:gd name="T55" fmla="*/ 203 h 240"/>
                <a:gd name="T56" fmla="*/ 149 w 207"/>
                <a:gd name="T57" fmla="*/ 221 h 240"/>
                <a:gd name="T58" fmla="*/ 116 w 207"/>
                <a:gd name="T59" fmla="*/ 235 h 240"/>
                <a:gd name="T60" fmla="*/ 77 w 207"/>
                <a:gd name="T61" fmla="*/ 240 h 240"/>
                <a:gd name="T62" fmla="*/ 0 w 207"/>
                <a:gd name="T63" fmla="*/ 240 h 240"/>
                <a:gd name="T64" fmla="*/ 0 w 207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0">
                  <a:moveTo>
                    <a:pt x="33" y="30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5"/>
                  </a:lnTo>
                  <a:lnTo>
                    <a:pt x="133" y="193"/>
                  </a:lnTo>
                  <a:lnTo>
                    <a:pt x="154" y="177"/>
                  </a:lnTo>
                  <a:lnTo>
                    <a:pt x="168" y="151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2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0"/>
                  </a:lnTo>
                  <a:lnTo>
                    <a:pt x="33" y="3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6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0"/>
                  </a:lnTo>
                  <a:lnTo>
                    <a:pt x="207" y="119"/>
                  </a:lnTo>
                  <a:lnTo>
                    <a:pt x="205" y="149"/>
                  </a:lnTo>
                  <a:lnTo>
                    <a:pt x="193" y="177"/>
                  </a:lnTo>
                  <a:lnTo>
                    <a:pt x="175" y="203"/>
                  </a:lnTo>
                  <a:lnTo>
                    <a:pt x="149" y="221"/>
                  </a:lnTo>
                  <a:lnTo>
                    <a:pt x="116" y="235"/>
                  </a:lnTo>
                  <a:lnTo>
                    <a:pt x="77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2" name="Group 51"/>
            <p:cNvGrpSpPr/>
            <p:nvPr userDrawn="1"/>
          </p:nvGrpSpPr>
          <p:grpSpPr>
            <a:xfrm>
              <a:off x="7003917" y="-481263"/>
              <a:ext cx="2430980" cy="875636"/>
              <a:chOff x="271463" y="2852738"/>
              <a:chExt cx="3190876" cy="1149350"/>
            </a:xfrm>
          </p:grpSpPr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271463" y="2852738"/>
                <a:ext cx="1306513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Full Image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Text Placeholder 89"/>
          <p:cNvSpPr>
            <a:spLocks noGrp="1"/>
          </p:cNvSpPr>
          <p:nvPr userDrawn="1">
            <p:ph type="body" sz="quarter" idx="12"/>
          </p:nvPr>
        </p:nvSpPr>
        <p:spPr>
          <a:xfrm>
            <a:off x="431371" y="2863052"/>
            <a:ext cx="5131229" cy="12974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cap="all" spc="-60" baseline="0">
                <a:solidFill>
                  <a:schemeClr val="bg1"/>
                </a:solidFill>
                <a:latin typeface="+mj-lt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182"/>
          <p:cNvSpPr>
            <a:spLocks noGrp="1" noChangeArrowheads="1"/>
          </p:cNvSpPr>
          <p:nvPr userDrawn="1">
            <p:ph type="ctrTitle" hasCustomPrompt="1"/>
          </p:nvPr>
        </p:nvSpPr>
        <p:spPr bwMode="blackWhite">
          <a:xfrm>
            <a:off x="431371" y="1669252"/>
            <a:ext cx="5131229" cy="1073948"/>
          </a:xfrm>
          <a:ln w="25400"/>
          <a:effectLst/>
        </p:spPr>
        <p:txBody>
          <a:bodyPr tIns="91440" bIns="91440" anchor="t"/>
          <a:lstStyle>
            <a:lvl1pPr algn="l">
              <a:lnSpc>
                <a:spcPct val="100000"/>
              </a:lnSpc>
              <a:spcBef>
                <a:spcPct val="25000"/>
              </a:spcBef>
              <a:defRPr lang="en-US" sz="2900" b="1" kern="1200" cap="all" spc="-60" baseline="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4864884" y="5903089"/>
            <a:ext cx="7327116" cy="7407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shade val="67500"/>
                  <a:satMod val="115000"/>
                  <a:alpha val="0"/>
                </a:schemeClr>
              </a:gs>
              <a:gs pos="78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777827" y="6303694"/>
            <a:ext cx="3643043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prstClr val="white"/>
                </a:solidFill>
              </a:rPr>
              <a:t>PUBLIC </a:t>
            </a:r>
          </a:p>
        </p:txBody>
      </p:sp>
      <p:sp>
        <p:nvSpPr>
          <p:cNvPr id="63" name="Slide Number Placeholder 1"/>
          <p:cNvSpPr txBox="1">
            <a:spLocks/>
          </p:cNvSpPr>
          <p:nvPr userDrawn="1"/>
        </p:nvSpPr>
        <p:spPr>
          <a:xfrm>
            <a:off x="333813" y="6302856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300" smtClean="0">
                <a:solidFill>
                  <a:prstClr val="white"/>
                </a:solidFill>
              </a:rPr>
              <a:pPr/>
              <a:t>‹#›</a:t>
            </a:fld>
            <a:endParaRPr lang="en-US" sz="1300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710636" y="5931672"/>
            <a:ext cx="5224214" cy="670193"/>
            <a:chOff x="7003917" y="-725488"/>
            <a:chExt cx="10382383" cy="1331913"/>
          </a:xfrm>
        </p:grpSpPr>
        <p:sp>
          <p:nvSpPr>
            <p:cNvPr id="16" name="Rectangle 12"/>
            <p:cNvSpPr>
              <a:spLocks noChangeArrowheads="1"/>
            </p:cNvSpPr>
            <p:nvPr userDrawn="1"/>
          </p:nvSpPr>
          <p:spPr bwMode="auto">
            <a:xfrm>
              <a:off x="10345738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7357725" y="-725488"/>
              <a:ext cx="28575" cy="133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07700" y="-511175"/>
              <a:ext cx="250825" cy="395288"/>
            </a:xfrm>
            <a:custGeom>
              <a:avLst/>
              <a:gdLst>
                <a:gd name="T0" fmla="*/ 88 w 158"/>
                <a:gd name="T1" fmla="*/ 0 h 249"/>
                <a:gd name="T2" fmla="*/ 114 w 158"/>
                <a:gd name="T3" fmla="*/ 2 h 249"/>
                <a:gd name="T4" fmla="*/ 137 w 158"/>
                <a:gd name="T5" fmla="*/ 9 h 249"/>
                <a:gd name="T6" fmla="*/ 156 w 158"/>
                <a:gd name="T7" fmla="*/ 26 h 249"/>
                <a:gd name="T8" fmla="*/ 130 w 158"/>
                <a:gd name="T9" fmla="*/ 51 h 249"/>
                <a:gd name="T10" fmla="*/ 114 w 158"/>
                <a:gd name="T11" fmla="*/ 35 h 249"/>
                <a:gd name="T12" fmla="*/ 88 w 158"/>
                <a:gd name="T13" fmla="*/ 30 h 249"/>
                <a:gd name="T14" fmla="*/ 65 w 158"/>
                <a:gd name="T15" fmla="*/ 33 h 249"/>
                <a:gd name="T16" fmla="*/ 51 w 158"/>
                <a:gd name="T17" fmla="*/ 42 h 249"/>
                <a:gd name="T18" fmla="*/ 44 w 158"/>
                <a:gd name="T19" fmla="*/ 54 h 249"/>
                <a:gd name="T20" fmla="*/ 41 w 158"/>
                <a:gd name="T21" fmla="*/ 65 h 249"/>
                <a:gd name="T22" fmla="*/ 46 w 158"/>
                <a:gd name="T23" fmla="*/ 84 h 249"/>
                <a:gd name="T24" fmla="*/ 55 w 158"/>
                <a:gd name="T25" fmla="*/ 93 h 249"/>
                <a:gd name="T26" fmla="*/ 72 w 158"/>
                <a:gd name="T27" fmla="*/ 103 h 249"/>
                <a:gd name="T28" fmla="*/ 90 w 158"/>
                <a:gd name="T29" fmla="*/ 110 h 249"/>
                <a:gd name="T30" fmla="*/ 109 w 158"/>
                <a:gd name="T31" fmla="*/ 114 h 249"/>
                <a:gd name="T32" fmla="*/ 128 w 158"/>
                <a:gd name="T33" fmla="*/ 124 h 249"/>
                <a:gd name="T34" fmla="*/ 144 w 158"/>
                <a:gd name="T35" fmla="*/ 135 h 249"/>
                <a:gd name="T36" fmla="*/ 156 w 158"/>
                <a:gd name="T37" fmla="*/ 151 h 249"/>
                <a:gd name="T38" fmla="*/ 158 w 158"/>
                <a:gd name="T39" fmla="*/ 177 h 249"/>
                <a:gd name="T40" fmla="*/ 156 w 158"/>
                <a:gd name="T41" fmla="*/ 203 h 249"/>
                <a:gd name="T42" fmla="*/ 144 w 158"/>
                <a:gd name="T43" fmla="*/ 221 h 249"/>
                <a:gd name="T44" fmla="*/ 125 w 158"/>
                <a:gd name="T45" fmla="*/ 238 h 249"/>
                <a:gd name="T46" fmla="*/ 102 w 158"/>
                <a:gd name="T47" fmla="*/ 247 h 249"/>
                <a:gd name="T48" fmla="*/ 76 w 158"/>
                <a:gd name="T49" fmla="*/ 249 h 249"/>
                <a:gd name="T50" fmla="*/ 46 w 158"/>
                <a:gd name="T51" fmla="*/ 247 h 249"/>
                <a:gd name="T52" fmla="*/ 21 w 158"/>
                <a:gd name="T53" fmla="*/ 235 h 249"/>
                <a:gd name="T54" fmla="*/ 0 w 158"/>
                <a:gd name="T55" fmla="*/ 217 h 249"/>
                <a:gd name="T56" fmla="*/ 28 w 158"/>
                <a:gd name="T57" fmla="*/ 193 h 249"/>
                <a:gd name="T58" fmla="*/ 41 w 158"/>
                <a:gd name="T59" fmla="*/ 210 h 249"/>
                <a:gd name="T60" fmla="*/ 58 w 158"/>
                <a:gd name="T61" fmla="*/ 217 h 249"/>
                <a:gd name="T62" fmla="*/ 76 w 158"/>
                <a:gd name="T63" fmla="*/ 219 h 249"/>
                <a:gd name="T64" fmla="*/ 93 w 158"/>
                <a:gd name="T65" fmla="*/ 217 h 249"/>
                <a:gd name="T66" fmla="*/ 109 w 158"/>
                <a:gd name="T67" fmla="*/ 210 h 249"/>
                <a:gd name="T68" fmla="*/ 121 w 158"/>
                <a:gd name="T69" fmla="*/ 198 h 249"/>
                <a:gd name="T70" fmla="*/ 125 w 158"/>
                <a:gd name="T71" fmla="*/ 179 h 249"/>
                <a:gd name="T72" fmla="*/ 121 w 158"/>
                <a:gd name="T73" fmla="*/ 165 h 249"/>
                <a:gd name="T74" fmla="*/ 109 w 158"/>
                <a:gd name="T75" fmla="*/ 154 h 249"/>
                <a:gd name="T76" fmla="*/ 95 w 158"/>
                <a:gd name="T77" fmla="*/ 147 h 249"/>
                <a:gd name="T78" fmla="*/ 76 w 158"/>
                <a:gd name="T79" fmla="*/ 140 h 249"/>
                <a:gd name="T80" fmla="*/ 55 w 158"/>
                <a:gd name="T81" fmla="*/ 133 h 249"/>
                <a:gd name="T82" fmla="*/ 37 w 158"/>
                <a:gd name="T83" fmla="*/ 126 h 249"/>
                <a:gd name="T84" fmla="*/ 23 w 158"/>
                <a:gd name="T85" fmla="*/ 112 h 249"/>
                <a:gd name="T86" fmla="*/ 11 w 158"/>
                <a:gd name="T87" fmla="*/ 93 h 249"/>
                <a:gd name="T88" fmla="*/ 7 w 158"/>
                <a:gd name="T89" fmla="*/ 65 h 249"/>
                <a:gd name="T90" fmla="*/ 9 w 158"/>
                <a:gd name="T91" fmla="*/ 49 h 249"/>
                <a:gd name="T92" fmla="*/ 18 w 158"/>
                <a:gd name="T93" fmla="*/ 30 h 249"/>
                <a:gd name="T94" fmla="*/ 35 w 158"/>
                <a:gd name="T95" fmla="*/ 14 h 249"/>
                <a:gd name="T96" fmla="*/ 58 w 158"/>
                <a:gd name="T97" fmla="*/ 2 h 249"/>
                <a:gd name="T98" fmla="*/ 88 w 158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49">
                  <a:moveTo>
                    <a:pt x="88" y="0"/>
                  </a:moveTo>
                  <a:lnTo>
                    <a:pt x="114" y="2"/>
                  </a:lnTo>
                  <a:lnTo>
                    <a:pt x="137" y="9"/>
                  </a:lnTo>
                  <a:lnTo>
                    <a:pt x="156" y="26"/>
                  </a:lnTo>
                  <a:lnTo>
                    <a:pt x="130" y="51"/>
                  </a:lnTo>
                  <a:lnTo>
                    <a:pt x="114" y="35"/>
                  </a:lnTo>
                  <a:lnTo>
                    <a:pt x="88" y="30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5"/>
                  </a:lnTo>
                  <a:lnTo>
                    <a:pt x="46" y="84"/>
                  </a:lnTo>
                  <a:lnTo>
                    <a:pt x="55" y="93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4"/>
                  </a:lnTo>
                  <a:lnTo>
                    <a:pt x="128" y="124"/>
                  </a:lnTo>
                  <a:lnTo>
                    <a:pt x="144" y="135"/>
                  </a:lnTo>
                  <a:lnTo>
                    <a:pt x="156" y="151"/>
                  </a:lnTo>
                  <a:lnTo>
                    <a:pt x="158" y="177"/>
                  </a:lnTo>
                  <a:lnTo>
                    <a:pt x="156" y="203"/>
                  </a:lnTo>
                  <a:lnTo>
                    <a:pt x="144" y="221"/>
                  </a:lnTo>
                  <a:lnTo>
                    <a:pt x="125" y="238"/>
                  </a:lnTo>
                  <a:lnTo>
                    <a:pt x="102" y="247"/>
                  </a:lnTo>
                  <a:lnTo>
                    <a:pt x="76" y="249"/>
                  </a:lnTo>
                  <a:lnTo>
                    <a:pt x="46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8" y="193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19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8"/>
                  </a:lnTo>
                  <a:lnTo>
                    <a:pt x="125" y="179"/>
                  </a:lnTo>
                  <a:lnTo>
                    <a:pt x="121" y="165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3"/>
                  </a:lnTo>
                  <a:lnTo>
                    <a:pt x="7" y="65"/>
                  </a:lnTo>
                  <a:lnTo>
                    <a:pt x="9" y="49"/>
                  </a:lnTo>
                  <a:lnTo>
                    <a:pt x="18" y="30"/>
                  </a:lnTo>
                  <a:lnTo>
                    <a:pt x="35" y="14"/>
                  </a:lnTo>
                  <a:lnTo>
                    <a:pt x="5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136313" y="-503238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09 h 240"/>
                <a:gd name="T18" fmla="*/ 160 w 160"/>
                <a:gd name="T19" fmla="*/ 209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09"/>
                  </a:lnTo>
                  <a:lnTo>
                    <a:pt x="160" y="209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28413" y="-511175"/>
              <a:ext cx="339725" cy="395288"/>
            </a:xfrm>
            <a:custGeom>
              <a:avLst/>
              <a:gdLst>
                <a:gd name="T0" fmla="*/ 125 w 214"/>
                <a:gd name="T1" fmla="*/ 0 h 249"/>
                <a:gd name="T2" fmla="*/ 156 w 214"/>
                <a:gd name="T3" fmla="*/ 2 h 249"/>
                <a:gd name="T4" fmla="*/ 186 w 214"/>
                <a:gd name="T5" fmla="*/ 16 h 249"/>
                <a:gd name="T6" fmla="*/ 209 w 214"/>
                <a:gd name="T7" fmla="*/ 37 h 249"/>
                <a:gd name="T8" fmla="*/ 181 w 214"/>
                <a:gd name="T9" fmla="*/ 56 h 249"/>
                <a:gd name="T10" fmla="*/ 165 w 214"/>
                <a:gd name="T11" fmla="*/ 42 h 249"/>
                <a:gd name="T12" fmla="*/ 146 w 214"/>
                <a:gd name="T13" fmla="*/ 33 h 249"/>
                <a:gd name="T14" fmla="*/ 123 w 214"/>
                <a:gd name="T15" fmla="*/ 30 h 249"/>
                <a:gd name="T16" fmla="*/ 95 w 214"/>
                <a:gd name="T17" fmla="*/ 35 h 249"/>
                <a:gd name="T18" fmla="*/ 69 w 214"/>
                <a:gd name="T19" fmla="*/ 49 h 249"/>
                <a:gd name="T20" fmla="*/ 51 w 214"/>
                <a:gd name="T21" fmla="*/ 70 h 249"/>
                <a:gd name="T22" fmla="*/ 39 w 214"/>
                <a:gd name="T23" fmla="*/ 96 h 249"/>
                <a:gd name="T24" fmla="*/ 34 w 214"/>
                <a:gd name="T25" fmla="*/ 126 h 249"/>
                <a:gd name="T26" fmla="*/ 39 w 214"/>
                <a:gd name="T27" fmla="*/ 156 h 249"/>
                <a:gd name="T28" fmla="*/ 51 w 214"/>
                <a:gd name="T29" fmla="*/ 182 h 249"/>
                <a:gd name="T30" fmla="*/ 69 w 214"/>
                <a:gd name="T31" fmla="*/ 200 h 249"/>
                <a:gd name="T32" fmla="*/ 93 w 214"/>
                <a:gd name="T33" fmla="*/ 214 h 249"/>
                <a:gd name="T34" fmla="*/ 123 w 214"/>
                <a:gd name="T35" fmla="*/ 219 h 249"/>
                <a:gd name="T36" fmla="*/ 149 w 214"/>
                <a:gd name="T37" fmla="*/ 217 h 249"/>
                <a:gd name="T38" fmla="*/ 169 w 214"/>
                <a:gd name="T39" fmla="*/ 205 h 249"/>
                <a:gd name="T40" fmla="*/ 186 w 214"/>
                <a:gd name="T41" fmla="*/ 189 h 249"/>
                <a:gd name="T42" fmla="*/ 214 w 214"/>
                <a:gd name="T43" fmla="*/ 207 h 249"/>
                <a:gd name="T44" fmla="*/ 207 w 214"/>
                <a:gd name="T45" fmla="*/ 217 h 249"/>
                <a:gd name="T46" fmla="*/ 195 w 214"/>
                <a:gd name="T47" fmla="*/ 228 h 249"/>
                <a:gd name="T48" fmla="*/ 176 w 214"/>
                <a:gd name="T49" fmla="*/ 238 h 249"/>
                <a:gd name="T50" fmla="*/ 153 w 214"/>
                <a:gd name="T51" fmla="*/ 247 h 249"/>
                <a:gd name="T52" fmla="*/ 123 w 214"/>
                <a:gd name="T53" fmla="*/ 249 h 249"/>
                <a:gd name="T54" fmla="*/ 88 w 214"/>
                <a:gd name="T55" fmla="*/ 245 h 249"/>
                <a:gd name="T56" fmla="*/ 58 w 214"/>
                <a:gd name="T57" fmla="*/ 231 h 249"/>
                <a:gd name="T58" fmla="*/ 32 w 214"/>
                <a:gd name="T59" fmla="*/ 212 h 249"/>
                <a:gd name="T60" fmla="*/ 16 w 214"/>
                <a:gd name="T61" fmla="*/ 186 h 249"/>
                <a:gd name="T62" fmla="*/ 4 w 214"/>
                <a:gd name="T63" fmla="*/ 156 h 249"/>
                <a:gd name="T64" fmla="*/ 0 w 214"/>
                <a:gd name="T65" fmla="*/ 126 h 249"/>
                <a:gd name="T66" fmla="*/ 7 w 214"/>
                <a:gd name="T67" fmla="*/ 84 h 249"/>
                <a:gd name="T68" fmla="*/ 23 w 214"/>
                <a:gd name="T69" fmla="*/ 49 h 249"/>
                <a:gd name="T70" fmla="*/ 48 w 214"/>
                <a:gd name="T71" fmla="*/ 23 h 249"/>
                <a:gd name="T72" fmla="*/ 83 w 214"/>
                <a:gd name="T73" fmla="*/ 5 h 249"/>
                <a:gd name="T74" fmla="*/ 125 w 214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49">
                  <a:moveTo>
                    <a:pt x="125" y="0"/>
                  </a:moveTo>
                  <a:lnTo>
                    <a:pt x="156" y="2"/>
                  </a:lnTo>
                  <a:lnTo>
                    <a:pt x="186" y="16"/>
                  </a:lnTo>
                  <a:lnTo>
                    <a:pt x="209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0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69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69" y="205"/>
                  </a:lnTo>
                  <a:lnTo>
                    <a:pt x="186" y="189"/>
                  </a:lnTo>
                  <a:lnTo>
                    <a:pt x="214" y="207"/>
                  </a:lnTo>
                  <a:lnTo>
                    <a:pt x="207" y="217"/>
                  </a:lnTo>
                  <a:lnTo>
                    <a:pt x="195" y="228"/>
                  </a:lnTo>
                  <a:lnTo>
                    <a:pt x="176" y="238"/>
                  </a:lnTo>
                  <a:lnTo>
                    <a:pt x="153" y="247"/>
                  </a:lnTo>
                  <a:lnTo>
                    <a:pt x="123" y="249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2"/>
                  </a:lnTo>
                  <a:lnTo>
                    <a:pt x="16" y="186"/>
                  </a:lnTo>
                  <a:lnTo>
                    <a:pt x="4" y="156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3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1812588" y="-503238"/>
              <a:ext cx="290513" cy="387350"/>
            </a:xfrm>
            <a:custGeom>
              <a:avLst/>
              <a:gdLst>
                <a:gd name="T0" fmla="*/ 0 w 183"/>
                <a:gd name="T1" fmla="*/ 0 h 244"/>
                <a:gd name="T2" fmla="*/ 32 w 183"/>
                <a:gd name="T3" fmla="*/ 0 h 244"/>
                <a:gd name="T4" fmla="*/ 32 w 183"/>
                <a:gd name="T5" fmla="*/ 146 h 244"/>
                <a:gd name="T6" fmla="*/ 35 w 183"/>
                <a:gd name="T7" fmla="*/ 165 h 244"/>
                <a:gd name="T8" fmla="*/ 39 w 183"/>
                <a:gd name="T9" fmla="*/ 184 h 244"/>
                <a:gd name="T10" fmla="*/ 51 w 183"/>
                <a:gd name="T11" fmla="*/ 200 h 244"/>
                <a:gd name="T12" fmla="*/ 67 w 183"/>
                <a:gd name="T13" fmla="*/ 212 h 244"/>
                <a:gd name="T14" fmla="*/ 93 w 183"/>
                <a:gd name="T15" fmla="*/ 214 h 244"/>
                <a:gd name="T16" fmla="*/ 116 w 183"/>
                <a:gd name="T17" fmla="*/ 212 h 244"/>
                <a:gd name="T18" fmla="*/ 132 w 183"/>
                <a:gd name="T19" fmla="*/ 200 h 244"/>
                <a:gd name="T20" fmla="*/ 144 w 183"/>
                <a:gd name="T21" fmla="*/ 184 h 244"/>
                <a:gd name="T22" fmla="*/ 151 w 183"/>
                <a:gd name="T23" fmla="*/ 165 h 244"/>
                <a:gd name="T24" fmla="*/ 151 w 183"/>
                <a:gd name="T25" fmla="*/ 146 h 244"/>
                <a:gd name="T26" fmla="*/ 151 w 183"/>
                <a:gd name="T27" fmla="*/ 0 h 244"/>
                <a:gd name="T28" fmla="*/ 183 w 183"/>
                <a:gd name="T29" fmla="*/ 0 h 244"/>
                <a:gd name="T30" fmla="*/ 183 w 183"/>
                <a:gd name="T31" fmla="*/ 151 h 244"/>
                <a:gd name="T32" fmla="*/ 179 w 183"/>
                <a:gd name="T33" fmla="*/ 184 h 244"/>
                <a:gd name="T34" fmla="*/ 167 w 183"/>
                <a:gd name="T35" fmla="*/ 209 h 244"/>
                <a:gd name="T36" fmla="*/ 146 w 183"/>
                <a:gd name="T37" fmla="*/ 228 h 244"/>
                <a:gd name="T38" fmla="*/ 121 w 183"/>
                <a:gd name="T39" fmla="*/ 240 h 244"/>
                <a:gd name="T40" fmla="*/ 93 w 183"/>
                <a:gd name="T41" fmla="*/ 244 h 244"/>
                <a:gd name="T42" fmla="*/ 62 w 183"/>
                <a:gd name="T43" fmla="*/ 240 h 244"/>
                <a:gd name="T44" fmla="*/ 37 w 183"/>
                <a:gd name="T45" fmla="*/ 228 h 244"/>
                <a:gd name="T46" fmla="*/ 16 w 183"/>
                <a:gd name="T47" fmla="*/ 209 h 244"/>
                <a:gd name="T48" fmla="*/ 4 w 183"/>
                <a:gd name="T49" fmla="*/ 184 h 244"/>
                <a:gd name="T50" fmla="*/ 0 w 183"/>
                <a:gd name="T51" fmla="*/ 151 h 244"/>
                <a:gd name="T52" fmla="*/ 0 w 183"/>
                <a:gd name="T5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4">
                  <a:moveTo>
                    <a:pt x="0" y="0"/>
                  </a:moveTo>
                  <a:lnTo>
                    <a:pt x="32" y="0"/>
                  </a:lnTo>
                  <a:lnTo>
                    <a:pt x="32" y="146"/>
                  </a:lnTo>
                  <a:lnTo>
                    <a:pt x="35" y="165"/>
                  </a:lnTo>
                  <a:lnTo>
                    <a:pt x="39" y="184"/>
                  </a:lnTo>
                  <a:lnTo>
                    <a:pt x="51" y="200"/>
                  </a:lnTo>
                  <a:lnTo>
                    <a:pt x="67" y="212"/>
                  </a:lnTo>
                  <a:lnTo>
                    <a:pt x="93" y="214"/>
                  </a:lnTo>
                  <a:lnTo>
                    <a:pt x="116" y="212"/>
                  </a:lnTo>
                  <a:lnTo>
                    <a:pt x="132" y="200"/>
                  </a:lnTo>
                  <a:lnTo>
                    <a:pt x="144" y="184"/>
                  </a:lnTo>
                  <a:lnTo>
                    <a:pt x="151" y="165"/>
                  </a:lnTo>
                  <a:lnTo>
                    <a:pt x="151" y="146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1"/>
                  </a:lnTo>
                  <a:lnTo>
                    <a:pt x="179" y="184"/>
                  </a:lnTo>
                  <a:lnTo>
                    <a:pt x="167" y="209"/>
                  </a:lnTo>
                  <a:lnTo>
                    <a:pt x="146" y="228"/>
                  </a:lnTo>
                  <a:lnTo>
                    <a:pt x="121" y="240"/>
                  </a:lnTo>
                  <a:lnTo>
                    <a:pt x="93" y="244"/>
                  </a:lnTo>
                  <a:lnTo>
                    <a:pt x="62" y="240"/>
                  </a:lnTo>
                  <a:lnTo>
                    <a:pt x="37" y="228"/>
                  </a:lnTo>
                  <a:lnTo>
                    <a:pt x="16" y="209"/>
                  </a:lnTo>
                  <a:lnTo>
                    <a:pt x="4" y="184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2196763" y="-503238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2 h 240"/>
                <a:gd name="T10" fmla="*/ 114 w 170"/>
                <a:gd name="T11" fmla="*/ 95 h 240"/>
                <a:gd name="T12" fmla="*/ 123 w 170"/>
                <a:gd name="T13" fmla="*/ 84 h 240"/>
                <a:gd name="T14" fmla="*/ 125 w 170"/>
                <a:gd name="T15" fmla="*/ 67 h 240"/>
                <a:gd name="T16" fmla="*/ 123 w 170"/>
                <a:gd name="T17" fmla="*/ 51 h 240"/>
                <a:gd name="T18" fmla="*/ 114 w 170"/>
                <a:gd name="T19" fmla="*/ 39 h 240"/>
                <a:gd name="T20" fmla="*/ 102 w 170"/>
                <a:gd name="T21" fmla="*/ 32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1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7 h 240"/>
                <a:gd name="T44" fmla="*/ 156 w 170"/>
                <a:gd name="T45" fmla="*/ 88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2"/>
                  </a:lnTo>
                  <a:lnTo>
                    <a:pt x="114" y="95"/>
                  </a:lnTo>
                  <a:lnTo>
                    <a:pt x="123" y="84"/>
                  </a:lnTo>
                  <a:lnTo>
                    <a:pt x="125" y="67"/>
                  </a:lnTo>
                  <a:lnTo>
                    <a:pt x="123" y="51"/>
                  </a:lnTo>
                  <a:lnTo>
                    <a:pt x="114" y="39"/>
                  </a:lnTo>
                  <a:lnTo>
                    <a:pt x="102" y="32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1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7"/>
                  </a:lnTo>
                  <a:lnTo>
                    <a:pt x="156" y="88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2520613" y="-503238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2 h 240"/>
                <a:gd name="T10" fmla="*/ 147 w 161"/>
                <a:gd name="T11" fmla="*/ 102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09 h 240"/>
                <a:gd name="T18" fmla="*/ 161 w 161"/>
                <a:gd name="T19" fmla="*/ 209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2"/>
                  </a:lnTo>
                  <a:lnTo>
                    <a:pt x="147" y="102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09"/>
                  </a:lnTo>
                  <a:lnTo>
                    <a:pt x="161" y="209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2976225" y="-511175"/>
              <a:ext cx="334963" cy="395288"/>
            </a:xfrm>
            <a:custGeom>
              <a:avLst/>
              <a:gdLst>
                <a:gd name="T0" fmla="*/ 123 w 211"/>
                <a:gd name="T1" fmla="*/ 0 h 249"/>
                <a:gd name="T2" fmla="*/ 156 w 211"/>
                <a:gd name="T3" fmla="*/ 2 h 249"/>
                <a:gd name="T4" fmla="*/ 184 w 211"/>
                <a:gd name="T5" fmla="*/ 16 h 249"/>
                <a:gd name="T6" fmla="*/ 207 w 211"/>
                <a:gd name="T7" fmla="*/ 37 h 249"/>
                <a:gd name="T8" fmla="*/ 181 w 211"/>
                <a:gd name="T9" fmla="*/ 56 h 249"/>
                <a:gd name="T10" fmla="*/ 165 w 211"/>
                <a:gd name="T11" fmla="*/ 42 h 249"/>
                <a:gd name="T12" fmla="*/ 144 w 211"/>
                <a:gd name="T13" fmla="*/ 33 h 249"/>
                <a:gd name="T14" fmla="*/ 123 w 211"/>
                <a:gd name="T15" fmla="*/ 30 h 249"/>
                <a:gd name="T16" fmla="*/ 93 w 211"/>
                <a:gd name="T17" fmla="*/ 35 h 249"/>
                <a:gd name="T18" fmla="*/ 67 w 211"/>
                <a:gd name="T19" fmla="*/ 49 h 249"/>
                <a:gd name="T20" fmla="*/ 49 w 211"/>
                <a:gd name="T21" fmla="*/ 70 h 249"/>
                <a:gd name="T22" fmla="*/ 37 w 211"/>
                <a:gd name="T23" fmla="*/ 96 h 249"/>
                <a:gd name="T24" fmla="*/ 35 w 211"/>
                <a:gd name="T25" fmla="*/ 126 h 249"/>
                <a:gd name="T26" fmla="*/ 37 w 211"/>
                <a:gd name="T27" fmla="*/ 156 h 249"/>
                <a:gd name="T28" fmla="*/ 49 w 211"/>
                <a:gd name="T29" fmla="*/ 182 h 249"/>
                <a:gd name="T30" fmla="*/ 67 w 211"/>
                <a:gd name="T31" fmla="*/ 200 h 249"/>
                <a:gd name="T32" fmla="*/ 93 w 211"/>
                <a:gd name="T33" fmla="*/ 214 h 249"/>
                <a:gd name="T34" fmla="*/ 123 w 211"/>
                <a:gd name="T35" fmla="*/ 219 h 249"/>
                <a:gd name="T36" fmla="*/ 149 w 211"/>
                <a:gd name="T37" fmla="*/ 217 h 249"/>
                <a:gd name="T38" fmla="*/ 170 w 211"/>
                <a:gd name="T39" fmla="*/ 205 h 249"/>
                <a:gd name="T40" fmla="*/ 186 w 211"/>
                <a:gd name="T41" fmla="*/ 189 h 249"/>
                <a:gd name="T42" fmla="*/ 211 w 211"/>
                <a:gd name="T43" fmla="*/ 207 h 249"/>
                <a:gd name="T44" fmla="*/ 205 w 211"/>
                <a:gd name="T45" fmla="*/ 217 h 249"/>
                <a:gd name="T46" fmla="*/ 193 w 211"/>
                <a:gd name="T47" fmla="*/ 228 h 249"/>
                <a:gd name="T48" fmla="*/ 174 w 211"/>
                <a:gd name="T49" fmla="*/ 238 h 249"/>
                <a:gd name="T50" fmla="*/ 151 w 211"/>
                <a:gd name="T51" fmla="*/ 247 h 249"/>
                <a:gd name="T52" fmla="*/ 121 w 211"/>
                <a:gd name="T53" fmla="*/ 249 h 249"/>
                <a:gd name="T54" fmla="*/ 86 w 211"/>
                <a:gd name="T55" fmla="*/ 245 h 249"/>
                <a:gd name="T56" fmla="*/ 56 w 211"/>
                <a:gd name="T57" fmla="*/ 231 h 249"/>
                <a:gd name="T58" fmla="*/ 32 w 211"/>
                <a:gd name="T59" fmla="*/ 212 h 249"/>
                <a:gd name="T60" fmla="*/ 14 w 211"/>
                <a:gd name="T61" fmla="*/ 186 h 249"/>
                <a:gd name="T62" fmla="*/ 2 w 211"/>
                <a:gd name="T63" fmla="*/ 156 h 249"/>
                <a:gd name="T64" fmla="*/ 0 w 211"/>
                <a:gd name="T65" fmla="*/ 126 h 249"/>
                <a:gd name="T66" fmla="*/ 4 w 211"/>
                <a:gd name="T67" fmla="*/ 84 h 249"/>
                <a:gd name="T68" fmla="*/ 21 w 211"/>
                <a:gd name="T69" fmla="*/ 49 h 249"/>
                <a:gd name="T70" fmla="*/ 49 w 211"/>
                <a:gd name="T71" fmla="*/ 23 h 249"/>
                <a:gd name="T72" fmla="*/ 83 w 211"/>
                <a:gd name="T73" fmla="*/ 5 h 249"/>
                <a:gd name="T74" fmla="*/ 123 w 211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7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9" y="217"/>
                  </a:lnTo>
                  <a:lnTo>
                    <a:pt x="170" y="205"/>
                  </a:lnTo>
                  <a:lnTo>
                    <a:pt x="186" y="189"/>
                  </a:lnTo>
                  <a:lnTo>
                    <a:pt x="211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4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 userDrawn="1"/>
          </p:nvSpPr>
          <p:spPr bwMode="auto">
            <a:xfrm>
              <a:off x="13341350" y="-511175"/>
              <a:ext cx="395288" cy="395288"/>
            </a:xfrm>
            <a:custGeom>
              <a:avLst/>
              <a:gdLst>
                <a:gd name="T0" fmla="*/ 123 w 249"/>
                <a:gd name="T1" fmla="*/ 30 h 249"/>
                <a:gd name="T2" fmla="*/ 93 w 249"/>
                <a:gd name="T3" fmla="*/ 35 h 249"/>
                <a:gd name="T4" fmla="*/ 70 w 249"/>
                <a:gd name="T5" fmla="*/ 49 h 249"/>
                <a:gd name="T6" fmla="*/ 49 w 249"/>
                <a:gd name="T7" fmla="*/ 68 h 249"/>
                <a:gd name="T8" fmla="*/ 37 w 249"/>
                <a:gd name="T9" fmla="*/ 96 h 249"/>
                <a:gd name="T10" fmla="*/ 35 w 249"/>
                <a:gd name="T11" fmla="*/ 124 h 249"/>
                <a:gd name="T12" fmla="*/ 37 w 249"/>
                <a:gd name="T13" fmla="*/ 154 h 249"/>
                <a:gd name="T14" fmla="*/ 49 w 249"/>
                <a:gd name="T15" fmla="*/ 182 h 249"/>
                <a:gd name="T16" fmla="*/ 70 w 249"/>
                <a:gd name="T17" fmla="*/ 200 h 249"/>
                <a:gd name="T18" fmla="*/ 93 w 249"/>
                <a:gd name="T19" fmla="*/ 214 h 249"/>
                <a:gd name="T20" fmla="*/ 123 w 249"/>
                <a:gd name="T21" fmla="*/ 219 h 249"/>
                <a:gd name="T22" fmla="*/ 154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0 w 249"/>
                <a:gd name="T29" fmla="*/ 154 h 249"/>
                <a:gd name="T30" fmla="*/ 214 w 249"/>
                <a:gd name="T31" fmla="*/ 124 h 249"/>
                <a:gd name="T32" fmla="*/ 210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4 w 249"/>
                <a:gd name="T39" fmla="*/ 35 h 249"/>
                <a:gd name="T40" fmla="*/ 123 w 249"/>
                <a:gd name="T41" fmla="*/ 30 h 249"/>
                <a:gd name="T42" fmla="*/ 123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2 w 249"/>
                <a:gd name="T51" fmla="*/ 84 h 249"/>
                <a:gd name="T52" fmla="*/ 249 w 249"/>
                <a:gd name="T53" fmla="*/ 124 h 249"/>
                <a:gd name="T54" fmla="*/ 242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3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5 w 249"/>
                <a:gd name="T71" fmla="*/ 165 h 249"/>
                <a:gd name="T72" fmla="*/ 0 w 249"/>
                <a:gd name="T73" fmla="*/ 124 h 249"/>
                <a:gd name="T74" fmla="*/ 5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3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3" y="30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54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0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3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5" y="165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1381125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4224000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4652625" y="-503238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2 h 240"/>
                <a:gd name="T10" fmla="*/ 145 w 159"/>
                <a:gd name="T11" fmla="*/ 102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09 h 240"/>
                <a:gd name="T18" fmla="*/ 159 w 159"/>
                <a:gd name="T19" fmla="*/ 209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2"/>
                  </a:lnTo>
                  <a:lnTo>
                    <a:pt x="145" y="102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09"/>
                  </a:lnTo>
                  <a:lnTo>
                    <a:pt x="159" y="209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4955838" y="-511175"/>
              <a:ext cx="336550" cy="395288"/>
            </a:xfrm>
            <a:custGeom>
              <a:avLst/>
              <a:gdLst>
                <a:gd name="T0" fmla="*/ 123 w 212"/>
                <a:gd name="T1" fmla="*/ 0 h 249"/>
                <a:gd name="T2" fmla="*/ 156 w 212"/>
                <a:gd name="T3" fmla="*/ 2 h 249"/>
                <a:gd name="T4" fmla="*/ 184 w 212"/>
                <a:gd name="T5" fmla="*/ 16 h 249"/>
                <a:gd name="T6" fmla="*/ 207 w 212"/>
                <a:gd name="T7" fmla="*/ 37 h 249"/>
                <a:gd name="T8" fmla="*/ 179 w 212"/>
                <a:gd name="T9" fmla="*/ 56 h 249"/>
                <a:gd name="T10" fmla="*/ 165 w 212"/>
                <a:gd name="T11" fmla="*/ 42 h 249"/>
                <a:gd name="T12" fmla="*/ 144 w 212"/>
                <a:gd name="T13" fmla="*/ 33 h 249"/>
                <a:gd name="T14" fmla="*/ 123 w 212"/>
                <a:gd name="T15" fmla="*/ 30 h 249"/>
                <a:gd name="T16" fmla="*/ 93 w 212"/>
                <a:gd name="T17" fmla="*/ 35 h 249"/>
                <a:gd name="T18" fmla="*/ 68 w 212"/>
                <a:gd name="T19" fmla="*/ 49 h 249"/>
                <a:gd name="T20" fmla="*/ 49 w 212"/>
                <a:gd name="T21" fmla="*/ 70 h 249"/>
                <a:gd name="T22" fmla="*/ 37 w 212"/>
                <a:gd name="T23" fmla="*/ 96 h 249"/>
                <a:gd name="T24" fmla="*/ 33 w 212"/>
                <a:gd name="T25" fmla="*/ 126 h 249"/>
                <a:gd name="T26" fmla="*/ 37 w 212"/>
                <a:gd name="T27" fmla="*/ 156 h 249"/>
                <a:gd name="T28" fmla="*/ 49 w 212"/>
                <a:gd name="T29" fmla="*/ 182 h 249"/>
                <a:gd name="T30" fmla="*/ 68 w 212"/>
                <a:gd name="T31" fmla="*/ 200 h 249"/>
                <a:gd name="T32" fmla="*/ 93 w 212"/>
                <a:gd name="T33" fmla="*/ 214 h 249"/>
                <a:gd name="T34" fmla="*/ 123 w 212"/>
                <a:gd name="T35" fmla="*/ 219 h 249"/>
                <a:gd name="T36" fmla="*/ 147 w 212"/>
                <a:gd name="T37" fmla="*/ 217 h 249"/>
                <a:gd name="T38" fmla="*/ 168 w 212"/>
                <a:gd name="T39" fmla="*/ 205 h 249"/>
                <a:gd name="T40" fmla="*/ 184 w 212"/>
                <a:gd name="T41" fmla="*/ 189 h 249"/>
                <a:gd name="T42" fmla="*/ 212 w 212"/>
                <a:gd name="T43" fmla="*/ 207 h 249"/>
                <a:gd name="T44" fmla="*/ 205 w 212"/>
                <a:gd name="T45" fmla="*/ 217 h 249"/>
                <a:gd name="T46" fmla="*/ 193 w 212"/>
                <a:gd name="T47" fmla="*/ 228 h 249"/>
                <a:gd name="T48" fmla="*/ 175 w 212"/>
                <a:gd name="T49" fmla="*/ 238 h 249"/>
                <a:gd name="T50" fmla="*/ 151 w 212"/>
                <a:gd name="T51" fmla="*/ 247 h 249"/>
                <a:gd name="T52" fmla="*/ 121 w 212"/>
                <a:gd name="T53" fmla="*/ 249 h 249"/>
                <a:gd name="T54" fmla="*/ 86 w 212"/>
                <a:gd name="T55" fmla="*/ 245 h 249"/>
                <a:gd name="T56" fmla="*/ 56 w 212"/>
                <a:gd name="T57" fmla="*/ 231 h 249"/>
                <a:gd name="T58" fmla="*/ 33 w 212"/>
                <a:gd name="T59" fmla="*/ 212 h 249"/>
                <a:gd name="T60" fmla="*/ 14 w 212"/>
                <a:gd name="T61" fmla="*/ 186 h 249"/>
                <a:gd name="T62" fmla="*/ 2 w 212"/>
                <a:gd name="T63" fmla="*/ 156 h 249"/>
                <a:gd name="T64" fmla="*/ 0 w 212"/>
                <a:gd name="T65" fmla="*/ 126 h 249"/>
                <a:gd name="T66" fmla="*/ 5 w 212"/>
                <a:gd name="T67" fmla="*/ 84 h 249"/>
                <a:gd name="T68" fmla="*/ 21 w 212"/>
                <a:gd name="T69" fmla="*/ 49 h 249"/>
                <a:gd name="T70" fmla="*/ 49 w 212"/>
                <a:gd name="T71" fmla="*/ 23 h 249"/>
                <a:gd name="T72" fmla="*/ 82 w 212"/>
                <a:gd name="T73" fmla="*/ 5 h 249"/>
                <a:gd name="T74" fmla="*/ 123 w 212"/>
                <a:gd name="T7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49">
                  <a:moveTo>
                    <a:pt x="123" y="0"/>
                  </a:moveTo>
                  <a:lnTo>
                    <a:pt x="156" y="2"/>
                  </a:lnTo>
                  <a:lnTo>
                    <a:pt x="184" y="16"/>
                  </a:lnTo>
                  <a:lnTo>
                    <a:pt x="207" y="37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0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6"/>
                  </a:lnTo>
                  <a:lnTo>
                    <a:pt x="49" y="182"/>
                  </a:lnTo>
                  <a:lnTo>
                    <a:pt x="68" y="200"/>
                  </a:lnTo>
                  <a:lnTo>
                    <a:pt x="93" y="214"/>
                  </a:lnTo>
                  <a:lnTo>
                    <a:pt x="123" y="219"/>
                  </a:lnTo>
                  <a:lnTo>
                    <a:pt x="147" y="217"/>
                  </a:lnTo>
                  <a:lnTo>
                    <a:pt x="168" y="205"/>
                  </a:lnTo>
                  <a:lnTo>
                    <a:pt x="184" y="189"/>
                  </a:lnTo>
                  <a:lnTo>
                    <a:pt x="212" y="207"/>
                  </a:lnTo>
                  <a:lnTo>
                    <a:pt x="205" y="217"/>
                  </a:lnTo>
                  <a:lnTo>
                    <a:pt x="193" y="228"/>
                  </a:lnTo>
                  <a:lnTo>
                    <a:pt x="175" y="238"/>
                  </a:lnTo>
                  <a:lnTo>
                    <a:pt x="151" y="247"/>
                  </a:lnTo>
                  <a:lnTo>
                    <a:pt x="121" y="249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2"/>
                  </a:lnTo>
                  <a:lnTo>
                    <a:pt x="14" y="186"/>
                  </a:lnTo>
                  <a:lnTo>
                    <a:pt x="2" y="156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3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5311438" y="-503238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 userDrawn="1"/>
          </p:nvSpPr>
          <p:spPr bwMode="auto">
            <a:xfrm>
              <a:off x="15662275" y="-503238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 userDrawn="1"/>
          </p:nvSpPr>
          <p:spPr bwMode="auto">
            <a:xfrm>
              <a:off x="15776575" y="-511175"/>
              <a:ext cx="395288" cy="395288"/>
            </a:xfrm>
            <a:custGeom>
              <a:avLst/>
              <a:gdLst>
                <a:gd name="T0" fmla="*/ 125 w 249"/>
                <a:gd name="T1" fmla="*/ 30 h 249"/>
                <a:gd name="T2" fmla="*/ 95 w 249"/>
                <a:gd name="T3" fmla="*/ 35 h 249"/>
                <a:gd name="T4" fmla="*/ 70 w 249"/>
                <a:gd name="T5" fmla="*/ 49 h 249"/>
                <a:gd name="T6" fmla="*/ 51 w 249"/>
                <a:gd name="T7" fmla="*/ 68 h 249"/>
                <a:gd name="T8" fmla="*/ 39 w 249"/>
                <a:gd name="T9" fmla="*/ 96 h 249"/>
                <a:gd name="T10" fmla="*/ 35 w 249"/>
                <a:gd name="T11" fmla="*/ 124 h 249"/>
                <a:gd name="T12" fmla="*/ 39 w 249"/>
                <a:gd name="T13" fmla="*/ 154 h 249"/>
                <a:gd name="T14" fmla="*/ 51 w 249"/>
                <a:gd name="T15" fmla="*/ 182 h 249"/>
                <a:gd name="T16" fmla="*/ 70 w 249"/>
                <a:gd name="T17" fmla="*/ 200 h 249"/>
                <a:gd name="T18" fmla="*/ 95 w 249"/>
                <a:gd name="T19" fmla="*/ 214 h 249"/>
                <a:gd name="T20" fmla="*/ 125 w 249"/>
                <a:gd name="T21" fmla="*/ 219 h 249"/>
                <a:gd name="T22" fmla="*/ 156 w 249"/>
                <a:gd name="T23" fmla="*/ 214 h 249"/>
                <a:gd name="T24" fmla="*/ 179 w 249"/>
                <a:gd name="T25" fmla="*/ 200 h 249"/>
                <a:gd name="T26" fmla="*/ 198 w 249"/>
                <a:gd name="T27" fmla="*/ 182 h 249"/>
                <a:gd name="T28" fmla="*/ 212 w 249"/>
                <a:gd name="T29" fmla="*/ 154 h 249"/>
                <a:gd name="T30" fmla="*/ 214 w 249"/>
                <a:gd name="T31" fmla="*/ 124 h 249"/>
                <a:gd name="T32" fmla="*/ 212 w 249"/>
                <a:gd name="T33" fmla="*/ 96 h 249"/>
                <a:gd name="T34" fmla="*/ 198 w 249"/>
                <a:gd name="T35" fmla="*/ 68 h 249"/>
                <a:gd name="T36" fmla="*/ 179 w 249"/>
                <a:gd name="T37" fmla="*/ 49 h 249"/>
                <a:gd name="T38" fmla="*/ 156 w 249"/>
                <a:gd name="T39" fmla="*/ 35 h 249"/>
                <a:gd name="T40" fmla="*/ 125 w 249"/>
                <a:gd name="T41" fmla="*/ 30 h 249"/>
                <a:gd name="T42" fmla="*/ 125 w 249"/>
                <a:gd name="T43" fmla="*/ 0 h 249"/>
                <a:gd name="T44" fmla="*/ 165 w 249"/>
                <a:gd name="T45" fmla="*/ 5 h 249"/>
                <a:gd name="T46" fmla="*/ 200 w 249"/>
                <a:gd name="T47" fmla="*/ 23 h 249"/>
                <a:gd name="T48" fmla="*/ 226 w 249"/>
                <a:gd name="T49" fmla="*/ 49 h 249"/>
                <a:gd name="T50" fmla="*/ 244 w 249"/>
                <a:gd name="T51" fmla="*/ 84 h 249"/>
                <a:gd name="T52" fmla="*/ 249 w 249"/>
                <a:gd name="T53" fmla="*/ 124 h 249"/>
                <a:gd name="T54" fmla="*/ 244 w 249"/>
                <a:gd name="T55" fmla="*/ 165 h 249"/>
                <a:gd name="T56" fmla="*/ 226 w 249"/>
                <a:gd name="T57" fmla="*/ 200 h 249"/>
                <a:gd name="T58" fmla="*/ 200 w 249"/>
                <a:gd name="T59" fmla="*/ 226 h 249"/>
                <a:gd name="T60" fmla="*/ 165 w 249"/>
                <a:gd name="T61" fmla="*/ 245 h 249"/>
                <a:gd name="T62" fmla="*/ 125 w 249"/>
                <a:gd name="T63" fmla="*/ 249 h 249"/>
                <a:gd name="T64" fmla="*/ 84 w 249"/>
                <a:gd name="T65" fmla="*/ 245 h 249"/>
                <a:gd name="T66" fmla="*/ 49 w 249"/>
                <a:gd name="T67" fmla="*/ 226 h 249"/>
                <a:gd name="T68" fmla="*/ 23 w 249"/>
                <a:gd name="T69" fmla="*/ 200 h 249"/>
                <a:gd name="T70" fmla="*/ 7 w 249"/>
                <a:gd name="T71" fmla="*/ 165 h 249"/>
                <a:gd name="T72" fmla="*/ 0 w 249"/>
                <a:gd name="T73" fmla="*/ 124 h 249"/>
                <a:gd name="T74" fmla="*/ 7 w 249"/>
                <a:gd name="T75" fmla="*/ 84 h 249"/>
                <a:gd name="T76" fmla="*/ 23 w 249"/>
                <a:gd name="T77" fmla="*/ 49 h 249"/>
                <a:gd name="T78" fmla="*/ 49 w 249"/>
                <a:gd name="T79" fmla="*/ 23 h 249"/>
                <a:gd name="T80" fmla="*/ 84 w 249"/>
                <a:gd name="T81" fmla="*/ 5 h 249"/>
                <a:gd name="T82" fmla="*/ 125 w 249"/>
                <a:gd name="T8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49">
                  <a:moveTo>
                    <a:pt x="125" y="30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0"/>
                  </a:lnTo>
                  <a:lnTo>
                    <a:pt x="95" y="214"/>
                  </a:lnTo>
                  <a:lnTo>
                    <a:pt x="125" y="219"/>
                  </a:lnTo>
                  <a:lnTo>
                    <a:pt x="156" y="214"/>
                  </a:lnTo>
                  <a:lnTo>
                    <a:pt x="179" y="200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0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3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5"/>
                  </a:lnTo>
                  <a:lnTo>
                    <a:pt x="226" y="200"/>
                  </a:lnTo>
                  <a:lnTo>
                    <a:pt x="200" y="226"/>
                  </a:lnTo>
                  <a:lnTo>
                    <a:pt x="165" y="245"/>
                  </a:lnTo>
                  <a:lnTo>
                    <a:pt x="125" y="249"/>
                  </a:lnTo>
                  <a:lnTo>
                    <a:pt x="84" y="245"/>
                  </a:lnTo>
                  <a:lnTo>
                    <a:pt x="49" y="226"/>
                  </a:lnTo>
                  <a:lnTo>
                    <a:pt x="23" y="200"/>
                  </a:lnTo>
                  <a:lnTo>
                    <a:pt x="7" y="165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3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6244888" y="-503238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16640175" y="-511175"/>
              <a:ext cx="252413" cy="395288"/>
            </a:xfrm>
            <a:custGeom>
              <a:avLst/>
              <a:gdLst>
                <a:gd name="T0" fmla="*/ 89 w 159"/>
                <a:gd name="T1" fmla="*/ 0 h 249"/>
                <a:gd name="T2" fmla="*/ 114 w 159"/>
                <a:gd name="T3" fmla="*/ 2 h 249"/>
                <a:gd name="T4" fmla="*/ 138 w 159"/>
                <a:gd name="T5" fmla="*/ 9 h 249"/>
                <a:gd name="T6" fmla="*/ 156 w 159"/>
                <a:gd name="T7" fmla="*/ 26 h 249"/>
                <a:gd name="T8" fmla="*/ 131 w 159"/>
                <a:gd name="T9" fmla="*/ 51 h 249"/>
                <a:gd name="T10" fmla="*/ 114 w 159"/>
                <a:gd name="T11" fmla="*/ 35 h 249"/>
                <a:gd name="T12" fmla="*/ 89 w 159"/>
                <a:gd name="T13" fmla="*/ 30 h 249"/>
                <a:gd name="T14" fmla="*/ 66 w 159"/>
                <a:gd name="T15" fmla="*/ 33 h 249"/>
                <a:gd name="T16" fmla="*/ 52 w 159"/>
                <a:gd name="T17" fmla="*/ 42 h 249"/>
                <a:gd name="T18" fmla="*/ 45 w 159"/>
                <a:gd name="T19" fmla="*/ 54 h 249"/>
                <a:gd name="T20" fmla="*/ 42 w 159"/>
                <a:gd name="T21" fmla="*/ 65 h 249"/>
                <a:gd name="T22" fmla="*/ 47 w 159"/>
                <a:gd name="T23" fmla="*/ 84 h 249"/>
                <a:gd name="T24" fmla="*/ 56 w 159"/>
                <a:gd name="T25" fmla="*/ 93 h 249"/>
                <a:gd name="T26" fmla="*/ 73 w 159"/>
                <a:gd name="T27" fmla="*/ 103 h 249"/>
                <a:gd name="T28" fmla="*/ 91 w 159"/>
                <a:gd name="T29" fmla="*/ 110 h 249"/>
                <a:gd name="T30" fmla="*/ 110 w 159"/>
                <a:gd name="T31" fmla="*/ 114 h 249"/>
                <a:gd name="T32" fmla="*/ 128 w 159"/>
                <a:gd name="T33" fmla="*/ 124 h 249"/>
                <a:gd name="T34" fmla="*/ 145 w 159"/>
                <a:gd name="T35" fmla="*/ 135 h 249"/>
                <a:gd name="T36" fmla="*/ 156 w 159"/>
                <a:gd name="T37" fmla="*/ 151 h 249"/>
                <a:gd name="T38" fmla="*/ 159 w 159"/>
                <a:gd name="T39" fmla="*/ 177 h 249"/>
                <a:gd name="T40" fmla="*/ 156 w 159"/>
                <a:gd name="T41" fmla="*/ 203 h 249"/>
                <a:gd name="T42" fmla="*/ 145 w 159"/>
                <a:gd name="T43" fmla="*/ 221 h 249"/>
                <a:gd name="T44" fmla="*/ 126 w 159"/>
                <a:gd name="T45" fmla="*/ 238 h 249"/>
                <a:gd name="T46" fmla="*/ 103 w 159"/>
                <a:gd name="T47" fmla="*/ 247 h 249"/>
                <a:gd name="T48" fmla="*/ 77 w 159"/>
                <a:gd name="T49" fmla="*/ 249 h 249"/>
                <a:gd name="T50" fmla="*/ 47 w 159"/>
                <a:gd name="T51" fmla="*/ 247 h 249"/>
                <a:gd name="T52" fmla="*/ 21 w 159"/>
                <a:gd name="T53" fmla="*/ 235 h 249"/>
                <a:gd name="T54" fmla="*/ 0 w 159"/>
                <a:gd name="T55" fmla="*/ 217 h 249"/>
                <a:gd name="T56" fmla="*/ 26 w 159"/>
                <a:gd name="T57" fmla="*/ 193 h 249"/>
                <a:gd name="T58" fmla="*/ 40 w 159"/>
                <a:gd name="T59" fmla="*/ 210 h 249"/>
                <a:gd name="T60" fmla="*/ 59 w 159"/>
                <a:gd name="T61" fmla="*/ 217 h 249"/>
                <a:gd name="T62" fmla="*/ 77 w 159"/>
                <a:gd name="T63" fmla="*/ 219 h 249"/>
                <a:gd name="T64" fmla="*/ 93 w 159"/>
                <a:gd name="T65" fmla="*/ 217 h 249"/>
                <a:gd name="T66" fmla="*/ 110 w 159"/>
                <a:gd name="T67" fmla="*/ 210 h 249"/>
                <a:gd name="T68" fmla="*/ 121 w 159"/>
                <a:gd name="T69" fmla="*/ 198 h 249"/>
                <a:gd name="T70" fmla="*/ 126 w 159"/>
                <a:gd name="T71" fmla="*/ 179 h 249"/>
                <a:gd name="T72" fmla="*/ 121 w 159"/>
                <a:gd name="T73" fmla="*/ 165 h 249"/>
                <a:gd name="T74" fmla="*/ 110 w 159"/>
                <a:gd name="T75" fmla="*/ 154 h 249"/>
                <a:gd name="T76" fmla="*/ 96 w 159"/>
                <a:gd name="T77" fmla="*/ 147 h 249"/>
                <a:gd name="T78" fmla="*/ 77 w 159"/>
                <a:gd name="T79" fmla="*/ 140 h 249"/>
                <a:gd name="T80" fmla="*/ 56 w 159"/>
                <a:gd name="T81" fmla="*/ 133 h 249"/>
                <a:gd name="T82" fmla="*/ 38 w 159"/>
                <a:gd name="T83" fmla="*/ 126 h 249"/>
                <a:gd name="T84" fmla="*/ 21 w 159"/>
                <a:gd name="T85" fmla="*/ 112 h 249"/>
                <a:gd name="T86" fmla="*/ 12 w 159"/>
                <a:gd name="T87" fmla="*/ 93 h 249"/>
                <a:gd name="T88" fmla="*/ 7 w 159"/>
                <a:gd name="T89" fmla="*/ 65 h 249"/>
                <a:gd name="T90" fmla="*/ 10 w 159"/>
                <a:gd name="T91" fmla="*/ 49 h 249"/>
                <a:gd name="T92" fmla="*/ 19 w 159"/>
                <a:gd name="T93" fmla="*/ 30 h 249"/>
                <a:gd name="T94" fmla="*/ 35 w 159"/>
                <a:gd name="T95" fmla="*/ 14 h 249"/>
                <a:gd name="T96" fmla="*/ 59 w 159"/>
                <a:gd name="T97" fmla="*/ 2 h 249"/>
                <a:gd name="T98" fmla="*/ 89 w 159"/>
                <a:gd name="T9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49">
                  <a:moveTo>
                    <a:pt x="89" y="0"/>
                  </a:moveTo>
                  <a:lnTo>
                    <a:pt x="114" y="2"/>
                  </a:lnTo>
                  <a:lnTo>
                    <a:pt x="138" y="9"/>
                  </a:lnTo>
                  <a:lnTo>
                    <a:pt x="156" y="26"/>
                  </a:lnTo>
                  <a:lnTo>
                    <a:pt x="131" y="51"/>
                  </a:lnTo>
                  <a:lnTo>
                    <a:pt x="114" y="35"/>
                  </a:lnTo>
                  <a:lnTo>
                    <a:pt x="89" y="30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5"/>
                  </a:lnTo>
                  <a:lnTo>
                    <a:pt x="47" y="84"/>
                  </a:lnTo>
                  <a:lnTo>
                    <a:pt x="56" y="93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4"/>
                  </a:lnTo>
                  <a:lnTo>
                    <a:pt x="128" y="124"/>
                  </a:lnTo>
                  <a:lnTo>
                    <a:pt x="145" y="135"/>
                  </a:lnTo>
                  <a:lnTo>
                    <a:pt x="156" y="151"/>
                  </a:lnTo>
                  <a:lnTo>
                    <a:pt x="159" y="177"/>
                  </a:lnTo>
                  <a:lnTo>
                    <a:pt x="156" y="203"/>
                  </a:lnTo>
                  <a:lnTo>
                    <a:pt x="145" y="221"/>
                  </a:lnTo>
                  <a:lnTo>
                    <a:pt x="126" y="238"/>
                  </a:lnTo>
                  <a:lnTo>
                    <a:pt x="103" y="247"/>
                  </a:lnTo>
                  <a:lnTo>
                    <a:pt x="77" y="249"/>
                  </a:lnTo>
                  <a:lnTo>
                    <a:pt x="47" y="247"/>
                  </a:lnTo>
                  <a:lnTo>
                    <a:pt x="21" y="235"/>
                  </a:lnTo>
                  <a:lnTo>
                    <a:pt x="0" y="217"/>
                  </a:lnTo>
                  <a:lnTo>
                    <a:pt x="26" y="193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19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8"/>
                  </a:lnTo>
                  <a:lnTo>
                    <a:pt x="126" y="179"/>
                  </a:lnTo>
                  <a:lnTo>
                    <a:pt x="121" y="165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3"/>
                  </a:lnTo>
                  <a:lnTo>
                    <a:pt x="7" y="65"/>
                  </a:lnTo>
                  <a:lnTo>
                    <a:pt x="10" y="49"/>
                  </a:lnTo>
                  <a:lnTo>
                    <a:pt x="19" y="30"/>
                  </a:lnTo>
                  <a:lnTo>
                    <a:pt x="35" y="14"/>
                  </a:lnTo>
                  <a:lnTo>
                    <a:pt x="59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10836275" y="3175"/>
              <a:ext cx="239713" cy="381000"/>
            </a:xfrm>
            <a:custGeom>
              <a:avLst/>
              <a:gdLst>
                <a:gd name="T0" fmla="*/ 0 w 151"/>
                <a:gd name="T1" fmla="*/ 0 h 240"/>
                <a:gd name="T2" fmla="*/ 151 w 151"/>
                <a:gd name="T3" fmla="*/ 0 h 240"/>
                <a:gd name="T4" fmla="*/ 151 w 151"/>
                <a:gd name="T5" fmla="*/ 30 h 240"/>
                <a:gd name="T6" fmla="*/ 33 w 151"/>
                <a:gd name="T7" fmla="*/ 30 h 240"/>
                <a:gd name="T8" fmla="*/ 33 w 151"/>
                <a:gd name="T9" fmla="*/ 105 h 240"/>
                <a:gd name="T10" fmla="*/ 142 w 151"/>
                <a:gd name="T11" fmla="*/ 105 h 240"/>
                <a:gd name="T12" fmla="*/ 142 w 151"/>
                <a:gd name="T13" fmla="*/ 135 h 240"/>
                <a:gd name="T14" fmla="*/ 33 w 151"/>
                <a:gd name="T15" fmla="*/ 135 h 240"/>
                <a:gd name="T16" fmla="*/ 33 w 151"/>
                <a:gd name="T17" fmla="*/ 240 h 240"/>
                <a:gd name="T18" fmla="*/ 0 w 151"/>
                <a:gd name="T19" fmla="*/ 240 h 240"/>
                <a:gd name="T20" fmla="*/ 0 w 151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0">
                  <a:moveTo>
                    <a:pt x="0" y="0"/>
                  </a:moveTo>
                  <a:lnTo>
                    <a:pt x="151" y="0"/>
                  </a:lnTo>
                  <a:lnTo>
                    <a:pt x="151" y="30"/>
                  </a:lnTo>
                  <a:lnTo>
                    <a:pt x="33" y="30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5"/>
                  </a:lnTo>
                  <a:lnTo>
                    <a:pt x="33" y="135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11114088" y="-7938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1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6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7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4 w 249"/>
                <a:gd name="T51" fmla="*/ 86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5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1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6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7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4" y="86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5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 userDrawn="1"/>
          </p:nvSpPr>
          <p:spPr bwMode="auto">
            <a:xfrm>
              <a:off x="11576050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90 w 170"/>
                <a:gd name="T7" fmla="*/ 105 h 240"/>
                <a:gd name="T8" fmla="*/ 104 w 170"/>
                <a:gd name="T9" fmla="*/ 100 h 240"/>
                <a:gd name="T10" fmla="*/ 116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6 w 170"/>
                <a:gd name="T19" fmla="*/ 40 h 240"/>
                <a:gd name="T20" fmla="*/ 104 w 170"/>
                <a:gd name="T21" fmla="*/ 33 h 240"/>
                <a:gd name="T22" fmla="*/ 90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11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2 w 170"/>
                <a:gd name="T51" fmla="*/ 130 h 240"/>
                <a:gd name="T52" fmla="*/ 170 w 170"/>
                <a:gd name="T53" fmla="*/ 240 h 240"/>
                <a:gd name="T54" fmla="*/ 130 w 170"/>
                <a:gd name="T55" fmla="*/ 240 h 240"/>
                <a:gd name="T56" fmla="*/ 69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0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2" y="130"/>
                  </a:lnTo>
                  <a:lnTo>
                    <a:pt x="170" y="240"/>
                  </a:lnTo>
                  <a:lnTo>
                    <a:pt x="130" y="240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 userDrawn="1"/>
          </p:nvSpPr>
          <p:spPr bwMode="auto">
            <a:xfrm>
              <a:off x="11988800" y="3175"/>
              <a:ext cx="373063" cy="381000"/>
            </a:xfrm>
            <a:custGeom>
              <a:avLst/>
              <a:gdLst>
                <a:gd name="T0" fmla="*/ 117 w 235"/>
                <a:gd name="T1" fmla="*/ 42 h 240"/>
                <a:gd name="T2" fmla="*/ 72 w 235"/>
                <a:gd name="T3" fmla="*/ 151 h 240"/>
                <a:gd name="T4" fmla="*/ 163 w 235"/>
                <a:gd name="T5" fmla="*/ 151 h 240"/>
                <a:gd name="T6" fmla="*/ 119 w 235"/>
                <a:gd name="T7" fmla="*/ 42 h 240"/>
                <a:gd name="T8" fmla="*/ 117 w 235"/>
                <a:gd name="T9" fmla="*/ 42 h 240"/>
                <a:gd name="T10" fmla="*/ 105 w 235"/>
                <a:gd name="T11" fmla="*/ 0 h 240"/>
                <a:gd name="T12" fmla="*/ 135 w 235"/>
                <a:gd name="T13" fmla="*/ 0 h 240"/>
                <a:gd name="T14" fmla="*/ 235 w 235"/>
                <a:gd name="T15" fmla="*/ 240 h 240"/>
                <a:gd name="T16" fmla="*/ 198 w 235"/>
                <a:gd name="T17" fmla="*/ 240 h 240"/>
                <a:gd name="T18" fmla="*/ 175 w 235"/>
                <a:gd name="T19" fmla="*/ 179 h 240"/>
                <a:gd name="T20" fmla="*/ 61 w 235"/>
                <a:gd name="T21" fmla="*/ 179 h 240"/>
                <a:gd name="T22" fmla="*/ 38 w 235"/>
                <a:gd name="T23" fmla="*/ 240 h 240"/>
                <a:gd name="T24" fmla="*/ 0 w 235"/>
                <a:gd name="T25" fmla="*/ 240 h 240"/>
                <a:gd name="T26" fmla="*/ 105 w 235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0">
                  <a:moveTo>
                    <a:pt x="117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0"/>
                  </a:lnTo>
                  <a:lnTo>
                    <a:pt x="198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12514263" y="-7938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2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7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4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09 h 252"/>
                <a:gd name="T30" fmla="*/ 112 w 160"/>
                <a:gd name="T31" fmla="*/ 116 h 252"/>
                <a:gd name="T32" fmla="*/ 130 w 160"/>
                <a:gd name="T33" fmla="*/ 126 h 252"/>
                <a:gd name="T34" fmla="*/ 144 w 160"/>
                <a:gd name="T35" fmla="*/ 137 h 252"/>
                <a:gd name="T36" fmla="*/ 156 w 160"/>
                <a:gd name="T37" fmla="*/ 154 h 252"/>
                <a:gd name="T38" fmla="*/ 160 w 160"/>
                <a:gd name="T39" fmla="*/ 179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0 h 252"/>
                <a:gd name="T46" fmla="*/ 102 w 160"/>
                <a:gd name="T47" fmla="*/ 249 h 252"/>
                <a:gd name="T48" fmla="*/ 77 w 160"/>
                <a:gd name="T49" fmla="*/ 252 h 252"/>
                <a:gd name="T50" fmla="*/ 46 w 160"/>
                <a:gd name="T51" fmla="*/ 249 h 252"/>
                <a:gd name="T52" fmla="*/ 21 w 160"/>
                <a:gd name="T53" fmla="*/ 238 h 252"/>
                <a:gd name="T54" fmla="*/ 0 w 160"/>
                <a:gd name="T55" fmla="*/ 219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19 h 252"/>
                <a:gd name="T62" fmla="*/ 77 w 160"/>
                <a:gd name="T63" fmla="*/ 221 h 252"/>
                <a:gd name="T64" fmla="*/ 93 w 160"/>
                <a:gd name="T65" fmla="*/ 219 h 252"/>
                <a:gd name="T66" fmla="*/ 109 w 160"/>
                <a:gd name="T67" fmla="*/ 212 h 252"/>
                <a:gd name="T68" fmla="*/ 121 w 160"/>
                <a:gd name="T69" fmla="*/ 200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6 h 252"/>
                <a:gd name="T76" fmla="*/ 95 w 160"/>
                <a:gd name="T77" fmla="*/ 149 h 252"/>
                <a:gd name="T78" fmla="*/ 77 w 160"/>
                <a:gd name="T79" fmla="*/ 142 h 252"/>
                <a:gd name="T80" fmla="*/ 56 w 160"/>
                <a:gd name="T81" fmla="*/ 135 h 252"/>
                <a:gd name="T82" fmla="*/ 37 w 160"/>
                <a:gd name="T83" fmla="*/ 126 h 252"/>
                <a:gd name="T84" fmla="*/ 23 w 160"/>
                <a:gd name="T85" fmla="*/ 114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1 h 252"/>
                <a:gd name="T92" fmla="*/ 18 w 160"/>
                <a:gd name="T93" fmla="*/ 33 h 252"/>
                <a:gd name="T94" fmla="*/ 35 w 160"/>
                <a:gd name="T95" fmla="*/ 16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2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7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4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09"/>
                  </a:lnTo>
                  <a:lnTo>
                    <a:pt x="112" y="116"/>
                  </a:lnTo>
                  <a:lnTo>
                    <a:pt x="130" y="126"/>
                  </a:lnTo>
                  <a:lnTo>
                    <a:pt x="144" y="137"/>
                  </a:lnTo>
                  <a:lnTo>
                    <a:pt x="156" y="154"/>
                  </a:lnTo>
                  <a:lnTo>
                    <a:pt x="160" y="179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0"/>
                  </a:lnTo>
                  <a:lnTo>
                    <a:pt x="102" y="249"/>
                  </a:lnTo>
                  <a:lnTo>
                    <a:pt x="77" y="252"/>
                  </a:lnTo>
                  <a:lnTo>
                    <a:pt x="46" y="249"/>
                  </a:lnTo>
                  <a:lnTo>
                    <a:pt x="21" y="238"/>
                  </a:lnTo>
                  <a:lnTo>
                    <a:pt x="0" y="219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19"/>
                  </a:lnTo>
                  <a:lnTo>
                    <a:pt x="77" y="221"/>
                  </a:lnTo>
                  <a:lnTo>
                    <a:pt x="93" y="219"/>
                  </a:lnTo>
                  <a:lnTo>
                    <a:pt x="109" y="212"/>
                  </a:lnTo>
                  <a:lnTo>
                    <a:pt x="121" y="200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6"/>
                  </a:lnTo>
                  <a:lnTo>
                    <a:pt x="95" y="149"/>
                  </a:lnTo>
                  <a:lnTo>
                    <a:pt x="77" y="142"/>
                  </a:lnTo>
                  <a:lnTo>
                    <a:pt x="56" y="135"/>
                  </a:lnTo>
                  <a:lnTo>
                    <a:pt x="37" y="126"/>
                  </a:lnTo>
                  <a:lnTo>
                    <a:pt x="23" y="114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8" y="33"/>
                  </a:lnTo>
                  <a:lnTo>
                    <a:pt x="35" y="16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12831763" y="3175"/>
              <a:ext cx="395288" cy="381000"/>
            </a:xfrm>
            <a:custGeom>
              <a:avLst/>
              <a:gdLst>
                <a:gd name="T0" fmla="*/ 0 w 249"/>
                <a:gd name="T1" fmla="*/ 0 h 240"/>
                <a:gd name="T2" fmla="*/ 49 w 249"/>
                <a:gd name="T3" fmla="*/ 0 h 240"/>
                <a:gd name="T4" fmla="*/ 123 w 249"/>
                <a:gd name="T5" fmla="*/ 182 h 240"/>
                <a:gd name="T6" fmla="*/ 126 w 249"/>
                <a:gd name="T7" fmla="*/ 182 h 240"/>
                <a:gd name="T8" fmla="*/ 200 w 249"/>
                <a:gd name="T9" fmla="*/ 0 h 240"/>
                <a:gd name="T10" fmla="*/ 249 w 249"/>
                <a:gd name="T11" fmla="*/ 0 h 240"/>
                <a:gd name="T12" fmla="*/ 249 w 249"/>
                <a:gd name="T13" fmla="*/ 240 h 240"/>
                <a:gd name="T14" fmla="*/ 216 w 249"/>
                <a:gd name="T15" fmla="*/ 240 h 240"/>
                <a:gd name="T16" fmla="*/ 216 w 249"/>
                <a:gd name="T17" fmla="*/ 42 h 240"/>
                <a:gd name="T18" fmla="*/ 216 w 249"/>
                <a:gd name="T19" fmla="*/ 42 h 240"/>
                <a:gd name="T20" fmla="*/ 135 w 249"/>
                <a:gd name="T21" fmla="*/ 240 h 240"/>
                <a:gd name="T22" fmla="*/ 114 w 249"/>
                <a:gd name="T23" fmla="*/ 240 h 240"/>
                <a:gd name="T24" fmla="*/ 33 w 249"/>
                <a:gd name="T25" fmla="*/ 42 h 240"/>
                <a:gd name="T26" fmla="*/ 33 w 249"/>
                <a:gd name="T27" fmla="*/ 42 h 240"/>
                <a:gd name="T28" fmla="*/ 33 w 249"/>
                <a:gd name="T29" fmla="*/ 240 h 240"/>
                <a:gd name="T30" fmla="*/ 0 w 249"/>
                <a:gd name="T31" fmla="*/ 240 h 240"/>
                <a:gd name="T32" fmla="*/ 0 w 249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0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0"/>
                  </a:lnTo>
                  <a:lnTo>
                    <a:pt x="216" y="240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0"/>
                  </a:lnTo>
                  <a:lnTo>
                    <a:pt x="114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13263563" y="3175"/>
              <a:ext cx="377825" cy="381000"/>
            </a:xfrm>
            <a:custGeom>
              <a:avLst/>
              <a:gdLst>
                <a:gd name="T0" fmla="*/ 119 w 238"/>
                <a:gd name="T1" fmla="*/ 42 h 240"/>
                <a:gd name="T2" fmla="*/ 72 w 238"/>
                <a:gd name="T3" fmla="*/ 151 h 240"/>
                <a:gd name="T4" fmla="*/ 163 w 238"/>
                <a:gd name="T5" fmla="*/ 151 h 240"/>
                <a:gd name="T6" fmla="*/ 119 w 238"/>
                <a:gd name="T7" fmla="*/ 42 h 240"/>
                <a:gd name="T8" fmla="*/ 119 w 238"/>
                <a:gd name="T9" fmla="*/ 42 h 240"/>
                <a:gd name="T10" fmla="*/ 105 w 238"/>
                <a:gd name="T11" fmla="*/ 0 h 240"/>
                <a:gd name="T12" fmla="*/ 135 w 238"/>
                <a:gd name="T13" fmla="*/ 0 h 240"/>
                <a:gd name="T14" fmla="*/ 238 w 238"/>
                <a:gd name="T15" fmla="*/ 240 h 240"/>
                <a:gd name="T16" fmla="*/ 200 w 238"/>
                <a:gd name="T17" fmla="*/ 240 h 240"/>
                <a:gd name="T18" fmla="*/ 175 w 238"/>
                <a:gd name="T19" fmla="*/ 179 h 240"/>
                <a:gd name="T20" fmla="*/ 61 w 238"/>
                <a:gd name="T21" fmla="*/ 179 h 240"/>
                <a:gd name="T22" fmla="*/ 37 w 238"/>
                <a:gd name="T23" fmla="*/ 240 h 240"/>
                <a:gd name="T24" fmla="*/ 0 w 238"/>
                <a:gd name="T25" fmla="*/ 240 h 240"/>
                <a:gd name="T26" fmla="*/ 105 w 238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0">
                  <a:moveTo>
                    <a:pt x="119" y="42"/>
                  </a:moveTo>
                  <a:lnTo>
                    <a:pt x="72" y="151"/>
                  </a:lnTo>
                  <a:lnTo>
                    <a:pt x="163" y="151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0"/>
                  </a:lnTo>
                  <a:lnTo>
                    <a:pt x="200" y="240"/>
                  </a:lnTo>
                  <a:lnTo>
                    <a:pt x="175" y="179"/>
                  </a:lnTo>
                  <a:lnTo>
                    <a:pt x="61" y="179"/>
                  </a:lnTo>
                  <a:lnTo>
                    <a:pt x="37" y="240"/>
                  </a:lnTo>
                  <a:lnTo>
                    <a:pt x="0" y="2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13681075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91 w 170"/>
                <a:gd name="T7" fmla="*/ 105 h 240"/>
                <a:gd name="T8" fmla="*/ 105 w 170"/>
                <a:gd name="T9" fmla="*/ 100 h 240"/>
                <a:gd name="T10" fmla="*/ 117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7 w 170"/>
                <a:gd name="T19" fmla="*/ 40 h 240"/>
                <a:gd name="T20" fmla="*/ 105 w 170"/>
                <a:gd name="T21" fmla="*/ 33 h 240"/>
                <a:gd name="T22" fmla="*/ 91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2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8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3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0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8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3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13958888" y="3175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7 w 186"/>
                <a:gd name="T11" fmla="*/ 240 h 240"/>
                <a:gd name="T12" fmla="*/ 77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7" y="240"/>
                  </a:lnTo>
                  <a:lnTo>
                    <a:pt x="77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14298613" y="3175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6 w 160"/>
                <a:gd name="T3" fmla="*/ 0 h 240"/>
                <a:gd name="T4" fmla="*/ 156 w 160"/>
                <a:gd name="T5" fmla="*/ 30 h 240"/>
                <a:gd name="T6" fmla="*/ 32 w 160"/>
                <a:gd name="T7" fmla="*/ 30 h 240"/>
                <a:gd name="T8" fmla="*/ 32 w 160"/>
                <a:gd name="T9" fmla="*/ 102 h 240"/>
                <a:gd name="T10" fmla="*/ 146 w 160"/>
                <a:gd name="T11" fmla="*/ 102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2" y="30"/>
                  </a:lnTo>
                  <a:lnTo>
                    <a:pt x="32" y="102"/>
                  </a:lnTo>
                  <a:lnTo>
                    <a:pt x="146" y="102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 userDrawn="1"/>
          </p:nvSpPr>
          <p:spPr bwMode="auto">
            <a:xfrm>
              <a:off x="14619288" y="3175"/>
              <a:ext cx="269875" cy="381000"/>
            </a:xfrm>
            <a:custGeom>
              <a:avLst/>
              <a:gdLst>
                <a:gd name="T0" fmla="*/ 33 w 170"/>
                <a:gd name="T1" fmla="*/ 28 h 240"/>
                <a:gd name="T2" fmla="*/ 33 w 170"/>
                <a:gd name="T3" fmla="*/ 105 h 240"/>
                <a:gd name="T4" fmla="*/ 75 w 170"/>
                <a:gd name="T5" fmla="*/ 105 h 240"/>
                <a:gd name="T6" fmla="*/ 89 w 170"/>
                <a:gd name="T7" fmla="*/ 105 h 240"/>
                <a:gd name="T8" fmla="*/ 103 w 170"/>
                <a:gd name="T9" fmla="*/ 100 h 240"/>
                <a:gd name="T10" fmla="*/ 114 w 170"/>
                <a:gd name="T11" fmla="*/ 96 h 240"/>
                <a:gd name="T12" fmla="*/ 124 w 170"/>
                <a:gd name="T13" fmla="*/ 84 h 240"/>
                <a:gd name="T14" fmla="*/ 126 w 170"/>
                <a:gd name="T15" fmla="*/ 68 h 240"/>
                <a:gd name="T16" fmla="*/ 124 w 170"/>
                <a:gd name="T17" fmla="*/ 51 h 240"/>
                <a:gd name="T18" fmla="*/ 114 w 170"/>
                <a:gd name="T19" fmla="*/ 40 h 240"/>
                <a:gd name="T20" fmla="*/ 103 w 170"/>
                <a:gd name="T21" fmla="*/ 33 h 240"/>
                <a:gd name="T22" fmla="*/ 89 w 170"/>
                <a:gd name="T23" fmla="*/ 30 h 240"/>
                <a:gd name="T24" fmla="*/ 75 w 170"/>
                <a:gd name="T25" fmla="*/ 28 h 240"/>
                <a:gd name="T26" fmla="*/ 33 w 170"/>
                <a:gd name="T27" fmla="*/ 28 h 240"/>
                <a:gd name="T28" fmla="*/ 0 w 170"/>
                <a:gd name="T29" fmla="*/ 0 h 240"/>
                <a:gd name="T30" fmla="*/ 84 w 170"/>
                <a:gd name="T31" fmla="*/ 0 h 240"/>
                <a:gd name="T32" fmla="*/ 110 w 170"/>
                <a:gd name="T33" fmla="*/ 2 h 240"/>
                <a:gd name="T34" fmla="*/ 131 w 170"/>
                <a:gd name="T35" fmla="*/ 12 h 240"/>
                <a:gd name="T36" fmla="*/ 145 w 170"/>
                <a:gd name="T37" fmla="*/ 23 h 240"/>
                <a:gd name="T38" fmla="*/ 154 w 170"/>
                <a:gd name="T39" fmla="*/ 37 h 240"/>
                <a:gd name="T40" fmla="*/ 159 w 170"/>
                <a:gd name="T41" fmla="*/ 51 h 240"/>
                <a:gd name="T42" fmla="*/ 161 w 170"/>
                <a:gd name="T43" fmla="*/ 68 h 240"/>
                <a:gd name="T44" fmla="*/ 156 w 170"/>
                <a:gd name="T45" fmla="*/ 89 h 240"/>
                <a:gd name="T46" fmla="*/ 145 w 170"/>
                <a:gd name="T47" fmla="*/ 109 h 240"/>
                <a:gd name="T48" fmla="*/ 126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8 w 170"/>
                <a:gd name="T57" fmla="*/ 133 h 240"/>
                <a:gd name="T58" fmla="*/ 33 w 170"/>
                <a:gd name="T59" fmla="*/ 133 h 240"/>
                <a:gd name="T60" fmla="*/ 33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0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1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0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2"/>
                  </a:lnTo>
                  <a:lnTo>
                    <a:pt x="131" y="12"/>
                  </a:lnTo>
                  <a:lnTo>
                    <a:pt x="145" y="23"/>
                  </a:lnTo>
                  <a:lnTo>
                    <a:pt x="154" y="37"/>
                  </a:lnTo>
                  <a:lnTo>
                    <a:pt x="159" y="51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09"/>
                  </a:lnTo>
                  <a:lnTo>
                    <a:pt x="126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15030450" y="3175"/>
              <a:ext cx="512763" cy="381000"/>
            </a:xfrm>
            <a:custGeom>
              <a:avLst/>
              <a:gdLst>
                <a:gd name="T0" fmla="*/ 0 w 323"/>
                <a:gd name="T1" fmla="*/ 0 h 240"/>
                <a:gd name="T2" fmla="*/ 35 w 323"/>
                <a:gd name="T3" fmla="*/ 0 h 240"/>
                <a:gd name="T4" fmla="*/ 86 w 323"/>
                <a:gd name="T5" fmla="*/ 191 h 240"/>
                <a:gd name="T6" fmla="*/ 86 w 323"/>
                <a:gd name="T7" fmla="*/ 191 h 240"/>
                <a:gd name="T8" fmla="*/ 144 w 323"/>
                <a:gd name="T9" fmla="*/ 0 h 240"/>
                <a:gd name="T10" fmla="*/ 181 w 323"/>
                <a:gd name="T11" fmla="*/ 0 h 240"/>
                <a:gd name="T12" fmla="*/ 237 w 323"/>
                <a:gd name="T13" fmla="*/ 191 h 240"/>
                <a:gd name="T14" fmla="*/ 237 w 323"/>
                <a:gd name="T15" fmla="*/ 191 h 240"/>
                <a:gd name="T16" fmla="*/ 291 w 323"/>
                <a:gd name="T17" fmla="*/ 0 h 240"/>
                <a:gd name="T18" fmla="*/ 323 w 323"/>
                <a:gd name="T19" fmla="*/ 0 h 240"/>
                <a:gd name="T20" fmla="*/ 253 w 323"/>
                <a:gd name="T21" fmla="*/ 240 h 240"/>
                <a:gd name="T22" fmla="*/ 221 w 323"/>
                <a:gd name="T23" fmla="*/ 240 h 240"/>
                <a:gd name="T24" fmla="*/ 163 w 323"/>
                <a:gd name="T25" fmla="*/ 44 h 240"/>
                <a:gd name="T26" fmla="*/ 160 w 323"/>
                <a:gd name="T27" fmla="*/ 44 h 240"/>
                <a:gd name="T28" fmla="*/ 104 w 323"/>
                <a:gd name="T29" fmla="*/ 240 h 240"/>
                <a:gd name="T30" fmla="*/ 69 w 323"/>
                <a:gd name="T31" fmla="*/ 240 h 240"/>
                <a:gd name="T32" fmla="*/ 0 w 323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0">
                  <a:moveTo>
                    <a:pt x="0" y="0"/>
                  </a:moveTo>
                  <a:lnTo>
                    <a:pt x="35" y="0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0"/>
                  </a:lnTo>
                  <a:lnTo>
                    <a:pt x="221" y="240"/>
                  </a:lnTo>
                  <a:lnTo>
                    <a:pt x="163" y="44"/>
                  </a:lnTo>
                  <a:lnTo>
                    <a:pt x="160" y="44"/>
                  </a:lnTo>
                  <a:lnTo>
                    <a:pt x="104" y="240"/>
                  </a:lnTo>
                  <a:lnTo>
                    <a:pt x="69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3"/>
            <p:cNvSpPr>
              <a:spLocks noEditPoints="1"/>
            </p:cNvSpPr>
            <p:nvPr userDrawn="1"/>
          </p:nvSpPr>
          <p:spPr bwMode="auto">
            <a:xfrm>
              <a:off x="15562263" y="-7938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7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6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1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6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7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1 h 252"/>
                <a:gd name="T50" fmla="*/ 242 w 249"/>
                <a:gd name="T51" fmla="*/ 86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8 h 252"/>
                <a:gd name="T60" fmla="*/ 165 w 249"/>
                <a:gd name="T61" fmla="*/ 247 h 252"/>
                <a:gd name="T62" fmla="*/ 123 w 249"/>
                <a:gd name="T63" fmla="*/ 252 h 252"/>
                <a:gd name="T64" fmla="*/ 84 w 249"/>
                <a:gd name="T65" fmla="*/ 247 h 252"/>
                <a:gd name="T66" fmla="*/ 49 w 249"/>
                <a:gd name="T67" fmla="*/ 228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6 h 252"/>
                <a:gd name="T76" fmla="*/ 23 w 249"/>
                <a:gd name="T77" fmla="*/ 51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7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6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1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6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7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1"/>
                  </a:lnTo>
                  <a:lnTo>
                    <a:pt x="242" y="86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8"/>
                  </a:lnTo>
                  <a:lnTo>
                    <a:pt x="165" y="247"/>
                  </a:lnTo>
                  <a:lnTo>
                    <a:pt x="123" y="252"/>
                  </a:lnTo>
                  <a:lnTo>
                    <a:pt x="84" y="247"/>
                  </a:lnTo>
                  <a:lnTo>
                    <a:pt x="49" y="228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6"/>
                  </a:lnTo>
                  <a:lnTo>
                    <a:pt x="23" y="51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16024225" y="3175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0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09 h 240"/>
                <a:gd name="T48" fmla="*/ 125 w 170"/>
                <a:gd name="T49" fmla="*/ 123 h 240"/>
                <a:gd name="T50" fmla="*/ 100 w 170"/>
                <a:gd name="T51" fmla="*/ 130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3 h 240"/>
                <a:gd name="T58" fmla="*/ 32 w 170"/>
                <a:gd name="T59" fmla="*/ 133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0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09"/>
                  </a:lnTo>
                  <a:lnTo>
                    <a:pt x="125" y="123"/>
                  </a:lnTo>
                  <a:lnTo>
                    <a:pt x="100" y="130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16341725" y="3175"/>
              <a:ext cx="225425" cy="381000"/>
            </a:xfrm>
            <a:custGeom>
              <a:avLst/>
              <a:gdLst>
                <a:gd name="T0" fmla="*/ 0 w 142"/>
                <a:gd name="T1" fmla="*/ 0 h 240"/>
                <a:gd name="T2" fmla="*/ 32 w 142"/>
                <a:gd name="T3" fmla="*/ 0 h 240"/>
                <a:gd name="T4" fmla="*/ 32 w 142"/>
                <a:gd name="T5" fmla="*/ 210 h 240"/>
                <a:gd name="T6" fmla="*/ 142 w 142"/>
                <a:gd name="T7" fmla="*/ 210 h 240"/>
                <a:gd name="T8" fmla="*/ 142 w 142"/>
                <a:gd name="T9" fmla="*/ 240 h 240"/>
                <a:gd name="T10" fmla="*/ 0 w 142"/>
                <a:gd name="T11" fmla="*/ 240 h 240"/>
                <a:gd name="T12" fmla="*/ 0 w 14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0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6603663" y="3175"/>
              <a:ext cx="328613" cy="381000"/>
            </a:xfrm>
            <a:custGeom>
              <a:avLst/>
              <a:gdLst>
                <a:gd name="T0" fmla="*/ 33 w 207"/>
                <a:gd name="T1" fmla="*/ 30 h 240"/>
                <a:gd name="T2" fmla="*/ 33 w 207"/>
                <a:gd name="T3" fmla="*/ 210 h 240"/>
                <a:gd name="T4" fmla="*/ 72 w 207"/>
                <a:gd name="T5" fmla="*/ 210 h 240"/>
                <a:gd name="T6" fmla="*/ 105 w 207"/>
                <a:gd name="T7" fmla="*/ 205 h 240"/>
                <a:gd name="T8" fmla="*/ 133 w 207"/>
                <a:gd name="T9" fmla="*/ 193 h 240"/>
                <a:gd name="T10" fmla="*/ 154 w 207"/>
                <a:gd name="T11" fmla="*/ 177 h 240"/>
                <a:gd name="T12" fmla="*/ 168 w 207"/>
                <a:gd name="T13" fmla="*/ 151 h 240"/>
                <a:gd name="T14" fmla="*/ 175 w 207"/>
                <a:gd name="T15" fmla="*/ 119 h 240"/>
                <a:gd name="T16" fmla="*/ 172 w 207"/>
                <a:gd name="T17" fmla="*/ 105 h 240"/>
                <a:gd name="T18" fmla="*/ 170 w 207"/>
                <a:gd name="T19" fmla="*/ 89 h 240"/>
                <a:gd name="T20" fmla="*/ 161 w 207"/>
                <a:gd name="T21" fmla="*/ 72 h 240"/>
                <a:gd name="T22" fmla="*/ 149 w 207"/>
                <a:gd name="T23" fmla="*/ 56 h 240"/>
                <a:gd name="T24" fmla="*/ 133 w 207"/>
                <a:gd name="T25" fmla="*/ 42 h 240"/>
                <a:gd name="T26" fmla="*/ 109 w 207"/>
                <a:gd name="T27" fmla="*/ 35 h 240"/>
                <a:gd name="T28" fmla="*/ 82 w 207"/>
                <a:gd name="T29" fmla="*/ 30 h 240"/>
                <a:gd name="T30" fmla="*/ 33 w 207"/>
                <a:gd name="T31" fmla="*/ 30 h 240"/>
                <a:gd name="T32" fmla="*/ 0 w 207"/>
                <a:gd name="T33" fmla="*/ 0 h 240"/>
                <a:gd name="T34" fmla="*/ 84 w 207"/>
                <a:gd name="T35" fmla="*/ 0 h 240"/>
                <a:gd name="T36" fmla="*/ 121 w 207"/>
                <a:gd name="T37" fmla="*/ 5 h 240"/>
                <a:gd name="T38" fmla="*/ 151 w 207"/>
                <a:gd name="T39" fmla="*/ 16 h 240"/>
                <a:gd name="T40" fmla="*/ 175 w 207"/>
                <a:gd name="T41" fmla="*/ 33 h 240"/>
                <a:gd name="T42" fmla="*/ 191 w 207"/>
                <a:gd name="T43" fmla="*/ 54 h 240"/>
                <a:gd name="T44" fmla="*/ 200 w 207"/>
                <a:gd name="T45" fmla="*/ 77 h 240"/>
                <a:gd name="T46" fmla="*/ 207 w 207"/>
                <a:gd name="T47" fmla="*/ 100 h 240"/>
                <a:gd name="T48" fmla="*/ 207 w 207"/>
                <a:gd name="T49" fmla="*/ 119 h 240"/>
                <a:gd name="T50" fmla="*/ 205 w 207"/>
                <a:gd name="T51" fmla="*/ 149 h 240"/>
                <a:gd name="T52" fmla="*/ 193 w 207"/>
                <a:gd name="T53" fmla="*/ 177 h 240"/>
                <a:gd name="T54" fmla="*/ 175 w 207"/>
                <a:gd name="T55" fmla="*/ 203 h 240"/>
                <a:gd name="T56" fmla="*/ 149 w 207"/>
                <a:gd name="T57" fmla="*/ 221 h 240"/>
                <a:gd name="T58" fmla="*/ 116 w 207"/>
                <a:gd name="T59" fmla="*/ 235 h 240"/>
                <a:gd name="T60" fmla="*/ 77 w 207"/>
                <a:gd name="T61" fmla="*/ 240 h 240"/>
                <a:gd name="T62" fmla="*/ 0 w 207"/>
                <a:gd name="T63" fmla="*/ 240 h 240"/>
                <a:gd name="T64" fmla="*/ 0 w 207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0">
                  <a:moveTo>
                    <a:pt x="33" y="30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5"/>
                  </a:lnTo>
                  <a:lnTo>
                    <a:pt x="133" y="193"/>
                  </a:lnTo>
                  <a:lnTo>
                    <a:pt x="154" y="177"/>
                  </a:lnTo>
                  <a:lnTo>
                    <a:pt x="168" y="151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2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0"/>
                  </a:lnTo>
                  <a:lnTo>
                    <a:pt x="33" y="3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6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0"/>
                  </a:lnTo>
                  <a:lnTo>
                    <a:pt x="207" y="119"/>
                  </a:lnTo>
                  <a:lnTo>
                    <a:pt x="205" y="149"/>
                  </a:lnTo>
                  <a:lnTo>
                    <a:pt x="193" y="177"/>
                  </a:lnTo>
                  <a:lnTo>
                    <a:pt x="175" y="203"/>
                  </a:lnTo>
                  <a:lnTo>
                    <a:pt x="149" y="221"/>
                  </a:lnTo>
                  <a:lnTo>
                    <a:pt x="116" y="235"/>
                  </a:lnTo>
                  <a:lnTo>
                    <a:pt x="77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7003917" y="-481263"/>
              <a:ext cx="2430980" cy="875636"/>
              <a:chOff x="271463" y="2852738"/>
              <a:chExt cx="3190876" cy="1149350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9"/>
              <p:cNvSpPr>
                <a:spLocks noEditPoints="1"/>
              </p:cNvSpPr>
              <p:nvPr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271463" y="2852738"/>
                <a:ext cx="1306513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19916"/>
            <a:ext cx="11663021" cy="46672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0" i="0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UNDER EMBARGO </a:t>
            </a:r>
            <a:r>
              <a:rPr lang="en-US" sz="1400" b="0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UNTIL 13 MAR 2017 @ 7am CET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2" y="1074188"/>
            <a:ext cx="5847277" cy="46672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115268" y="1074188"/>
            <a:ext cx="5847277" cy="46672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2" y="1785389"/>
            <a:ext cx="5847277" cy="3955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115268" y="1785389"/>
            <a:ext cx="5847277" cy="3955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300038" y="1117600"/>
            <a:ext cx="5815230" cy="660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 b="1"/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46800" y="1117600"/>
            <a:ext cx="5815746" cy="660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 b="1"/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5994402" y="276225"/>
            <a:ext cx="5968143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5994400" y="1290089"/>
            <a:ext cx="5968143" cy="4450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692040" y="6303694"/>
            <a:ext cx="1825687" cy="3087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300" b="0" i="0" kern="1200" cap="none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BDFDD5F-E85B-4DA3-A4F9-9CF3C7409943}" type="datetime4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March 9, 2017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834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6515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7827" y="6303694"/>
            <a:ext cx="4704261" cy="30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cap="all" dirty="0">
                <a:solidFill>
                  <a:srgbClr val="000000">
                    <a:lumMod val="50000"/>
                    <a:lumOff val="50000"/>
                  </a:srgbClr>
                </a:solidFill>
              </a:rPr>
              <a:t>UNDER EMBARGO UNTIL 4 Jan 2017 @ 6am PT</a:t>
            </a:r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3364707" y="1739900"/>
            <a:ext cx="5462587" cy="3566691"/>
            <a:chOff x="3364707" y="1739900"/>
            <a:chExt cx="5462587" cy="3566691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3751325" y="1739900"/>
              <a:ext cx="4689351" cy="1689100"/>
              <a:chOff x="271463" y="2852738"/>
              <a:chExt cx="3190876" cy="1149350"/>
            </a:xfrm>
          </p:grpSpPr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9"/>
              <p:cNvSpPr>
                <a:spLocks noEditPoints="1"/>
              </p:cNvSpPr>
              <p:nvPr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271463" y="2852738"/>
                <a:ext cx="1306513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3364707" y="4271963"/>
              <a:ext cx="5462587" cy="1034628"/>
              <a:chOff x="4252913" y="4551363"/>
              <a:chExt cx="7040562" cy="1333500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>
                <a:off x="4252913" y="4551363"/>
                <a:ext cx="28575" cy="13335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 userDrawn="1"/>
            </p:nvSpPr>
            <p:spPr bwMode="auto">
              <a:xfrm>
                <a:off x="11264900" y="4551363"/>
                <a:ext cx="28575" cy="13335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 userDrawn="1"/>
            </p:nvSpPr>
            <p:spPr bwMode="auto">
              <a:xfrm>
                <a:off x="4714875" y="4765676"/>
                <a:ext cx="250825" cy="396875"/>
              </a:xfrm>
              <a:custGeom>
                <a:avLst/>
                <a:gdLst>
                  <a:gd name="T0" fmla="*/ 88 w 158"/>
                  <a:gd name="T1" fmla="*/ 0 h 250"/>
                  <a:gd name="T2" fmla="*/ 114 w 158"/>
                  <a:gd name="T3" fmla="*/ 3 h 250"/>
                  <a:gd name="T4" fmla="*/ 137 w 158"/>
                  <a:gd name="T5" fmla="*/ 10 h 250"/>
                  <a:gd name="T6" fmla="*/ 156 w 158"/>
                  <a:gd name="T7" fmla="*/ 26 h 250"/>
                  <a:gd name="T8" fmla="*/ 130 w 158"/>
                  <a:gd name="T9" fmla="*/ 52 h 250"/>
                  <a:gd name="T10" fmla="*/ 114 w 158"/>
                  <a:gd name="T11" fmla="*/ 35 h 250"/>
                  <a:gd name="T12" fmla="*/ 88 w 158"/>
                  <a:gd name="T13" fmla="*/ 31 h 250"/>
                  <a:gd name="T14" fmla="*/ 65 w 158"/>
                  <a:gd name="T15" fmla="*/ 33 h 250"/>
                  <a:gd name="T16" fmla="*/ 51 w 158"/>
                  <a:gd name="T17" fmla="*/ 42 h 250"/>
                  <a:gd name="T18" fmla="*/ 44 w 158"/>
                  <a:gd name="T19" fmla="*/ 54 h 250"/>
                  <a:gd name="T20" fmla="*/ 41 w 158"/>
                  <a:gd name="T21" fmla="*/ 66 h 250"/>
                  <a:gd name="T22" fmla="*/ 46 w 158"/>
                  <a:gd name="T23" fmla="*/ 84 h 250"/>
                  <a:gd name="T24" fmla="*/ 55 w 158"/>
                  <a:gd name="T25" fmla="*/ 94 h 250"/>
                  <a:gd name="T26" fmla="*/ 72 w 158"/>
                  <a:gd name="T27" fmla="*/ 103 h 250"/>
                  <a:gd name="T28" fmla="*/ 90 w 158"/>
                  <a:gd name="T29" fmla="*/ 110 h 250"/>
                  <a:gd name="T30" fmla="*/ 109 w 158"/>
                  <a:gd name="T31" fmla="*/ 115 h 250"/>
                  <a:gd name="T32" fmla="*/ 128 w 158"/>
                  <a:gd name="T33" fmla="*/ 124 h 250"/>
                  <a:gd name="T34" fmla="*/ 144 w 158"/>
                  <a:gd name="T35" fmla="*/ 136 h 250"/>
                  <a:gd name="T36" fmla="*/ 156 w 158"/>
                  <a:gd name="T37" fmla="*/ 152 h 250"/>
                  <a:gd name="T38" fmla="*/ 158 w 158"/>
                  <a:gd name="T39" fmla="*/ 178 h 250"/>
                  <a:gd name="T40" fmla="*/ 156 w 158"/>
                  <a:gd name="T41" fmla="*/ 203 h 250"/>
                  <a:gd name="T42" fmla="*/ 144 w 158"/>
                  <a:gd name="T43" fmla="*/ 222 h 250"/>
                  <a:gd name="T44" fmla="*/ 125 w 158"/>
                  <a:gd name="T45" fmla="*/ 238 h 250"/>
                  <a:gd name="T46" fmla="*/ 102 w 158"/>
                  <a:gd name="T47" fmla="*/ 248 h 250"/>
                  <a:gd name="T48" fmla="*/ 76 w 158"/>
                  <a:gd name="T49" fmla="*/ 250 h 250"/>
                  <a:gd name="T50" fmla="*/ 46 w 158"/>
                  <a:gd name="T51" fmla="*/ 248 h 250"/>
                  <a:gd name="T52" fmla="*/ 21 w 158"/>
                  <a:gd name="T53" fmla="*/ 236 h 250"/>
                  <a:gd name="T54" fmla="*/ 0 w 158"/>
                  <a:gd name="T55" fmla="*/ 217 h 250"/>
                  <a:gd name="T56" fmla="*/ 28 w 158"/>
                  <a:gd name="T57" fmla="*/ 194 h 250"/>
                  <a:gd name="T58" fmla="*/ 41 w 158"/>
                  <a:gd name="T59" fmla="*/ 210 h 250"/>
                  <a:gd name="T60" fmla="*/ 58 w 158"/>
                  <a:gd name="T61" fmla="*/ 217 h 250"/>
                  <a:gd name="T62" fmla="*/ 76 w 158"/>
                  <a:gd name="T63" fmla="*/ 220 h 250"/>
                  <a:gd name="T64" fmla="*/ 93 w 158"/>
                  <a:gd name="T65" fmla="*/ 217 h 250"/>
                  <a:gd name="T66" fmla="*/ 109 w 158"/>
                  <a:gd name="T67" fmla="*/ 210 h 250"/>
                  <a:gd name="T68" fmla="*/ 121 w 158"/>
                  <a:gd name="T69" fmla="*/ 199 h 250"/>
                  <a:gd name="T70" fmla="*/ 125 w 158"/>
                  <a:gd name="T71" fmla="*/ 180 h 250"/>
                  <a:gd name="T72" fmla="*/ 121 w 158"/>
                  <a:gd name="T73" fmla="*/ 166 h 250"/>
                  <a:gd name="T74" fmla="*/ 109 w 158"/>
                  <a:gd name="T75" fmla="*/ 154 h 250"/>
                  <a:gd name="T76" fmla="*/ 95 w 158"/>
                  <a:gd name="T77" fmla="*/ 147 h 250"/>
                  <a:gd name="T78" fmla="*/ 76 w 158"/>
                  <a:gd name="T79" fmla="*/ 140 h 250"/>
                  <a:gd name="T80" fmla="*/ 55 w 158"/>
                  <a:gd name="T81" fmla="*/ 133 h 250"/>
                  <a:gd name="T82" fmla="*/ 37 w 158"/>
                  <a:gd name="T83" fmla="*/ 126 h 250"/>
                  <a:gd name="T84" fmla="*/ 23 w 158"/>
                  <a:gd name="T85" fmla="*/ 112 h 250"/>
                  <a:gd name="T86" fmla="*/ 11 w 158"/>
                  <a:gd name="T87" fmla="*/ 94 h 250"/>
                  <a:gd name="T88" fmla="*/ 7 w 158"/>
                  <a:gd name="T89" fmla="*/ 66 h 250"/>
                  <a:gd name="T90" fmla="*/ 9 w 158"/>
                  <a:gd name="T91" fmla="*/ 49 h 250"/>
                  <a:gd name="T92" fmla="*/ 18 w 158"/>
                  <a:gd name="T93" fmla="*/ 31 h 250"/>
                  <a:gd name="T94" fmla="*/ 35 w 158"/>
                  <a:gd name="T95" fmla="*/ 14 h 250"/>
                  <a:gd name="T96" fmla="*/ 58 w 158"/>
                  <a:gd name="T97" fmla="*/ 3 h 250"/>
                  <a:gd name="T98" fmla="*/ 88 w 158"/>
                  <a:gd name="T9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8" h="250">
                    <a:moveTo>
                      <a:pt x="88" y="0"/>
                    </a:moveTo>
                    <a:lnTo>
                      <a:pt x="114" y="3"/>
                    </a:lnTo>
                    <a:lnTo>
                      <a:pt x="137" y="10"/>
                    </a:lnTo>
                    <a:lnTo>
                      <a:pt x="156" y="26"/>
                    </a:lnTo>
                    <a:lnTo>
                      <a:pt x="130" y="52"/>
                    </a:lnTo>
                    <a:lnTo>
                      <a:pt x="114" y="35"/>
                    </a:lnTo>
                    <a:lnTo>
                      <a:pt x="88" y="31"/>
                    </a:lnTo>
                    <a:lnTo>
                      <a:pt x="65" y="33"/>
                    </a:lnTo>
                    <a:lnTo>
                      <a:pt x="51" y="42"/>
                    </a:lnTo>
                    <a:lnTo>
                      <a:pt x="44" y="54"/>
                    </a:lnTo>
                    <a:lnTo>
                      <a:pt x="41" y="66"/>
                    </a:lnTo>
                    <a:lnTo>
                      <a:pt x="46" y="84"/>
                    </a:lnTo>
                    <a:lnTo>
                      <a:pt x="55" y="94"/>
                    </a:lnTo>
                    <a:lnTo>
                      <a:pt x="72" y="103"/>
                    </a:lnTo>
                    <a:lnTo>
                      <a:pt x="90" y="110"/>
                    </a:lnTo>
                    <a:lnTo>
                      <a:pt x="109" y="115"/>
                    </a:lnTo>
                    <a:lnTo>
                      <a:pt x="128" y="124"/>
                    </a:lnTo>
                    <a:lnTo>
                      <a:pt x="144" y="136"/>
                    </a:lnTo>
                    <a:lnTo>
                      <a:pt x="156" y="152"/>
                    </a:lnTo>
                    <a:lnTo>
                      <a:pt x="158" y="178"/>
                    </a:lnTo>
                    <a:lnTo>
                      <a:pt x="156" y="203"/>
                    </a:lnTo>
                    <a:lnTo>
                      <a:pt x="144" y="222"/>
                    </a:lnTo>
                    <a:lnTo>
                      <a:pt x="125" y="238"/>
                    </a:lnTo>
                    <a:lnTo>
                      <a:pt x="102" y="248"/>
                    </a:lnTo>
                    <a:lnTo>
                      <a:pt x="76" y="250"/>
                    </a:lnTo>
                    <a:lnTo>
                      <a:pt x="46" y="248"/>
                    </a:lnTo>
                    <a:lnTo>
                      <a:pt x="21" y="236"/>
                    </a:lnTo>
                    <a:lnTo>
                      <a:pt x="0" y="217"/>
                    </a:lnTo>
                    <a:lnTo>
                      <a:pt x="28" y="194"/>
                    </a:lnTo>
                    <a:lnTo>
                      <a:pt x="41" y="210"/>
                    </a:lnTo>
                    <a:lnTo>
                      <a:pt x="58" y="217"/>
                    </a:lnTo>
                    <a:lnTo>
                      <a:pt x="76" y="220"/>
                    </a:lnTo>
                    <a:lnTo>
                      <a:pt x="93" y="217"/>
                    </a:lnTo>
                    <a:lnTo>
                      <a:pt x="109" y="210"/>
                    </a:lnTo>
                    <a:lnTo>
                      <a:pt x="121" y="199"/>
                    </a:lnTo>
                    <a:lnTo>
                      <a:pt x="125" y="180"/>
                    </a:lnTo>
                    <a:lnTo>
                      <a:pt x="121" y="166"/>
                    </a:lnTo>
                    <a:lnTo>
                      <a:pt x="109" y="154"/>
                    </a:lnTo>
                    <a:lnTo>
                      <a:pt x="95" y="147"/>
                    </a:lnTo>
                    <a:lnTo>
                      <a:pt x="76" y="140"/>
                    </a:lnTo>
                    <a:lnTo>
                      <a:pt x="55" y="133"/>
                    </a:lnTo>
                    <a:lnTo>
                      <a:pt x="37" y="126"/>
                    </a:lnTo>
                    <a:lnTo>
                      <a:pt x="23" y="112"/>
                    </a:lnTo>
                    <a:lnTo>
                      <a:pt x="11" y="94"/>
                    </a:lnTo>
                    <a:lnTo>
                      <a:pt x="7" y="66"/>
                    </a:lnTo>
                    <a:lnTo>
                      <a:pt x="9" y="49"/>
                    </a:lnTo>
                    <a:lnTo>
                      <a:pt x="18" y="31"/>
                    </a:lnTo>
                    <a:lnTo>
                      <a:pt x="35" y="14"/>
                    </a:lnTo>
                    <a:lnTo>
                      <a:pt x="58" y="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 userDrawn="1"/>
            </p:nvSpPr>
            <p:spPr bwMode="auto">
              <a:xfrm>
                <a:off x="5043488" y="4773613"/>
                <a:ext cx="254000" cy="381000"/>
              </a:xfrm>
              <a:custGeom>
                <a:avLst/>
                <a:gdLst>
                  <a:gd name="T0" fmla="*/ 0 w 160"/>
                  <a:gd name="T1" fmla="*/ 0 h 240"/>
                  <a:gd name="T2" fmla="*/ 153 w 160"/>
                  <a:gd name="T3" fmla="*/ 0 h 240"/>
                  <a:gd name="T4" fmla="*/ 153 w 160"/>
                  <a:gd name="T5" fmla="*/ 30 h 240"/>
                  <a:gd name="T6" fmla="*/ 32 w 160"/>
                  <a:gd name="T7" fmla="*/ 30 h 240"/>
                  <a:gd name="T8" fmla="*/ 32 w 160"/>
                  <a:gd name="T9" fmla="*/ 103 h 240"/>
                  <a:gd name="T10" fmla="*/ 146 w 160"/>
                  <a:gd name="T11" fmla="*/ 103 h 240"/>
                  <a:gd name="T12" fmla="*/ 146 w 160"/>
                  <a:gd name="T13" fmla="*/ 133 h 240"/>
                  <a:gd name="T14" fmla="*/ 32 w 160"/>
                  <a:gd name="T15" fmla="*/ 133 h 240"/>
                  <a:gd name="T16" fmla="*/ 32 w 160"/>
                  <a:gd name="T17" fmla="*/ 210 h 240"/>
                  <a:gd name="T18" fmla="*/ 160 w 160"/>
                  <a:gd name="T19" fmla="*/ 210 h 240"/>
                  <a:gd name="T20" fmla="*/ 160 w 160"/>
                  <a:gd name="T21" fmla="*/ 240 h 240"/>
                  <a:gd name="T22" fmla="*/ 0 w 160"/>
                  <a:gd name="T23" fmla="*/ 240 h 240"/>
                  <a:gd name="T24" fmla="*/ 0 w 160"/>
                  <a:gd name="T2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240">
                    <a:moveTo>
                      <a:pt x="0" y="0"/>
                    </a:moveTo>
                    <a:lnTo>
                      <a:pt x="153" y="0"/>
                    </a:lnTo>
                    <a:lnTo>
                      <a:pt x="153" y="30"/>
                    </a:lnTo>
                    <a:lnTo>
                      <a:pt x="32" y="30"/>
                    </a:lnTo>
                    <a:lnTo>
                      <a:pt x="32" y="103"/>
                    </a:lnTo>
                    <a:lnTo>
                      <a:pt x="146" y="103"/>
                    </a:lnTo>
                    <a:lnTo>
                      <a:pt x="146" y="133"/>
                    </a:lnTo>
                    <a:lnTo>
                      <a:pt x="32" y="133"/>
                    </a:lnTo>
                    <a:lnTo>
                      <a:pt x="32" y="210"/>
                    </a:lnTo>
                    <a:lnTo>
                      <a:pt x="160" y="210"/>
                    </a:lnTo>
                    <a:lnTo>
                      <a:pt x="160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 userDrawn="1"/>
            </p:nvSpPr>
            <p:spPr bwMode="auto">
              <a:xfrm>
                <a:off x="5335588" y="4765676"/>
                <a:ext cx="339725" cy="396875"/>
              </a:xfrm>
              <a:custGeom>
                <a:avLst/>
                <a:gdLst>
                  <a:gd name="T0" fmla="*/ 125 w 214"/>
                  <a:gd name="T1" fmla="*/ 0 h 250"/>
                  <a:gd name="T2" fmla="*/ 156 w 214"/>
                  <a:gd name="T3" fmla="*/ 3 h 250"/>
                  <a:gd name="T4" fmla="*/ 186 w 214"/>
                  <a:gd name="T5" fmla="*/ 17 h 250"/>
                  <a:gd name="T6" fmla="*/ 209 w 214"/>
                  <a:gd name="T7" fmla="*/ 38 h 250"/>
                  <a:gd name="T8" fmla="*/ 181 w 214"/>
                  <a:gd name="T9" fmla="*/ 56 h 250"/>
                  <a:gd name="T10" fmla="*/ 165 w 214"/>
                  <a:gd name="T11" fmla="*/ 42 h 250"/>
                  <a:gd name="T12" fmla="*/ 146 w 214"/>
                  <a:gd name="T13" fmla="*/ 33 h 250"/>
                  <a:gd name="T14" fmla="*/ 123 w 214"/>
                  <a:gd name="T15" fmla="*/ 31 h 250"/>
                  <a:gd name="T16" fmla="*/ 95 w 214"/>
                  <a:gd name="T17" fmla="*/ 35 h 250"/>
                  <a:gd name="T18" fmla="*/ 69 w 214"/>
                  <a:gd name="T19" fmla="*/ 49 h 250"/>
                  <a:gd name="T20" fmla="*/ 51 w 214"/>
                  <a:gd name="T21" fmla="*/ 70 h 250"/>
                  <a:gd name="T22" fmla="*/ 39 w 214"/>
                  <a:gd name="T23" fmla="*/ 96 h 250"/>
                  <a:gd name="T24" fmla="*/ 34 w 214"/>
                  <a:gd name="T25" fmla="*/ 126 h 250"/>
                  <a:gd name="T26" fmla="*/ 39 w 214"/>
                  <a:gd name="T27" fmla="*/ 157 h 250"/>
                  <a:gd name="T28" fmla="*/ 51 w 214"/>
                  <a:gd name="T29" fmla="*/ 182 h 250"/>
                  <a:gd name="T30" fmla="*/ 69 w 214"/>
                  <a:gd name="T31" fmla="*/ 201 h 250"/>
                  <a:gd name="T32" fmla="*/ 93 w 214"/>
                  <a:gd name="T33" fmla="*/ 215 h 250"/>
                  <a:gd name="T34" fmla="*/ 123 w 214"/>
                  <a:gd name="T35" fmla="*/ 220 h 250"/>
                  <a:gd name="T36" fmla="*/ 149 w 214"/>
                  <a:gd name="T37" fmla="*/ 217 h 250"/>
                  <a:gd name="T38" fmla="*/ 169 w 214"/>
                  <a:gd name="T39" fmla="*/ 206 h 250"/>
                  <a:gd name="T40" fmla="*/ 186 w 214"/>
                  <a:gd name="T41" fmla="*/ 189 h 250"/>
                  <a:gd name="T42" fmla="*/ 214 w 214"/>
                  <a:gd name="T43" fmla="*/ 208 h 250"/>
                  <a:gd name="T44" fmla="*/ 207 w 214"/>
                  <a:gd name="T45" fmla="*/ 217 h 250"/>
                  <a:gd name="T46" fmla="*/ 195 w 214"/>
                  <a:gd name="T47" fmla="*/ 229 h 250"/>
                  <a:gd name="T48" fmla="*/ 176 w 214"/>
                  <a:gd name="T49" fmla="*/ 238 h 250"/>
                  <a:gd name="T50" fmla="*/ 153 w 214"/>
                  <a:gd name="T51" fmla="*/ 248 h 250"/>
                  <a:gd name="T52" fmla="*/ 123 w 214"/>
                  <a:gd name="T53" fmla="*/ 250 h 250"/>
                  <a:gd name="T54" fmla="*/ 88 w 214"/>
                  <a:gd name="T55" fmla="*/ 245 h 250"/>
                  <a:gd name="T56" fmla="*/ 58 w 214"/>
                  <a:gd name="T57" fmla="*/ 231 h 250"/>
                  <a:gd name="T58" fmla="*/ 32 w 214"/>
                  <a:gd name="T59" fmla="*/ 213 h 250"/>
                  <a:gd name="T60" fmla="*/ 16 w 214"/>
                  <a:gd name="T61" fmla="*/ 187 h 250"/>
                  <a:gd name="T62" fmla="*/ 4 w 214"/>
                  <a:gd name="T63" fmla="*/ 157 h 250"/>
                  <a:gd name="T64" fmla="*/ 0 w 214"/>
                  <a:gd name="T65" fmla="*/ 126 h 250"/>
                  <a:gd name="T66" fmla="*/ 7 w 214"/>
                  <a:gd name="T67" fmla="*/ 84 h 250"/>
                  <a:gd name="T68" fmla="*/ 23 w 214"/>
                  <a:gd name="T69" fmla="*/ 49 h 250"/>
                  <a:gd name="T70" fmla="*/ 48 w 214"/>
                  <a:gd name="T71" fmla="*/ 24 h 250"/>
                  <a:gd name="T72" fmla="*/ 83 w 214"/>
                  <a:gd name="T73" fmla="*/ 5 h 250"/>
                  <a:gd name="T74" fmla="*/ 125 w 214"/>
                  <a:gd name="T75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4" h="250">
                    <a:moveTo>
                      <a:pt x="125" y="0"/>
                    </a:moveTo>
                    <a:lnTo>
                      <a:pt x="156" y="3"/>
                    </a:lnTo>
                    <a:lnTo>
                      <a:pt x="186" y="17"/>
                    </a:lnTo>
                    <a:lnTo>
                      <a:pt x="209" y="38"/>
                    </a:lnTo>
                    <a:lnTo>
                      <a:pt x="181" y="56"/>
                    </a:lnTo>
                    <a:lnTo>
                      <a:pt x="165" y="42"/>
                    </a:lnTo>
                    <a:lnTo>
                      <a:pt x="146" y="33"/>
                    </a:lnTo>
                    <a:lnTo>
                      <a:pt x="123" y="31"/>
                    </a:lnTo>
                    <a:lnTo>
                      <a:pt x="95" y="35"/>
                    </a:lnTo>
                    <a:lnTo>
                      <a:pt x="69" y="49"/>
                    </a:lnTo>
                    <a:lnTo>
                      <a:pt x="51" y="70"/>
                    </a:lnTo>
                    <a:lnTo>
                      <a:pt x="39" y="96"/>
                    </a:lnTo>
                    <a:lnTo>
                      <a:pt x="34" y="126"/>
                    </a:lnTo>
                    <a:lnTo>
                      <a:pt x="39" y="157"/>
                    </a:lnTo>
                    <a:lnTo>
                      <a:pt x="51" y="182"/>
                    </a:lnTo>
                    <a:lnTo>
                      <a:pt x="69" y="201"/>
                    </a:lnTo>
                    <a:lnTo>
                      <a:pt x="93" y="215"/>
                    </a:lnTo>
                    <a:lnTo>
                      <a:pt x="123" y="220"/>
                    </a:lnTo>
                    <a:lnTo>
                      <a:pt x="149" y="217"/>
                    </a:lnTo>
                    <a:lnTo>
                      <a:pt x="169" y="206"/>
                    </a:lnTo>
                    <a:lnTo>
                      <a:pt x="186" y="189"/>
                    </a:lnTo>
                    <a:lnTo>
                      <a:pt x="214" y="208"/>
                    </a:lnTo>
                    <a:lnTo>
                      <a:pt x="207" y="217"/>
                    </a:lnTo>
                    <a:lnTo>
                      <a:pt x="195" y="229"/>
                    </a:lnTo>
                    <a:lnTo>
                      <a:pt x="176" y="238"/>
                    </a:lnTo>
                    <a:lnTo>
                      <a:pt x="153" y="248"/>
                    </a:lnTo>
                    <a:lnTo>
                      <a:pt x="123" y="250"/>
                    </a:lnTo>
                    <a:lnTo>
                      <a:pt x="88" y="245"/>
                    </a:lnTo>
                    <a:lnTo>
                      <a:pt x="58" y="231"/>
                    </a:lnTo>
                    <a:lnTo>
                      <a:pt x="32" y="213"/>
                    </a:lnTo>
                    <a:lnTo>
                      <a:pt x="16" y="187"/>
                    </a:lnTo>
                    <a:lnTo>
                      <a:pt x="4" y="157"/>
                    </a:lnTo>
                    <a:lnTo>
                      <a:pt x="0" y="126"/>
                    </a:lnTo>
                    <a:lnTo>
                      <a:pt x="7" y="84"/>
                    </a:lnTo>
                    <a:lnTo>
                      <a:pt x="23" y="49"/>
                    </a:lnTo>
                    <a:lnTo>
                      <a:pt x="48" y="24"/>
                    </a:lnTo>
                    <a:lnTo>
                      <a:pt x="83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/>
              <p:cNvSpPr>
                <a:spLocks/>
              </p:cNvSpPr>
              <p:nvPr userDrawn="1"/>
            </p:nvSpPr>
            <p:spPr bwMode="auto">
              <a:xfrm>
                <a:off x="5719763" y="4773613"/>
                <a:ext cx="290513" cy="388938"/>
              </a:xfrm>
              <a:custGeom>
                <a:avLst/>
                <a:gdLst>
                  <a:gd name="T0" fmla="*/ 0 w 183"/>
                  <a:gd name="T1" fmla="*/ 0 h 245"/>
                  <a:gd name="T2" fmla="*/ 32 w 183"/>
                  <a:gd name="T3" fmla="*/ 0 h 245"/>
                  <a:gd name="T4" fmla="*/ 32 w 183"/>
                  <a:gd name="T5" fmla="*/ 147 h 245"/>
                  <a:gd name="T6" fmla="*/ 35 w 183"/>
                  <a:gd name="T7" fmla="*/ 166 h 245"/>
                  <a:gd name="T8" fmla="*/ 39 w 183"/>
                  <a:gd name="T9" fmla="*/ 184 h 245"/>
                  <a:gd name="T10" fmla="*/ 51 w 183"/>
                  <a:gd name="T11" fmla="*/ 201 h 245"/>
                  <a:gd name="T12" fmla="*/ 67 w 183"/>
                  <a:gd name="T13" fmla="*/ 212 h 245"/>
                  <a:gd name="T14" fmla="*/ 93 w 183"/>
                  <a:gd name="T15" fmla="*/ 215 h 245"/>
                  <a:gd name="T16" fmla="*/ 116 w 183"/>
                  <a:gd name="T17" fmla="*/ 212 h 245"/>
                  <a:gd name="T18" fmla="*/ 132 w 183"/>
                  <a:gd name="T19" fmla="*/ 201 h 245"/>
                  <a:gd name="T20" fmla="*/ 144 w 183"/>
                  <a:gd name="T21" fmla="*/ 184 h 245"/>
                  <a:gd name="T22" fmla="*/ 151 w 183"/>
                  <a:gd name="T23" fmla="*/ 166 h 245"/>
                  <a:gd name="T24" fmla="*/ 151 w 183"/>
                  <a:gd name="T25" fmla="*/ 147 h 245"/>
                  <a:gd name="T26" fmla="*/ 151 w 183"/>
                  <a:gd name="T27" fmla="*/ 0 h 245"/>
                  <a:gd name="T28" fmla="*/ 183 w 183"/>
                  <a:gd name="T29" fmla="*/ 0 h 245"/>
                  <a:gd name="T30" fmla="*/ 183 w 183"/>
                  <a:gd name="T31" fmla="*/ 152 h 245"/>
                  <a:gd name="T32" fmla="*/ 179 w 183"/>
                  <a:gd name="T33" fmla="*/ 184 h 245"/>
                  <a:gd name="T34" fmla="*/ 167 w 183"/>
                  <a:gd name="T35" fmla="*/ 210 h 245"/>
                  <a:gd name="T36" fmla="*/ 146 w 183"/>
                  <a:gd name="T37" fmla="*/ 229 h 245"/>
                  <a:gd name="T38" fmla="*/ 121 w 183"/>
                  <a:gd name="T39" fmla="*/ 240 h 245"/>
                  <a:gd name="T40" fmla="*/ 93 w 183"/>
                  <a:gd name="T41" fmla="*/ 245 h 245"/>
                  <a:gd name="T42" fmla="*/ 62 w 183"/>
                  <a:gd name="T43" fmla="*/ 240 h 245"/>
                  <a:gd name="T44" fmla="*/ 37 w 183"/>
                  <a:gd name="T45" fmla="*/ 229 h 245"/>
                  <a:gd name="T46" fmla="*/ 16 w 183"/>
                  <a:gd name="T47" fmla="*/ 210 h 245"/>
                  <a:gd name="T48" fmla="*/ 4 w 183"/>
                  <a:gd name="T49" fmla="*/ 184 h 245"/>
                  <a:gd name="T50" fmla="*/ 0 w 183"/>
                  <a:gd name="T51" fmla="*/ 152 h 245"/>
                  <a:gd name="T52" fmla="*/ 0 w 183"/>
                  <a:gd name="T5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3" h="245">
                    <a:moveTo>
                      <a:pt x="0" y="0"/>
                    </a:moveTo>
                    <a:lnTo>
                      <a:pt x="32" y="0"/>
                    </a:lnTo>
                    <a:lnTo>
                      <a:pt x="32" y="147"/>
                    </a:lnTo>
                    <a:lnTo>
                      <a:pt x="35" y="166"/>
                    </a:lnTo>
                    <a:lnTo>
                      <a:pt x="39" y="184"/>
                    </a:lnTo>
                    <a:lnTo>
                      <a:pt x="51" y="201"/>
                    </a:lnTo>
                    <a:lnTo>
                      <a:pt x="67" y="212"/>
                    </a:lnTo>
                    <a:lnTo>
                      <a:pt x="93" y="215"/>
                    </a:lnTo>
                    <a:lnTo>
                      <a:pt x="116" y="212"/>
                    </a:lnTo>
                    <a:lnTo>
                      <a:pt x="132" y="201"/>
                    </a:lnTo>
                    <a:lnTo>
                      <a:pt x="144" y="184"/>
                    </a:lnTo>
                    <a:lnTo>
                      <a:pt x="151" y="166"/>
                    </a:lnTo>
                    <a:lnTo>
                      <a:pt x="151" y="147"/>
                    </a:lnTo>
                    <a:lnTo>
                      <a:pt x="151" y="0"/>
                    </a:lnTo>
                    <a:lnTo>
                      <a:pt x="183" y="0"/>
                    </a:lnTo>
                    <a:lnTo>
                      <a:pt x="183" y="152"/>
                    </a:lnTo>
                    <a:lnTo>
                      <a:pt x="179" y="184"/>
                    </a:lnTo>
                    <a:lnTo>
                      <a:pt x="167" y="210"/>
                    </a:lnTo>
                    <a:lnTo>
                      <a:pt x="146" y="229"/>
                    </a:lnTo>
                    <a:lnTo>
                      <a:pt x="121" y="240"/>
                    </a:lnTo>
                    <a:lnTo>
                      <a:pt x="93" y="245"/>
                    </a:lnTo>
                    <a:lnTo>
                      <a:pt x="62" y="240"/>
                    </a:lnTo>
                    <a:lnTo>
                      <a:pt x="37" y="229"/>
                    </a:lnTo>
                    <a:lnTo>
                      <a:pt x="16" y="210"/>
                    </a:lnTo>
                    <a:lnTo>
                      <a:pt x="4" y="184"/>
                    </a:lnTo>
                    <a:lnTo>
                      <a:pt x="0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 noEditPoints="1"/>
              </p:cNvSpPr>
              <p:nvPr userDrawn="1"/>
            </p:nvSpPr>
            <p:spPr bwMode="auto">
              <a:xfrm>
                <a:off x="6103938" y="4773613"/>
                <a:ext cx="269875" cy="381000"/>
              </a:xfrm>
              <a:custGeom>
                <a:avLst/>
                <a:gdLst>
                  <a:gd name="T0" fmla="*/ 32 w 170"/>
                  <a:gd name="T1" fmla="*/ 28 h 240"/>
                  <a:gd name="T2" fmla="*/ 32 w 170"/>
                  <a:gd name="T3" fmla="*/ 105 h 240"/>
                  <a:gd name="T4" fmla="*/ 74 w 170"/>
                  <a:gd name="T5" fmla="*/ 105 h 240"/>
                  <a:gd name="T6" fmla="*/ 88 w 170"/>
                  <a:gd name="T7" fmla="*/ 105 h 240"/>
                  <a:gd name="T8" fmla="*/ 102 w 170"/>
                  <a:gd name="T9" fmla="*/ 103 h 240"/>
                  <a:gd name="T10" fmla="*/ 114 w 170"/>
                  <a:gd name="T11" fmla="*/ 96 h 240"/>
                  <a:gd name="T12" fmla="*/ 123 w 170"/>
                  <a:gd name="T13" fmla="*/ 84 h 240"/>
                  <a:gd name="T14" fmla="*/ 125 w 170"/>
                  <a:gd name="T15" fmla="*/ 68 h 240"/>
                  <a:gd name="T16" fmla="*/ 123 w 170"/>
                  <a:gd name="T17" fmla="*/ 51 h 240"/>
                  <a:gd name="T18" fmla="*/ 114 w 170"/>
                  <a:gd name="T19" fmla="*/ 40 h 240"/>
                  <a:gd name="T20" fmla="*/ 102 w 170"/>
                  <a:gd name="T21" fmla="*/ 33 h 240"/>
                  <a:gd name="T22" fmla="*/ 88 w 170"/>
                  <a:gd name="T23" fmla="*/ 30 h 240"/>
                  <a:gd name="T24" fmla="*/ 74 w 170"/>
                  <a:gd name="T25" fmla="*/ 28 h 240"/>
                  <a:gd name="T26" fmla="*/ 32 w 170"/>
                  <a:gd name="T27" fmla="*/ 28 h 240"/>
                  <a:gd name="T28" fmla="*/ 0 w 170"/>
                  <a:gd name="T29" fmla="*/ 0 h 240"/>
                  <a:gd name="T30" fmla="*/ 83 w 170"/>
                  <a:gd name="T31" fmla="*/ 0 h 240"/>
                  <a:gd name="T32" fmla="*/ 109 w 170"/>
                  <a:gd name="T33" fmla="*/ 2 h 240"/>
                  <a:gd name="T34" fmla="*/ 130 w 170"/>
                  <a:gd name="T35" fmla="*/ 12 h 240"/>
                  <a:gd name="T36" fmla="*/ 144 w 170"/>
                  <a:gd name="T37" fmla="*/ 23 h 240"/>
                  <a:gd name="T38" fmla="*/ 153 w 170"/>
                  <a:gd name="T39" fmla="*/ 37 h 240"/>
                  <a:gd name="T40" fmla="*/ 158 w 170"/>
                  <a:gd name="T41" fmla="*/ 51 h 240"/>
                  <a:gd name="T42" fmla="*/ 160 w 170"/>
                  <a:gd name="T43" fmla="*/ 68 h 240"/>
                  <a:gd name="T44" fmla="*/ 156 w 170"/>
                  <a:gd name="T45" fmla="*/ 89 h 240"/>
                  <a:gd name="T46" fmla="*/ 144 w 170"/>
                  <a:gd name="T47" fmla="*/ 110 h 240"/>
                  <a:gd name="T48" fmla="*/ 125 w 170"/>
                  <a:gd name="T49" fmla="*/ 124 h 240"/>
                  <a:gd name="T50" fmla="*/ 102 w 170"/>
                  <a:gd name="T51" fmla="*/ 131 h 240"/>
                  <a:gd name="T52" fmla="*/ 170 w 170"/>
                  <a:gd name="T53" fmla="*/ 240 h 240"/>
                  <a:gd name="T54" fmla="*/ 128 w 170"/>
                  <a:gd name="T55" fmla="*/ 240 h 240"/>
                  <a:gd name="T56" fmla="*/ 67 w 170"/>
                  <a:gd name="T57" fmla="*/ 135 h 240"/>
                  <a:gd name="T58" fmla="*/ 32 w 170"/>
                  <a:gd name="T59" fmla="*/ 135 h 240"/>
                  <a:gd name="T60" fmla="*/ 32 w 170"/>
                  <a:gd name="T61" fmla="*/ 240 h 240"/>
                  <a:gd name="T62" fmla="*/ 0 w 170"/>
                  <a:gd name="T63" fmla="*/ 240 h 240"/>
                  <a:gd name="T64" fmla="*/ 0 w 170"/>
                  <a:gd name="T6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" h="240">
                    <a:moveTo>
                      <a:pt x="32" y="28"/>
                    </a:moveTo>
                    <a:lnTo>
                      <a:pt x="32" y="105"/>
                    </a:lnTo>
                    <a:lnTo>
                      <a:pt x="74" y="105"/>
                    </a:lnTo>
                    <a:lnTo>
                      <a:pt x="88" y="105"/>
                    </a:lnTo>
                    <a:lnTo>
                      <a:pt x="102" y="103"/>
                    </a:lnTo>
                    <a:lnTo>
                      <a:pt x="114" y="96"/>
                    </a:lnTo>
                    <a:lnTo>
                      <a:pt x="123" y="84"/>
                    </a:lnTo>
                    <a:lnTo>
                      <a:pt x="125" y="68"/>
                    </a:lnTo>
                    <a:lnTo>
                      <a:pt x="123" y="51"/>
                    </a:lnTo>
                    <a:lnTo>
                      <a:pt x="114" y="40"/>
                    </a:lnTo>
                    <a:lnTo>
                      <a:pt x="102" y="33"/>
                    </a:lnTo>
                    <a:lnTo>
                      <a:pt x="88" y="30"/>
                    </a:lnTo>
                    <a:lnTo>
                      <a:pt x="74" y="28"/>
                    </a:lnTo>
                    <a:lnTo>
                      <a:pt x="32" y="28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lnTo>
                      <a:pt x="109" y="2"/>
                    </a:lnTo>
                    <a:lnTo>
                      <a:pt x="130" y="12"/>
                    </a:lnTo>
                    <a:lnTo>
                      <a:pt x="144" y="23"/>
                    </a:lnTo>
                    <a:lnTo>
                      <a:pt x="153" y="37"/>
                    </a:lnTo>
                    <a:lnTo>
                      <a:pt x="158" y="51"/>
                    </a:lnTo>
                    <a:lnTo>
                      <a:pt x="160" y="68"/>
                    </a:lnTo>
                    <a:lnTo>
                      <a:pt x="156" y="89"/>
                    </a:lnTo>
                    <a:lnTo>
                      <a:pt x="144" y="110"/>
                    </a:lnTo>
                    <a:lnTo>
                      <a:pt x="125" y="124"/>
                    </a:lnTo>
                    <a:lnTo>
                      <a:pt x="102" y="131"/>
                    </a:lnTo>
                    <a:lnTo>
                      <a:pt x="170" y="240"/>
                    </a:lnTo>
                    <a:lnTo>
                      <a:pt x="128" y="240"/>
                    </a:lnTo>
                    <a:lnTo>
                      <a:pt x="67" y="135"/>
                    </a:lnTo>
                    <a:lnTo>
                      <a:pt x="32" y="135"/>
                    </a:lnTo>
                    <a:lnTo>
                      <a:pt x="32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 userDrawn="1"/>
            </p:nvSpPr>
            <p:spPr bwMode="auto">
              <a:xfrm>
                <a:off x="6427788" y="4773613"/>
                <a:ext cx="255588" cy="381000"/>
              </a:xfrm>
              <a:custGeom>
                <a:avLst/>
                <a:gdLst>
                  <a:gd name="T0" fmla="*/ 0 w 161"/>
                  <a:gd name="T1" fmla="*/ 0 h 240"/>
                  <a:gd name="T2" fmla="*/ 156 w 161"/>
                  <a:gd name="T3" fmla="*/ 0 h 240"/>
                  <a:gd name="T4" fmla="*/ 156 w 161"/>
                  <a:gd name="T5" fmla="*/ 30 h 240"/>
                  <a:gd name="T6" fmla="*/ 33 w 161"/>
                  <a:gd name="T7" fmla="*/ 30 h 240"/>
                  <a:gd name="T8" fmla="*/ 33 w 161"/>
                  <a:gd name="T9" fmla="*/ 103 h 240"/>
                  <a:gd name="T10" fmla="*/ 147 w 161"/>
                  <a:gd name="T11" fmla="*/ 103 h 240"/>
                  <a:gd name="T12" fmla="*/ 147 w 161"/>
                  <a:gd name="T13" fmla="*/ 133 h 240"/>
                  <a:gd name="T14" fmla="*/ 33 w 161"/>
                  <a:gd name="T15" fmla="*/ 133 h 240"/>
                  <a:gd name="T16" fmla="*/ 33 w 161"/>
                  <a:gd name="T17" fmla="*/ 210 h 240"/>
                  <a:gd name="T18" fmla="*/ 161 w 161"/>
                  <a:gd name="T19" fmla="*/ 210 h 240"/>
                  <a:gd name="T20" fmla="*/ 161 w 161"/>
                  <a:gd name="T21" fmla="*/ 240 h 240"/>
                  <a:gd name="T22" fmla="*/ 0 w 161"/>
                  <a:gd name="T23" fmla="*/ 240 h 240"/>
                  <a:gd name="T24" fmla="*/ 0 w 161"/>
                  <a:gd name="T2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" h="240">
                    <a:moveTo>
                      <a:pt x="0" y="0"/>
                    </a:moveTo>
                    <a:lnTo>
                      <a:pt x="156" y="0"/>
                    </a:lnTo>
                    <a:lnTo>
                      <a:pt x="156" y="30"/>
                    </a:lnTo>
                    <a:lnTo>
                      <a:pt x="33" y="30"/>
                    </a:lnTo>
                    <a:lnTo>
                      <a:pt x="33" y="103"/>
                    </a:lnTo>
                    <a:lnTo>
                      <a:pt x="147" y="103"/>
                    </a:lnTo>
                    <a:lnTo>
                      <a:pt x="147" y="133"/>
                    </a:lnTo>
                    <a:lnTo>
                      <a:pt x="33" y="133"/>
                    </a:lnTo>
                    <a:lnTo>
                      <a:pt x="33" y="210"/>
                    </a:lnTo>
                    <a:lnTo>
                      <a:pt x="161" y="210"/>
                    </a:lnTo>
                    <a:lnTo>
                      <a:pt x="161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/>
              </p:cNvSpPr>
              <p:nvPr userDrawn="1"/>
            </p:nvSpPr>
            <p:spPr bwMode="auto">
              <a:xfrm>
                <a:off x="6883400" y="4765676"/>
                <a:ext cx="334963" cy="396875"/>
              </a:xfrm>
              <a:custGeom>
                <a:avLst/>
                <a:gdLst>
                  <a:gd name="T0" fmla="*/ 123 w 211"/>
                  <a:gd name="T1" fmla="*/ 0 h 250"/>
                  <a:gd name="T2" fmla="*/ 156 w 211"/>
                  <a:gd name="T3" fmla="*/ 3 h 250"/>
                  <a:gd name="T4" fmla="*/ 184 w 211"/>
                  <a:gd name="T5" fmla="*/ 17 h 250"/>
                  <a:gd name="T6" fmla="*/ 207 w 211"/>
                  <a:gd name="T7" fmla="*/ 38 h 250"/>
                  <a:gd name="T8" fmla="*/ 181 w 211"/>
                  <a:gd name="T9" fmla="*/ 56 h 250"/>
                  <a:gd name="T10" fmla="*/ 165 w 211"/>
                  <a:gd name="T11" fmla="*/ 42 h 250"/>
                  <a:gd name="T12" fmla="*/ 144 w 211"/>
                  <a:gd name="T13" fmla="*/ 33 h 250"/>
                  <a:gd name="T14" fmla="*/ 123 w 211"/>
                  <a:gd name="T15" fmla="*/ 31 h 250"/>
                  <a:gd name="T16" fmla="*/ 93 w 211"/>
                  <a:gd name="T17" fmla="*/ 35 h 250"/>
                  <a:gd name="T18" fmla="*/ 67 w 211"/>
                  <a:gd name="T19" fmla="*/ 49 h 250"/>
                  <a:gd name="T20" fmla="*/ 49 w 211"/>
                  <a:gd name="T21" fmla="*/ 70 h 250"/>
                  <a:gd name="T22" fmla="*/ 37 w 211"/>
                  <a:gd name="T23" fmla="*/ 96 h 250"/>
                  <a:gd name="T24" fmla="*/ 35 w 211"/>
                  <a:gd name="T25" fmla="*/ 126 h 250"/>
                  <a:gd name="T26" fmla="*/ 37 w 211"/>
                  <a:gd name="T27" fmla="*/ 157 h 250"/>
                  <a:gd name="T28" fmla="*/ 49 w 211"/>
                  <a:gd name="T29" fmla="*/ 182 h 250"/>
                  <a:gd name="T30" fmla="*/ 67 w 211"/>
                  <a:gd name="T31" fmla="*/ 201 h 250"/>
                  <a:gd name="T32" fmla="*/ 93 w 211"/>
                  <a:gd name="T33" fmla="*/ 215 h 250"/>
                  <a:gd name="T34" fmla="*/ 123 w 211"/>
                  <a:gd name="T35" fmla="*/ 220 h 250"/>
                  <a:gd name="T36" fmla="*/ 149 w 211"/>
                  <a:gd name="T37" fmla="*/ 217 h 250"/>
                  <a:gd name="T38" fmla="*/ 170 w 211"/>
                  <a:gd name="T39" fmla="*/ 206 h 250"/>
                  <a:gd name="T40" fmla="*/ 186 w 211"/>
                  <a:gd name="T41" fmla="*/ 189 h 250"/>
                  <a:gd name="T42" fmla="*/ 211 w 211"/>
                  <a:gd name="T43" fmla="*/ 208 h 250"/>
                  <a:gd name="T44" fmla="*/ 205 w 211"/>
                  <a:gd name="T45" fmla="*/ 217 h 250"/>
                  <a:gd name="T46" fmla="*/ 193 w 211"/>
                  <a:gd name="T47" fmla="*/ 229 h 250"/>
                  <a:gd name="T48" fmla="*/ 174 w 211"/>
                  <a:gd name="T49" fmla="*/ 238 h 250"/>
                  <a:gd name="T50" fmla="*/ 151 w 211"/>
                  <a:gd name="T51" fmla="*/ 248 h 250"/>
                  <a:gd name="T52" fmla="*/ 121 w 211"/>
                  <a:gd name="T53" fmla="*/ 250 h 250"/>
                  <a:gd name="T54" fmla="*/ 86 w 211"/>
                  <a:gd name="T55" fmla="*/ 245 h 250"/>
                  <a:gd name="T56" fmla="*/ 56 w 211"/>
                  <a:gd name="T57" fmla="*/ 231 h 250"/>
                  <a:gd name="T58" fmla="*/ 32 w 211"/>
                  <a:gd name="T59" fmla="*/ 213 h 250"/>
                  <a:gd name="T60" fmla="*/ 14 w 211"/>
                  <a:gd name="T61" fmla="*/ 187 h 250"/>
                  <a:gd name="T62" fmla="*/ 2 w 211"/>
                  <a:gd name="T63" fmla="*/ 157 h 250"/>
                  <a:gd name="T64" fmla="*/ 0 w 211"/>
                  <a:gd name="T65" fmla="*/ 126 h 250"/>
                  <a:gd name="T66" fmla="*/ 4 w 211"/>
                  <a:gd name="T67" fmla="*/ 84 h 250"/>
                  <a:gd name="T68" fmla="*/ 21 w 211"/>
                  <a:gd name="T69" fmla="*/ 49 h 250"/>
                  <a:gd name="T70" fmla="*/ 49 w 211"/>
                  <a:gd name="T71" fmla="*/ 24 h 250"/>
                  <a:gd name="T72" fmla="*/ 83 w 211"/>
                  <a:gd name="T73" fmla="*/ 5 h 250"/>
                  <a:gd name="T74" fmla="*/ 123 w 211"/>
                  <a:gd name="T75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1" h="250">
                    <a:moveTo>
                      <a:pt x="123" y="0"/>
                    </a:moveTo>
                    <a:lnTo>
                      <a:pt x="156" y="3"/>
                    </a:lnTo>
                    <a:lnTo>
                      <a:pt x="184" y="17"/>
                    </a:lnTo>
                    <a:lnTo>
                      <a:pt x="207" y="38"/>
                    </a:lnTo>
                    <a:lnTo>
                      <a:pt x="181" y="56"/>
                    </a:lnTo>
                    <a:lnTo>
                      <a:pt x="165" y="42"/>
                    </a:lnTo>
                    <a:lnTo>
                      <a:pt x="144" y="33"/>
                    </a:lnTo>
                    <a:lnTo>
                      <a:pt x="123" y="31"/>
                    </a:lnTo>
                    <a:lnTo>
                      <a:pt x="93" y="35"/>
                    </a:lnTo>
                    <a:lnTo>
                      <a:pt x="67" y="49"/>
                    </a:lnTo>
                    <a:lnTo>
                      <a:pt x="49" y="70"/>
                    </a:lnTo>
                    <a:lnTo>
                      <a:pt x="37" y="96"/>
                    </a:lnTo>
                    <a:lnTo>
                      <a:pt x="35" y="126"/>
                    </a:lnTo>
                    <a:lnTo>
                      <a:pt x="37" y="157"/>
                    </a:lnTo>
                    <a:lnTo>
                      <a:pt x="49" y="182"/>
                    </a:lnTo>
                    <a:lnTo>
                      <a:pt x="67" y="201"/>
                    </a:lnTo>
                    <a:lnTo>
                      <a:pt x="93" y="215"/>
                    </a:lnTo>
                    <a:lnTo>
                      <a:pt x="123" y="220"/>
                    </a:lnTo>
                    <a:lnTo>
                      <a:pt x="149" y="217"/>
                    </a:lnTo>
                    <a:lnTo>
                      <a:pt x="170" y="206"/>
                    </a:lnTo>
                    <a:lnTo>
                      <a:pt x="186" y="189"/>
                    </a:lnTo>
                    <a:lnTo>
                      <a:pt x="211" y="208"/>
                    </a:lnTo>
                    <a:lnTo>
                      <a:pt x="205" y="217"/>
                    </a:lnTo>
                    <a:lnTo>
                      <a:pt x="193" y="229"/>
                    </a:lnTo>
                    <a:lnTo>
                      <a:pt x="174" y="238"/>
                    </a:lnTo>
                    <a:lnTo>
                      <a:pt x="151" y="248"/>
                    </a:lnTo>
                    <a:lnTo>
                      <a:pt x="121" y="250"/>
                    </a:lnTo>
                    <a:lnTo>
                      <a:pt x="86" y="245"/>
                    </a:lnTo>
                    <a:lnTo>
                      <a:pt x="56" y="231"/>
                    </a:lnTo>
                    <a:lnTo>
                      <a:pt x="32" y="213"/>
                    </a:lnTo>
                    <a:lnTo>
                      <a:pt x="14" y="187"/>
                    </a:lnTo>
                    <a:lnTo>
                      <a:pt x="2" y="157"/>
                    </a:lnTo>
                    <a:lnTo>
                      <a:pt x="0" y="126"/>
                    </a:lnTo>
                    <a:lnTo>
                      <a:pt x="4" y="84"/>
                    </a:lnTo>
                    <a:lnTo>
                      <a:pt x="21" y="49"/>
                    </a:lnTo>
                    <a:lnTo>
                      <a:pt x="49" y="24"/>
                    </a:lnTo>
                    <a:lnTo>
                      <a:pt x="83" y="5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 noEditPoints="1"/>
              </p:cNvSpPr>
              <p:nvPr userDrawn="1"/>
            </p:nvSpPr>
            <p:spPr bwMode="auto">
              <a:xfrm>
                <a:off x="7248525" y="4765676"/>
                <a:ext cx="395288" cy="396875"/>
              </a:xfrm>
              <a:custGeom>
                <a:avLst/>
                <a:gdLst>
                  <a:gd name="T0" fmla="*/ 123 w 249"/>
                  <a:gd name="T1" fmla="*/ 31 h 250"/>
                  <a:gd name="T2" fmla="*/ 93 w 249"/>
                  <a:gd name="T3" fmla="*/ 35 h 250"/>
                  <a:gd name="T4" fmla="*/ 70 w 249"/>
                  <a:gd name="T5" fmla="*/ 49 h 250"/>
                  <a:gd name="T6" fmla="*/ 49 w 249"/>
                  <a:gd name="T7" fmla="*/ 68 h 250"/>
                  <a:gd name="T8" fmla="*/ 37 w 249"/>
                  <a:gd name="T9" fmla="*/ 96 h 250"/>
                  <a:gd name="T10" fmla="*/ 35 w 249"/>
                  <a:gd name="T11" fmla="*/ 124 h 250"/>
                  <a:gd name="T12" fmla="*/ 37 w 249"/>
                  <a:gd name="T13" fmla="*/ 154 h 250"/>
                  <a:gd name="T14" fmla="*/ 49 w 249"/>
                  <a:gd name="T15" fmla="*/ 182 h 250"/>
                  <a:gd name="T16" fmla="*/ 70 w 249"/>
                  <a:gd name="T17" fmla="*/ 201 h 250"/>
                  <a:gd name="T18" fmla="*/ 93 w 249"/>
                  <a:gd name="T19" fmla="*/ 215 h 250"/>
                  <a:gd name="T20" fmla="*/ 123 w 249"/>
                  <a:gd name="T21" fmla="*/ 220 h 250"/>
                  <a:gd name="T22" fmla="*/ 154 w 249"/>
                  <a:gd name="T23" fmla="*/ 215 h 250"/>
                  <a:gd name="T24" fmla="*/ 179 w 249"/>
                  <a:gd name="T25" fmla="*/ 201 h 250"/>
                  <a:gd name="T26" fmla="*/ 198 w 249"/>
                  <a:gd name="T27" fmla="*/ 182 h 250"/>
                  <a:gd name="T28" fmla="*/ 210 w 249"/>
                  <a:gd name="T29" fmla="*/ 154 h 250"/>
                  <a:gd name="T30" fmla="*/ 214 w 249"/>
                  <a:gd name="T31" fmla="*/ 124 h 250"/>
                  <a:gd name="T32" fmla="*/ 210 w 249"/>
                  <a:gd name="T33" fmla="*/ 96 h 250"/>
                  <a:gd name="T34" fmla="*/ 198 w 249"/>
                  <a:gd name="T35" fmla="*/ 68 h 250"/>
                  <a:gd name="T36" fmla="*/ 179 w 249"/>
                  <a:gd name="T37" fmla="*/ 49 h 250"/>
                  <a:gd name="T38" fmla="*/ 154 w 249"/>
                  <a:gd name="T39" fmla="*/ 35 h 250"/>
                  <a:gd name="T40" fmla="*/ 123 w 249"/>
                  <a:gd name="T41" fmla="*/ 31 h 250"/>
                  <a:gd name="T42" fmla="*/ 123 w 249"/>
                  <a:gd name="T43" fmla="*/ 0 h 250"/>
                  <a:gd name="T44" fmla="*/ 165 w 249"/>
                  <a:gd name="T45" fmla="*/ 5 h 250"/>
                  <a:gd name="T46" fmla="*/ 200 w 249"/>
                  <a:gd name="T47" fmla="*/ 24 h 250"/>
                  <a:gd name="T48" fmla="*/ 226 w 249"/>
                  <a:gd name="T49" fmla="*/ 49 h 250"/>
                  <a:gd name="T50" fmla="*/ 242 w 249"/>
                  <a:gd name="T51" fmla="*/ 84 h 250"/>
                  <a:gd name="T52" fmla="*/ 249 w 249"/>
                  <a:gd name="T53" fmla="*/ 124 h 250"/>
                  <a:gd name="T54" fmla="*/ 242 w 249"/>
                  <a:gd name="T55" fmla="*/ 166 h 250"/>
                  <a:gd name="T56" fmla="*/ 226 w 249"/>
                  <a:gd name="T57" fmla="*/ 201 h 250"/>
                  <a:gd name="T58" fmla="*/ 200 w 249"/>
                  <a:gd name="T59" fmla="*/ 227 h 250"/>
                  <a:gd name="T60" fmla="*/ 165 w 249"/>
                  <a:gd name="T61" fmla="*/ 245 h 250"/>
                  <a:gd name="T62" fmla="*/ 123 w 249"/>
                  <a:gd name="T63" fmla="*/ 250 h 250"/>
                  <a:gd name="T64" fmla="*/ 84 w 249"/>
                  <a:gd name="T65" fmla="*/ 245 h 250"/>
                  <a:gd name="T66" fmla="*/ 49 w 249"/>
                  <a:gd name="T67" fmla="*/ 227 h 250"/>
                  <a:gd name="T68" fmla="*/ 23 w 249"/>
                  <a:gd name="T69" fmla="*/ 201 h 250"/>
                  <a:gd name="T70" fmla="*/ 5 w 249"/>
                  <a:gd name="T71" fmla="*/ 166 h 250"/>
                  <a:gd name="T72" fmla="*/ 0 w 249"/>
                  <a:gd name="T73" fmla="*/ 124 h 250"/>
                  <a:gd name="T74" fmla="*/ 5 w 249"/>
                  <a:gd name="T75" fmla="*/ 84 h 250"/>
                  <a:gd name="T76" fmla="*/ 23 w 249"/>
                  <a:gd name="T77" fmla="*/ 49 h 250"/>
                  <a:gd name="T78" fmla="*/ 49 w 249"/>
                  <a:gd name="T79" fmla="*/ 24 h 250"/>
                  <a:gd name="T80" fmla="*/ 84 w 249"/>
                  <a:gd name="T81" fmla="*/ 5 h 250"/>
                  <a:gd name="T82" fmla="*/ 123 w 249"/>
                  <a:gd name="T8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250">
                    <a:moveTo>
                      <a:pt x="123" y="31"/>
                    </a:moveTo>
                    <a:lnTo>
                      <a:pt x="93" y="35"/>
                    </a:lnTo>
                    <a:lnTo>
                      <a:pt x="70" y="49"/>
                    </a:lnTo>
                    <a:lnTo>
                      <a:pt x="49" y="68"/>
                    </a:lnTo>
                    <a:lnTo>
                      <a:pt x="37" y="96"/>
                    </a:lnTo>
                    <a:lnTo>
                      <a:pt x="35" y="124"/>
                    </a:lnTo>
                    <a:lnTo>
                      <a:pt x="37" y="154"/>
                    </a:lnTo>
                    <a:lnTo>
                      <a:pt x="49" y="182"/>
                    </a:lnTo>
                    <a:lnTo>
                      <a:pt x="70" y="201"/>
                    </a:lnTo>
                    <a:lnTo>
                      <a:pt x="93" y="215"/>
                    </a:lnTo>
                    <a:lnTo>
                      <a:pt x="123" y="220"/>
                    </a:lnTo>
                    <a:lnTo>
                      <a:pt x="154" y="215"/>
                    </a:lnTo>
                    <a:lnTo>
                      <a:pt x="179" y="201"/>
                    </a:lnTo>
                    <a:lnTo>
                      <a:pt x="198" y="182"/>
                    </a:lnTo>
                    <a:lnTo>
                      <a:pt x="210" y="154"/>
                    </a:lnTo>
                    <a:lnTo>
                      <a:pt x="214" y="124"/>
                    </a:lnTo>
                    <a:lnTo>
                      <a:pt x="210" y="96"/>
                    </a:lnTo>
                    <a:lnTo>
                      <a:pt x="198" y="68"/>
                    </a:lnTo>
                    <a:lnTo>
                      <a:pt x="179" y="49"/>
                    </a:lnTo>
                    <a:lnTo>
                      <a:pt x="154" y="35"/>
                    </a:lnTo>
                    <a:lnTo>
                      <a:pt x="123" y="31"/>
                    </a:lnTo>
                    <a:close/>
                    <a:moveTo>
                      <a:pt x="123" y="0"/>
                    </a:moveTo>
                    <a:lnTo>
                      <a:pt x="165" y="5"/>
                    </a:lnTo>
                    <a:lnTo>
                      <a:pt x="200" y="24"/>
                    </a:lnTo>
                    <a:lnTo>
                      <a:pt x="226" y="49"/>
                    </a:lnTo>
                    <a:lnTo>
                      <a:pt x="242" y="84"/>
                    </a:lnTo>
                    <a:lnTo>
                      <a:pt x="249" y="124"/>
                    </a:lnTo>
                    <a:lnTo>
                      <a:pt x="242" y="166"/>
                    </a:lnTo>
                    <a:lnTo>
                      <a:pt x="226" y="201"/>
                    </a:lnTo>
                    <a:lnTo>
                      <a:pt x="200" y="227"/>
                    </a:lnTo>
                    <a:lnTo>
                      <a:pt x="165" y="245"/>
                    </a:lnTo>
                    <a:lnTo>
                      <a:pt x="123" y="250"/>
                    </a:lnTo>
                    <a:lnTo>
                      <a:pt x="84" y="245"/>
                    </a:lnTo>
                    <a:lnTo>
                      <a:pt x="49" y="227"/>
                    </a:lnTo>
                    <a:lnTo>
                      <a:pt x="23" y="201"/>
                    </a:lnTo>
                    <a:lnTo>
                      <a:pt x="5" y="166"/>
                    </a:lnTo>
                    <a:lnTo>
                      <a:pt x="0" y="124"/>
                    </a:lnTo>
                    <a:lnTo>
                      <a:pt x="5" y="84"/>
                    </a:lnTo>
                    <a:lnTo>
                      <a:pt x="23" y="49"/>
                    </a:lnTo>
                    <a:lnTo>
                      <a:pt x="49" y="24"/>
                    </a:lnTo>
                    <a:lnTo>
                      <a:pt x="84" y="5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 userDrawn="1"/>
            </p:nvSpPr>
            <p:spPr bwMode="auto">
              <a:xfrm>
                <a:off x="7718425" y="4773613"/>
                <a:ext cx="328613" cy="381000"/>
              </a:xfrm>
              <a:custGeom>
                <a:avLst/>
                <a:gdLst>
                  <a:gd name="T0" fmla="*/ 0 w 207"/>
                  <a:gd name="T1" fmla="*/ 0 h 240"/>
                  <a:gd name="T2" fmla="*/ 42 w 207"/>
                  <a:gd name="T3" fmla="*/ 0 h 240"/>
                  <a:gd name="T4" fmla="*/ 172 w 207"/>
                  <a:gd name="T5" fmla="*/ 198 h 240"/>
                  <a:gd name="T6" fmla="*/ 174 w 207"/>
                  <a:gd name="T7" fmla="*/ 198 h 240"/>
                  <a:gd name="T8" fmla="*/ 174 w 207"/>
                  <a:gd name="T9" fmla="*/ 0 h 240"/>
                  <a:gd name="T10" fmla="*/ 207 w 207"/>
                  <a:gd name="T11" fmla="*/ 0 h 240"/>
                  <a:gd name="T12" fmla="*/ 207 w 207"/>
                  <a:gd name="T13" fmla="*/ 240 h 240"/>
                  <a:gd name="T14" fmla="*/ 165 w 207"/>
                  <a:gd name="T15" fmla="*/ 240 h 240"/>
                  <a:gd name="T16" fmla="*/ 32 w 207"/>
                  <a:gd name="T17" fmla="*/ 42 h 240"/>
                  <a:gd name="T18" fmla="*/ 32 w 207"/>
                  <a:gd name="T19" fmla="*/ 42 h 240"/>
                  <a:gd name="T20" fmla="*/ 32 w 207"/>
                  <a:gd name="T21" fmla="*/ 240 h 240"/>
                  <a:gd name="T22" fmla="*/ 0 w 207"/>
                  <a:gd name="T23" fmla="*/ 240 h 240"/>
                  <a:gd name="T24" fmla="*/ 0 w 207"/>
                  <a:gd name="T2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240">
                    <a:moveTo>
                      <a:pt x="0" y="0"/>
                    </a:moveTo>
                    <a:lnTo>
                      <a:pt x="42" y="0"/>
                    </a:lnTo>
                    <a:lnTo>
                      <a:pt x="172" y="198"/>
                    </a:lnTo>
                    <a:lnTo>
                      <a:pt x="174" y="198"/>
                    </a:lnTo>
                    <a:lnTo>
                      <a:pt x="174" y="0"/>
                    </a:lnTo>
                    <a:lnTo>
                      <a:pt x="207" y="0"/>
                    </a:lnTo>
                    <a:lnTo>
                      <a:pt x="207" y="240"/>
                    </a:lnTo>
                    <a:lnTo>
                      <a:pt x="165" y="24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 userDrawn="1"/>
            </p:nvSpPr>
            <p:spPr bwMode="auto">
              <a:xfrm>
                <a:off x="8131175" y="4773613"/>
                <a:ext cx="328613" cy="381000"/>
              </a:xfrm>
              <a:custGeom>
                <a:avLst/>
                <a:gdLst>
                  <a:gd name="T0" fmla="*/ 0 w 207"/>
                  <a:gd name="T1" fmla="*/ 0 h 240"/>
                  <a:gd name="T2" fmla="*/ 42 w 207"/>
                  <a:gd name="T3" fmla="*/ 0 h 240"/>
                  <a:gd name="T4" fmla="*/ 175 w 207"/>
                  <a:gd name="T5" fmla="*/ 198 h 240"/>
                  <a:gd name="T6" fmla="*/ 175 w 207"/>
                  <a:gd name="T7" fmla="*/ 198 h 240"/>
                  <a:gd name="T8" fmla="*/ 175 w 207"/>
                  <a:gd name="T9" fmla="*/ 0 h 240"/>
                  <a:gd name="T10" fmla="*/ 207 w 207"/>
                  <a:gd name="T11" fmla="*/ 0 h 240"/>
                  <a:gd name="T12" fmla="*/ 207 w 207"/>
                  <a:gd name="T13" fmla="*/ 240 h 240"/>
                  <a:gd name="T14" fmla="*/ 166 w 207"/>
                  <a:gd name="T15" fmla="*/ 240 h 240"/>
                  <a:gd name="T16" fmla="*/ 33 w 207"/>
                  <a:gd name="T17" fmla="*/ 42 h 240"/>
                  <a:gd name="T18" fmla="*/ 33 w 207"/>
                  <a:gd name="T19" fmla="*/ 42 h 240"/>
                  <a:gd name="T20" fmla="*/ 33 w 207"/>
                  <a:gd name="T21" fmla="*/ 240 h 240"/>
                  <a:gd name="T22" fmla="*/ 0 w 207"/>
                  <a:gd name="T23" fmla="*/ 240 h 240"/>
                  <a:gd name="T24" fmla="*/ 0 w 207"/>
                  <a:gd name="T2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240">
                    <a:moveTo>
                      <a:pt x="0" y="0"/>
                    </a:moveTo>
                    <a:lnTo>
                      <a:pt x="42" y="0"/>
                    </a:lnTo>
                    <a:lnTo>
                      <a:pt x="175" y="198"/>
                    </a:lnTo>
                    <a:lnTo>
                      <a:pt x="175" y="198"/>
                    </a:lnTo>
                    <a:lnTo>
                      <a:pt x="175" y="0"/>
                    </a:lnTo>
                    <a:lnTo>
                      <a:pt x="207" y="0"/>
                    </a:lnTo>
                    <a:lnTo>
                      <a:pt x="207" y="240"/>
                    </a:lnTo>
                    <a:lnTo>
                      <a:pt x="166" y="240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3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 userDrawn="1"/>
            </p:nvSpPr>
            <p:spPr bwMode="auto">
              <a:xfrm>
                <a:off x="8559800" y="4773613"/>
                <a:ext cx="252413" cy="381000"/>
              </a:xfrm>
              <a:custGeom>
                <a:avLst/>
                <a:gdLst>
                  <a:gd name="T0" fmla="*/ 0 w 159"/>
                  <a:gd name="T1" fmla="*/ 0 h 240"/>
                  <a:gd name="T2" fmla="*/ 154 w 159"/>
                  <a:gd name="T3" fmla="*/ 0 h 240"/>
                  <a:gd name="T4" fmla="*/ 154 w 159"/>
                  <a:gd name="T5" fmla="*/ 30 h 240"/>
                  <a:gd name="T6" fmla="*/ 31 w 159"/>
                  <a:gd name="T7" fmla="*/ 30 h 240"/>
                  <a:gd name="T8" fmla="*/ 31 w 159"/>
                  <a:gd name="T9" fmla="*/ 103 h 240"/>
                  <a:gd name="T10" fmla="*/ 145 w 159"/>
                  <a:gd name="T11" fmla="*/ 103 h 240"/>
                  <a:gd name="T12" fmla="*/ 145 w 159"/>
                  <a:gd name="T13" fmla="*/ 133 h 240"/>
                  <a:gd name="T14" fmla="*/ 31 w 159"/>
                  <a:gd name="T15" fmla="*/ 133 h 240"/>
                  <a:gd name="T16" fmla="*/ 31 w 159"/>
                  <a:gd name="T17" fmla="*/ 210 h 240"/>
                  <a:gd name="T18" fmla="*/ 159 w 159"/>
                  <a:gd name="T19" fmla="*/ 210 h 240"/>
                  <a:gd name="T20" fmla="*/ 159 w 159"/>
                  <a:gd name="T21" fmla="*/ 240 h 240"/>
                  <a:gd name="T22" fmla="*/ 0 w 159"/>
                  <a:gd name="T23" fmla="*/ 240 h 240"/>
                  <a:gd name="T24" fmla="*/ 0 w 159"/>
                  <a:gd name="T2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240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0"/>
                    </a:lnTo>
                    <a:lnTo>
                      <a:pt x="31" y="30"/>
                    </a:lnTo>
                    <a:lnTo>
                      <a:pt x="31" y="103"/>
                    </a:lnTo>
                    <a:lnTo>
                      <a:pt x="145" y="103"/>
                    </a:lnTo>
                    <a:lnTo>
                      <a:pt x="145" y="133"/>
                    </a:lnTo>
                    <a:lnTo>
                      <a:pt x="31" y="133"/>
                    </a:lnTo>
                    <a:lnTo>
                      <a:pt x="31" y="210"/>
                    </a:lnTo>
                    <a:lnTo>
                      <a:pt x="159" y="210"/>
                    </a:lnTo>
                    <a:lnTo>
                      <a:pt x="159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 userDrawn="1"/>
            </p:nvSpPr>
            <p:spPr bwMode="auto">
              <a:xfrm>
                <a:off x="8863013" y="4765676"/>
                <a:ext cx="336550" cy="396875"/>
              </a:xfrm>
              <a:custGeom>
                <a:avLst/>
                <a:gdLst>
                  <a:gd name="T0" fmla="*/ 123 w 212"/>
                  <a:gd name="T1" fmla="*/ 0 h 250"/>
                  <a:gd name="T2" fmla="*/ 156 w 212"/>
                  <a:gd name="T3" fmla="*/ 3 h 250"/>
                  <a:gd name="T4" fmla="*/ 184 w 212"/>
                  <a:gd name="T5" fmla="*/ 17 h 250"/>
                  <a:gd name="T6" fmla="*/ 207 w 212"/>
                  <a:gd name="T7" fmla="*/ 38 h 250"/>
                  <a:gd name="T8" fmla="*/ 179 w 212"/>
                  <a:gd name="T9" fmla="*/ 56 h 250"/>
                  <a:gd name="T10" fmla="*/ 165 w 212"/>
                  <a:gd name="T11" fmla="*/ 42 h 250"/>
                  <a:gd name="T12" fmla="*/ 144 w 212"/>
                  <a:gd name="T13" fmla="*/ 33 h 250"/>
                  <a:gd name="T14" fmla="*/ 123 w 212"/>
                  <a:gd name="T15" fmla="*/ 31 h 250"/>
                  <a:gd name="T16" fmla="*/ 93 w 212"/>
                  <a:gd name="T17" fmla="*/ 35 h 250"/>
                  <a:gd name="T18" fmla="*/ 68 w 212"/>
                  <a:gd name="T19" fmla="*/ 49 h 250"/>
                  <a:gd name="T20" fmla="*/ 49 w 212"/>
                  <a:gd name="T21" fmla="*/ 70 h 250"/>
                  <a:gd name="T22" fmla="*/ 37 w 212"/>
                  <a:gd name="T23" fmla="*/ 96 h 250"/>
                  <a:gd name="T24" fmla="*/ 33 w 212"/>
                  <a:gd name="T25" fmla="*/ 126 h 250"/>
                  <a:gd name="T26" fmla="*/ 37 w 212"/>
                  <a:gd name="T27" fmla="*/ 157 h 250"/>
                  <a:gd name="T28" fmla="*/ 49 w 212"/>
                  <a:gd name="T29" fmla="*/ 182 h 250"/>
                  <a:gd name="T30" fmla="*/ 68 w 212"/>
                  <a:gd name="T31" fmla="*/ 201 h 250"/>
                  <a:gd name="T32" fmla="*/ 93 w 212"/>
                  <a:gd name="T33" fmla="*/ 215 h 250"/>
                  <a:gd name="T34" fmla="*/ 123 w 212"/>
                  <a:gd name="T35" fmla="*/ 220 h 250"/>
                  <a:gd name="T36" fmla="*/ 147 w 212"/>
                  <a:gd name="T37" fmla="*/ 217 h 250"/>
                  <a:gd name="T38" fmla="*/ 168 w 212"/>
                  <a:gd name="T39" fmla="*/ 206 h 250"/>
                  <a:gd name="T40" fmla="*/ 184 w 212"/>
                  <a:gd name="T41" fmla="*/ 189 h 250"/>
                  <a:gd name="T42" fmla="*/ 212 w 212"/>
                  <a:gd name="T43" fmla="*/ 208 h 250"/>
                  <a:gd name="T44" fmla="*/ 205 w 212"/>
                  <a:gd name="T45" fmla="*/ 217 h 250"/>
                  <a:gd name="T46" fmla="*/ 193 w 212"/>
                  <a:gd name="T47" fmla="*/ 229 h 250"/>
                  <a:gd name="T48" fmla="*/ 175 w 212"/>
                  <a:gd name="T49" fmla="*/ 238 h 250"/>
                  <a:gd name="T50" fmla="*/ 151 w 212"/>
                  <a:gd name="T51" fmla="*/ 248 h 250"/>
                  <a:gd name="T52" fmla="*/ 121 w 212"/>
                  <a:gd name="T53" fmla="*/ 250 h 250"/>
                  <a:gd name="T54" fmla="*/ 86 w 212"/>
                  <a:gd name="T55" fmla="*/ 245 h 250"/>
                  <a:gd name="T56" fmla="*/ 56 w 212"/>
                  <a:gd name="T57" fmla="*/ 231 h 250"/>
                  <a:gd name="T58" fmla="*/ 33 w 212"/>
                  <a:gd name="T59" fmla="*/ 213 h 250"/>
                  <a:gd name="T60" fmla="*/ 14 w 212"/>
                  <a:gd name="T61" fmla="*/ 187 h 250"/>
                  <a:gd name="T62" fmla="*/ 2 w 212"/>
                  <a:gd name="T63" fmla="*/ 157 h 250"/>
                  <a:gd name="T64" fmla="*/ 0 w 212"/>
                  <a:gd name="T65" fmla="*/ 126 h 250"/>
                  <a:gd name="T66" fmla="*/ 5 w 212"/>
                  <a:gd name="T67" fmla="*/ 84 h 250"/>
                  <a:gd name="T68" fmla="*/ 21 w 212"/>
                  <a:gd name="T69" fmla="*/ 49 h 250"/>
                  <a:gd name="T70" fmla="*/ 49 w 212"/>
                  <a:gd name="T71" fmla="*/ 24 h 250"/>
                  <a:gd name="T72" fmla="*/ 82 w 212"/>
                  <a:gd name="T73" fmla="*/ 5 h 250"/>
                  <a:gd name="T74" fmla="*/ 123 w 212"/>
                  <a:gd name="T75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2" h="250">
                    <a:moveTo>
                      <a:pt x="123" y="0"/>
                    </a:moveTo>
                    <a:lnTo>
                      <a:pt x="156" y="3"/>
                    </a:lnTo>
                    <a:lnTo>
                      <a:pt x="184" y="17"/>
                    </a:lnTo>
                    <a:lnTo>
                      <a:pt x="207" y="38"/>
                    </a:lnTo>
                    <a:lnTo>
                      <a:pt x="179" y="56"/>
                    </a:lnTo>
                    <a:lnTo>
                      <a:pt x="165" y="42"/>
                    </a:lnTo>
                    <a:lnTo>
                      <a:pt x="144" y="33"/>
                    </a:lnTo>
                    <a:lnTo>
                      <a:pt x="123" y="31"/>
                    </a:lnTo>
                    <a:lnTo>
                      <a:pt x="93" y="35"/>
                    </a:lnTo>
                    <a:lnTo>
                      <a:pt x="68" y="49"/>
                    </a:lnTo>
                    <a:lnTo>
                      <a:pt x="49" y="70"/>
                    </a:lnTo>
                    <a:lnTo>
                      <a:pt x="37" y="96"/>
                    </a:lnTo>
                    <a:lnTo>
                      <a:pt x="33" y="126"/>
                    </a:lnTo>
                    <a:lnTo>
                      <a:pt x="37" y="157"/>
                    </a:lnTo>
                    <a:lnTo>
                      <a:pt x="49" y="182"/>
                    </a:lnTo>
                    <a:lnTo>
                      <a:pt x="68" y="201"/>
                    </a:lnTo>
                    <a:lnTo>
                      <a:pt x="93" y="215"/>
                    </a:lnTo>
                    <a:lnTo>
                      <a:pt x="123" y="220"/>
                    </a:lnTo>
                    <a:lnTo>
                      <a:pt x="147" y="217"/>
                    </a:lnTo>
                    <a:lnTo>
                      <a:pt x="168" y="206"/>
                    </a:lnTo>
                    <a:lnTo>
                      <a:pt x="184" y="189"/>
                    </a:lnTo>
                    <a:lnTo>
                      <a:pt x="212" y="208"/>
                    </a:lnTo>
                    <a:lnTo>
                      <a:pt x="205" y="217"/>
                    </a:lnTo>
                    <a:lnTo>
                      <a:pt x="193" y="229"/>
                    </a:lnTo>
                    <a:lnTo>
                      <a:pt x="175" y="238"/>
                    </a:lnTo>
                    <a:lnTo>
                      <a:pt x="151" y="248"/>
                    </a:lnTo>
                    <a:lnTo>
                      <a:pt x="121" y="250"/>
                    </a:lnTo>
                    <a:lnTo>
                      <a:pt x="86" y="245"/>
                    </a:lnTo>
                    <a:lnTo>
                      <a:pt x="56" y="231"/>
                    </a:lnTo>
                    <a:lnTo>
                      <a:pt x="33" y="213"/>
                    </a:lnTo>
                    <a:lnTo>
                      <a:pt x="14" y="187"/>
                    </a:lnTo>
                    <a:lnTo>
                      <a:pt x="2" y="157"/>
                    </a:lnTo>
                    <a:lnTo>
                      <a:pt x="0" y="126"/>
                    </a:lnTo>
                    <a:lnTo>
                      <a:pt x="5" y="84"/>
                    </a:lnTo>
                    <a:lnTo>
                      <a:pt x="21" y="49"/>
                    </a:lnTo>
                    <a:lnTo>
                      <a:pt x="49" y="24"/>
                    </a:lnTo>
                    <a:lnTo>
                      <a:pt x="82" y="5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 userDrawn="1"/>
            </p:nvSpPr>
            <p:spPr bwMode="auto">
              <a:xfrm>
                <a:off x="9218613" y="4773613"/>
                <a:ext cx="295275" cy="381000"/>
              </a:xfrm>
              <a:custGeom>
                <a:avLst/>
                <a:gdLst>
                  <a:gd name="T0" fmla="*/ 0 w 186"/>
                  <a:gd name="T1" fmla="*/ 0 h 240"/>
                  <a:gd name="T2" fmla="*/ 186 w 186"/>
                  <a:gd name="T3" fmla="*/ 0 h 240"/>
                  <a:gd name="T4" fmla="*/ 186 w 186"/>
                  <a:gd name="T5" fmla="*/ 30 h 240"/>
                  <a:gd name="T6" fmla="*/ 109 w 186"/>
                  <a:gd name="T7" fmla="*/ 30 h 240"/>
                  <a:gd name="T8" fmla="*/ 109 w 186"/>
                  <a:gd name="T9" fmla="*/ 240 h 240"/>
                  <a:gd name="T10" fmla="*/ 76 w 186"/>
                  <a:gd name="T11" fmla="*/ 240 h 240"/>
                  <a:gd name="T12" fmla="*/ 76 w 186"/>
                  <a:gd name="T13" fmla="*/ 30 h 240"/>
                  <a:gd name="T14" fmla="*/ 0 w 186"/>
                  <a:gd name="T15" fmla="*/ 30 h 240"/>
                  <a:gd name="T16" fmla="*/ 0 w 186"/>
                  <a:gd name="T1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240">
                    <a:moveTo>
                      <a:pt x="0" y="0"/>
                    </a:moveTo>
                    <a:lnTo>
                      <a:pt x="186" y="0"/>
                    </a:lnTo>
                    <a:lnTo>
                      <a:pt x="186" y="30"/>
                    </a:lnTo>
                    <a:lnTo>
                      <a:pt x="109" y="30"/>
                    </a:lnTo>
                    <a:lnTo>
                      <a:pt x="109" y="240"/>
                    </a:lnTo>
                    <a:lnTo>
                      <a:pt x="76" y="240"/>
                    </a:lnTo>
                    <a:lnTo>
                      <a:pt x="76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 userDrawn="1"/>
            </p:nvSpPr>
            <p:spPr bwMode="auto">
              <a:xfrm>
                <a:off x="9569450" y="4773613"/>
                <a:ext cx="50800" cy="3810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 noEditPoints="1"/>
              </p:cNvSpPr>
              <p:nvPr userDrawn="1"/>
            </p:nvSpPr>
            <p:spPr bwMode="auto">
              <a:xfrm>
                <a:off x="9683750" y="4765676"/>
                <a:ext cx="395288" cy="396875"/>
              </a:xfrm>
              <a:custGeom>
                <a:avLst/>
                <a:gdLst>
                  <a:gd name="T0" fmla="*/ 125 w 249"/>
                  <a:gd name="T1" fmla="*/ 31 h 250"/>
                  <a:gd name="T2" fmla="*/ 95 w 249"/>
                  <a:gd name="T3" fmla="*/ 35 h 250"/>
                  <a:gd name="T4" fmla="*/ 70 w 249"/>
                  <a:gd name="T5" fmla="*/ 49 h 250"/>
                  <a:gd name="T6" fmla="*/ 51 w 249"/>
                  <a:gd name="T7" fmla="*/ 68 h 250"/>
                  <a:gd name="T8" fmla="*/ 39 w 249"/>
                  <a:gd name="T9" fmla="*/ 96 h 250"/>
                  <a:gd name="T10" fmla="*/ 35 w 249"/>
                  <a:gd name="T11" fmla="*/ 124 h 250"/>
                  <a:gd name="T12" fmla="*/ 39 w 249"/>
                  <a:gd name="T13" fmla="*/ 154 h 250"/>
                  <a:gd name="T14" fmla="*/ 51 w 249"/>
                  <a:gd name="T15" fmla="*/ 182 h 250"/>
                  <a:gd name="T16" fmla="*/ 70 w 249"/>
                  <a:gd name="T17" fmla="*/ 201 h 250"/>
                  <a:gd name="T18" fmla="*/ 95 w 249"/>
                  <a:gd name="T19" fmla="*/ 215 h 250"/>
                  <a:gd name="T20" fmla="*/ 125 w 249"/>
                  <a:gd name="T21" fmla="*/ 220 h 250"/>
                  <a:gd name="T22" fmla="*/ 156 w 249"/>
                  <a:gd name="T23" fmla="*/ 215 h 250"/>
                  <a:gd name="T24" fmla="*/ 179 w 249"/>
                  <a:gd name="T25" fmla="*/ 201 h 250"/>
                  <a:gd name="T26" fmla="*/ 198 w 249"/>
                  <a:gd name="T27" fmla="*/ 182 h 250"/>
                  <a:gd name="T28" fmla="*/ 212 w 249"/>
                  <a:gd name="T29" fmla="*/ 154 h 250"/>
                  <a:gd name="T30" fmla="*/ 214 w 249"/>
                  <a:gd name="T31" fmla="*/ 124 h 250"/>
                  <a:gd name="T32" fmla="*/ 212 w 249"/>
                  <a:gd name="T33" fmla="*/ 96 h 250"/>
                  <a:gd name="T34" fmla="*/ 198 w 249"/>
                  <a:gd name="T35" fmla="*/ 68 h 250"/>
                  <a:gd name="T36" fmla="*/ 179 w 249"/>
                  <a:gd name="T37" fmla="*/ 49 h 250"/>
                  <a:gd name="T38" fmla="*/ 156 w 249"/>
                  <a:gd name="T39" fmla="*/ 35 h 250"/>
                  <a:gd name="T40" fmla="*/ 125 w 249"/>
                  <a:gd name="T41" fmla="*/ 31 h 250"/>
                  <a:gd name="T42" fmla="*/ 125 w 249"/>
                  <a:gd name="T43" fmla="*/ 0 h 250"/>
                  <a:gd name="T44" fmla="*/ 165 w 249"/>
                  <a:gd name="T45" fmla="*/ 5 h 250"/>
                  <a:gd name="T46" fmla="*/ 200 w 249"/>
                  <a:gd name="T47" fmla="*/ 24 h 250"/>
                  <a:gd name="T48" fmla="*/ 226 w 249"/>
                  <a:gd name="T49" fmla="*/ 49 h 250"/>
                  <a:gd name="T50" fmla="*/ 244 w 249"/>
                  <a:gd name="T51" fmla="*/ 84 h 250"/>
                  <a:gd name="T52" fmla="*/ 249 w 249"/>
                  <a:gd name="T53" fmla="*/ 124 h 250"/>
                  <a:gd name="T54" fmla="*/ 244 w 249"/>
                  <a:gd name="T55" fmla="*/ 166 h 250"/>
                  <a:gd name="T56" fmla="*/ 226 w 249"/>
                  <a:gd name="T57" fmla="*/ 201 h 250"/>
                  <a:gd name="T58" fmla="*/ 200 w 249"/>
                  <a:gd name="T59" fmla="*/ 227 h 250"/>
                  <a:gd name="T60" fmla="*/ 165 w 249"/>
                  <a:gd name="T61" fmla="*/ 245 h 250"/>
                  <a:gd name="T62" fmla="*/ 125 w 249"/>
                  <a:gd name="T63" fmla="*/ 250 h 250"/>
                  <a:gd name="T64" fmla="*/ 84 w 249"/>
                  <a:gd name="T65" fmla="*/ 245 h 250"/>
                  <a:gd name="T66" fmla="*/ 49 w 249"/>
                  <a:gd name="T67" fmla="*/ 227 h 250"/>
                  <a:gd name="T68" fmla="*/ 23 w 249"/>
                  <a:gd name="T69" fmla="*/ 201 h 250"/>
                  <a:gd name="T70" fmla="*/ 7 w 249"/>
                  <a:gd name="T71" fmla="*/ 166 h 250"/>
                  <a:gd name="T72" fmla="*/ 0 w 249"/>
                  <a:gd name="T73" fmla="*/ 124 h 250"/>
                  <a:gd name="T74" fmla="*/ 7 w 249"/>
                  <a:gd name="T75" fmla="*/ 84 h 250"/>
                  <a:gd name="T76" fmla="*/ 23 w 249"/>
                  <a:gd name="T77" fmla="*/ 49 h 250"/>
                  <a:gd name="T78" fmla="*/ 49 w 249"/>
                  <a:gd name="T79" fmla="*/ 24 h 250"/>
                  <a:gd name="T80" fmla="*/ 84 w 249"/>
                  <a:gd name="T81" fmla="*/ 5 h 250"/>
                  <a:gd name="T82" fmla="*/ 125 w 249"/>
                  <a:gd name="T8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250">
                    <a:moveTo>
                      <a:pt x="125" y="31"/>
                    </a:moveTo>
                    <a:lnTo>
                      <a:pt x="95" y="35"/>
                    </a:lnTo>
                    <a:lnTo>
                      <a:pt x="70" y="49"/>
                    </a:lnTo>
                    <a:lnTo>
                      <a:pt x="51" y="68"/>
                    </a:lnTo>
                    <a:lnTo>
                      <a:pt x="39" y="96"/>
                    </a:lnTo>
                    <a:lnTo>
                      <a:pt x="35" y="124"/>
                    </a:lnTo>
                    <a:lnTo>
                      <a:pt x="39" y="154"/>
                    </a:lnTo>
                    <a:lnTo>
                      <a:pt x="51" y="182"/>
                    </a:lnTo>
                    <a:lnTo>
                      <a:pt x="70" y="201"/>
                    </a:lnTo>
                    <a:lnTo>
                      <a:pt x="95" y="215"/>
                    </a:lnTo>
                    <a:lnTo>
                      <a:pt x="125" y="220"/>
                    </a:lnTo>
                    <a:lnTo>
                      <a:pt x="156" y="215"/>
                    </a:lnTo>
                    <a:lnTo>
                      <a:pt x="179" y="201"/>
                    </a:lnTo>
                    <a:lnTo>
                      <a:pt x="198" y="182"/>
                    </a:lnTo>
                    <a:lnTo>
                      <a:pt x="212" y="154"/>
                    </a:lnTo>
                    <a:lnTo>
                      <a:pt x="214" y="124"/>
                    </a:lnTo>
                    <a:lnTo>
                      <a:pt x="212" y="96"/>
                    </a:lnTo>
                    <a:lnTo>
                      <a:pt x="198" y="68"/>
                    </a:lnTo>
                    <a:lnTo>
                      <a:pt x="179" y="49"/>
                    </a:lnTo>
                    <a:lnTo>
                      <a:pt x="156" y="35"/>
                    </a:lnTo>
                    <a:lnTo>
                      <a:pt x="125" y="31"/>
                    </a:lnTo>
                    <a:close/>
                    <a:moveTo>
                      <a:pt x="125" y="0"/>
                    </a:moveTo>
                    <a:lnTo>
                      <a:pt x="165" y="5"/>
                    </a:lnTo>
                    <a:lnTo>
                      <a:pt x="200" y="24"/>
                    </a:lnTo>
                    <a:lnTo>
                      <a:pt x="226" y="49"/>
                    </a:lnTo>
                    <a:lnTo>
                      <a:pt x="244" y="84"/>
                    </a:lnTo>
                    <a:lnTo>
                      <a:pt x="249" y="124"/>
                    </a:lnTo>
                    <a:lnTo>
                      <a:pt x="244" y="166"/>
                    </a:lnTo>
                    <a:lnTo>
                      <a:pt x="226" y="201"/>
                    </a:lnTo>
                    <a:lnTo>
                      <a:pt x="200" y="227"/>
                    </a:lnTo>
                    <a:lnTo>
                      <a:pt x="165" y="245"/>
                    </a:lnTo>
                    <a:lnTo>
                      <a:pt x="125" y="250"/>
                    </a:lnTo>
                    <a:lnTo>
                      <a:pt x="84" y="245"/>
                    </a:lnTo>
                    <a:lnTo>
                      <a:pt x="49" y="227"/>
                    </a:lnTo>
                    <a:lnTo>
                      <a:pt x="23" y="201"/>
                    </a:lnTo>
                    <a:lnTo>
                      <a:pt x="7" y="166"/>
                    </a:lnTo>
                    <a:lnTo>
                      <a:pt x="0" y="124"/>
                    </a:lnTo>
                    <a:lnTo>
                      <a:pt x="7" y="84"/>
                    </a:lnTo>
                    <a:lnTo>
                      <a:pt x="23" y="49"/>
                    </a:lnTo>
                    <a:lnTo>
                      <a:pt x="49" y="24"/>
                    </a:lnTo>
                    <a:lnTo>
                      <a:pt x="84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 userDrawn="1"/>
            </p:nvSpPr>
            <p:spPr bwMode="auto">
              <a:xfrm>
                <a:off x="10152063" y="4773613"/>
                <a:ext cx="328613" cy="381000"/>
              </a:xfrm>
              <a:custGeom>
                <a:avLst/>
                <a:gdLst>
                  <a:gd name="T0" fmla="*/ 0 w 207"/>
                  <a:gd name="T1" fmla="*/ 0 h 240"/>
                  <a:gd name="T2" fmla="*/ 42 w 207"/>
                  <a:gd name="T3" fmla="*/ 0 h 240"/>
                  <a:gd name="T4" fmla="*/ 175 w 207"/>
                  <a:gd name="T5" fmla="*/ 198 h 240"/>
                  <a:gd name="T6" fmla="*/ 175 w 207"/>
                  <a:gd name="T7" fmla="*/ 198 h 240"/>
                  <a:gd name="T8" fmla="*/ 175 w 207"/>
                  <a:gd name="T9" fmla="*/ 0 h 240"/>
                  <a:gd name="T10" fmla="*/ 207 w 207"/>
                  <a:gd name="T11" fmla="*/ 0 h 240"/>
                  <a:gd name="T12" fmla="*/ 207 w 207"/>
                  <a:gd name="T13" fmla="*/ 240 h 240"/>
                  <a:gd name="T14" fmla="*/ 166 w 207"/>
                  <a:gd name="T15" fmla="*/ 240 h 240"/>
                  <a:gd name="T16" fmla="*/ 33 w 207"/>
                  <a:gd name="T17" fmla="*/ 42 h 240"/>
                  <a:gd name="T18" fmla="*/ 33 w 207"/>
                  <a:gd name="T19" fmla="*/ 42 h 240"/>
                  <a:gd name="T20" fmla="*/ 33 w 207"/>
                  <a:gd name="T21" fmla="*/ 240 h 240"/>
                  <a:gd name="T22" fmla="*/ 0 w 207"/>
                  <a:gd name="T23" fmla="*/ 240 h 240"/>
                  <a:gd name="T24" fmla="*/ 0 w 207"/>
                  <a:gd name="T2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240">
                    <a:moveTo>
                      <a:pt x="0" y="0"/>
                    </a:moveTo>
                    <a:lnTo>
                      <a:pt x="42" y="0"/>
                    </a:lnTo>
                    <a:lnTo>
                      <a:pt x="175" y="198"/>
                    </a:lnTo>
                    <a:lnTo>
                      <a:pt x="175" y="198"/>
                    </a:lnTo>
                    <a:lnTo>
                      <a:pt x="175" y="0"/>
                    </a:lnTo>
                    <a:lnTo>
                      <a:pt x="207" y="0"/>
                    </a:lnTo>
                    <a:lnTo>
                      <a:pt x="207" y="240"/>
                    </a:lnTo>
                    <a:lnTo>
                      <a:pt x="166" y="240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3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 userDrawn="1"/>
            </p:nvSpPr>
            <p:spPr bwMode="auto">
              <a:xfrm>
                <a:off x="10547350" y="4765676"/>
                <a:ext cx="252413" cy="396875"/>
              </a:xfrm>
              <a:custGeom>
                <a:avLst/>
                <a:gdLst>
                  <a:gd name="T0" fmla="*/ 89 w 159"/>
                  <a:gd name="T1" fmla="*/ 0 h 250"/>
                  <a:gd name="T2" fmla="*/ 114 w 159"/>
                  <a:gd name="T3" fmla="*/ 3 h 250"/>
                  <a:gd name="T4" fmla="*/ 138 w 159"/>
                  <a:gd name="T5" fmla="*/ 10 h 250"/>
                  <a:gd name="T6" fmla="*/ 156 w 159"/>
                  <a:gd name="T7" fmla="*/ 26 h 250"/>
                  <a:gd name="T8" fmla="*/ 131 w 159"/>
                  <a:gd name="T9" fmla="*/ 52 h 250"/>
                  <a:gd name="T10" fmla="*/ 114 w 159"/>
                  <a:gd name="T11" fmla="*/ 35 h 250"/>
                  <a:gd name="T12" fmla="*/ 89 w 159"/>
                  <a:gd name="T13" fmla="*/ 31 h 250"/>
                  <a:gd name="T14" fmla="*/ 66 w 159"/>
                  <a:gd name="T15" fmla="*/ 33 h 250"/>
                  <a:gd name="T16" fmla="*/ 52 w 159"/>
                  <a:gd name="T17" fmla="*/ 42 h 250"/>
                  <a:gd name="T18" fmla="*/ 45 w 159"/>
                  <a:gd name="T19" fmla="*/ 54 h 250"/>
                  <a:gd name="T20" fmla="*/ 42 w 159"/>
                  <a:gd name="T21" fmla="*/ 66 h 250"/>
                  <a:gd name="T22" fmla="*/ 47 w 159"/>
                  <a:gd name="T23" fmla="*/ 84 h 250"/>
                  <a:gd name="T24" fmla="*/ 56 w 159"/>
                  <a:gd name="T25" fmla="*/ 94 h 250"/>
                  <a:gd name="T26" fmla="*/ 73 w 159"/>
                  <a:gd name="T27" fmla="*/ 103 h 250"/>
                  <a:gd name="T28" fmla="*/ 91 w 159"/>
                  <a:gd name="T29" fmla="*/ 110 h 250"/>
                  <a:gd name="T30" fmla="*/ 110 w 159"/>
                  <a:gd name="T31" fmla="*/ 115 h 250"/>
                  <a:gd name="T32" fmla="*/ 128 w 159"/>
                  <a:gd name="T33" fmla="*/ 124 h 250"/>
                  <a:gd name="T34" fmla="*/ 145 w 159"/>
                  <a:gd name="T35" fmla="*/ 136 h 250"/>
                  <a:gd name="T36" fmla="*/ 156 w 159"/>
                  <a:gd name="T37" fmla="*/ 152 h 250"/>
                  <a:gd name="T38" fmla="*/ 159 w 159"/>
                  <a:gd name="T39" fmla="*/ 178 h 250"/>
                  <a:gd name="T40" fmla="*/ 156 w 159"/>
                  <a:gd name="T41" fmla="*/ 203 h 250"/>
                  <a:gd name="T42" fmla="*/ 145 w 159"/>
                  <a:gd name="T43" fmla="*/ 222 h 250"/>
                  <a:gd name="T44" fmla="*/ 126 w 159"/>
                  <a:gd name="T45" fmla="*/ 238 h 250"/>
                  <a:gd name="T46" fmla="*/ 103 w 159"/>
                  <a:gd name="T47" fmla="*/ 248 h 250"/>
                  <a:gd name="T48" fmla="*/ 77 w 159"/>
                  <a:gd name="T49" fmla="*/ 250 h 250"/>
                  <a:gd name="T50" fmla="*/ 47 w 159"/>
                  <a:gd name="T51" fmla="*/ 248 h 250"/>
                  <a:gd name="T52" fmla="*/ 21 w 159"/>
                  <a:gd name="T53" fmla="*/ 236 h 250"/>
                  <a:gd name="T54" fmla="*/ 0 w 159"/>
                  <a:gd name="T55" fmla="*/ 217 h 250"/>
                  <a:gd name="T56" fmla="*/ 26 w 159"/>
                  <a:gd name="T57" fmla="*/ 194 h 250"/>
                  <a:gd name="T58" fmla="*/ 40 w 159"/>
                  <a:gd name="T59" fmla="*/ 210 h 250"/>
                  <a:gd name="T60" fmla="*/ 59 w 159"/>
                  <a:gd name="T61" fmla="*/ 217 h 250"/>
                  <a:gd name="T62" fmla="*/ 77 w 159"/>
                  <a:gd name="T63" fmla="*/ 220 h 250"/>
                  <a:gd name="T64" fmla="*/ 93 w 159"/>
                  <a:gd name="T65" fmla="*/ 217 h 250"/>
                  <a:gd name="T66" fmla="*/ 110 w 159"/>
                  <a:gd name="T67" fmla="*/ 210 h 250"/>
                  <a:gd name="T68" fmla="*/ 121 w 159"/>
                  <a:gd name="T69" fmla="*/ 199 h 250"/>
                  <a:gd name="T70" fmla="*/ 126 w 159"/>
                  <a:gd name="T71" fmla="*/ 180 h 250"/>
                  <a:gd name="T72" fmla="*/ 121 w 159"/>
                  <a:gd name="T73" fmla="*/ 166 h 250"/>
                  <a:gd name="T74" fmla="*/ 110 w 159"/>
                  <a:gd name="T75" fmla="*/ 154 h 250"/>
                  <a:gd name="T76" fmla="*/ 96 w 159"/>
                  <a:gd name="T77" fmla="*/ 147 h 250"/>
                  <a:gd name="T78" fmla="*/ 77 w 159"/>
                  <a:gd name="T79" fmla="*/ 140 h 250"/>
                  <a:gd name="T80" fmla="*/ 56 w 159"/>
                  <a:gd name="T81" fmla="*/ 133 h 250"/>
                  <a:gd name="T82" fmla="*/ 38 w 159"/>
                  <a:gd name="T83" fmla="*/ 126 h 250"/>
                  <a:gd name="T84" fmla="*/ 21 w 159"/>
                  <a:gd name="T85" fmla="*/ 112 h 250"/>
                  <a:gd name="T86" fmla="*/ 12 w 159"/>
                  <a:gd name="T87" fmla="*/ 94 h 250"/>
                  <a:gd name="T88" fmla="*/ 7 w 159"/>
                  <a:gd name="T89" fmla="*/ 66 h 250"/>
                  <a:gd name="T90" fmla="*/ 10 w 159"/>
                  <a:gd name="T91" fmla="*/ 49 h 250"/>
                  <a:gd name="T92" fmla="*/ 19 w 159"/>
                  <a:gd name="T93" fmla="*/ 31 h 250"/>
                  <a:gd name="T94" fmla="*/ 35 w 159"/>
                  <a:gd name="T95" fmla="*/ 14 h 250"/>
                  <a:gd name="T96" fmla="*/ 59 w 159"/>
                  <a:gd name="T97" fmla="*/ 3 h 250"/>
                  <a:gd name="T98" fmla="*/ 89 w 159"/>
                  <a:gd name="T9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9" h="250">
                    <a:moveTo>
                      <a:pt x="89" y="0"/>
                    </a:moveTo>
                    <a:lnTo>
                      <a:pt x="114" y="3"/>
                    </a:lnTo>
                    <a:lnTo>
                      <a:pt x="138" y="10"/>
                    </a:lnTo>
                    <a:lnTo>
                      <a:pt x="156" y="26"/>
                    </a:lnTo>
                    <a:lnTo>
                      <a:pt x="131" y="52"/>
                    </a:lnTo>
                    <a:lnTo>
                      <a:pt x="114" y="35"/>
                    </a:lnTo>
                    <a:lnTo>
                      <a:pt x="89" y="31"/>
                    </a:lnTo>
                    <a:lnTo>
                      <a:pt x="66" y="33"/>
                    </a:lnTo>
                    <a:lnTo>
                      <a:pt x="52" y="42"/>
                    </a:lnTo>
                    <a:lnTo>
                      <a:pt x="45" y="54"/>
                    </a:lnTo>
                    <a:lnTo>
                      <a:pt x="42" y="66"/>
                    </a:lnTo>
                    <a:lnTo>
                      <a:pt x="47" y="84"/>
                    </a:lnTo>
                    <a:lnTo>
                      <a:pt x="56" y="94"/>
                    </a:lnTo>
                    <a:lnTo>
                      <a:pt x="73" y="103"/>
                    </a:lnTo>
                    <a:lnTo>
                      <a:pt x="91" y="110"/>
                    </a:lnTo>
                    <a:lnTo>
                      <a:pt x="110" y="115"/>
                    </a:lnTo>
                    <a:lnTo>
                      <a:pt x="128" y="124"/>
                    </a:lnTo>
                    <a:lnTo>
                      <a:pt x="145" y="136"/>
                    </a:lnTo>
                    <a:lnTo>
                      <a:pt x="156" y="152"/>
                    </a:lnTo>
                    <a:lnTo>
                      <a:pt x="159" y="178"/>
                    </a:lnTo>
                    <a:lnTo>
                      <a:pt x="156" y="203"/>
                    </a:lnTo>
                    <a:lnTo>
                      <a:pt x="145" y="222"/>
                    </a:lnTo>
                    <a:lnTo>
                      <a:pt x="126" y="238"/>
                    </a:lnTo>
                    <a:lnTo>
                      <a:pt x="103" y="248"/>
                    </a:lnTo>
                    <a:lnTo>
                      <a:pt x="77" y="250"/>
                    </a:lnTo>
                    <a:lnTo>
                      <a:pt x="47" y="248"/>
                    </a:lnTo>
                    <a:lnTo>
                      <a:pt x="21" y="236"/>
                    </a:lnTo>
                    <a:lnTo>
                      <a:pt x="0" y="217"/>
                    </a:lnTo>
                    <a:lnTo>
                      <a:pt x="26" y="194"/>
                    </a:lnTo>
                    <a:lnTo>
                      <a:pt x="40" y="210"/>
                    </a:lnTo>
                    <a:lnTo>
                      <a:pt x="59" y="217"/>
                    </a:lnTo>
                    <a:lnTo>
                      <a:pt x="77" y="220"/>
                    </a:lnTo>
                    <a:lnTo>
                      <a:pt x="93" y="217"/>
                    </a:lnTo>
                    <a:lnTo>
                      <a:pt x="110" y="210"/>
                    </a:lnTo>
                    <a:lnTo>
                      <a:pt x="121" y="199"/>
                    </a:lnTo>
                    <a:lnTo>
                      <a:pt x="126" y="180"/>
                    </a:lnTo>
                    <a:lnTo>
                      <a:pt x="121" y="166"/>
                    </a:lnTo>
                    <a:lnTo>
                      <a:pt x="110" y="154"/>
                    </a:lnTo>
                    <a:lnTo>
                      <a:pt x="96" y="147"/>
                    </a:lnTo>
                    <a:lnTo>
                      <a:pt x="77" y="140"/>
                    </a:lnTo>
                    <a:lnTo>
                      <a:pt x="56" y="133"/>
                    </a:lnTo>
                    <a:lnTo>
                      <a:pt x="38" y="126"/>
                    </a:lnTo>
                    <a:lnTo>
                      <a:pt x="21" y="112"/>
                    </a:lnTo>
                    <a:lnTo>
                      <a:pt x="12" y="94"/>
                    </a:lnTo>
                    <a:lnTo>
                      <a:pt x="7" y="66"/>
                    </a:lnTo>
                    <a:lnTo>
                      <a:pt x="10" y="49"/>
                    </a:lnTo>
                    <a:lnTo>
                      <a:pt x="19" y="31"/>
                    </a:lnTo>
                    <a:lnTo>
                      <a:pt x="35" y="14"/>
                    </a:lnTo>
                    <a:lnTo>
                      <a:pt x="59" y="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 userDrawn="1"/>
            </p:nvSpPr>
            <p:spPr bwMode="auto">
              <a:xfrm>
                <a:off x="4743450" y="5280026"/>
                <a:ext cx="239713" cy="382588"/>
              </a:xfrm>
              <a:custGeom>
                <a:avLst/>
                <a:gdLst>
                  <a:gd name="T0" fmla="*/ 0 w 151"/>
                  <a:gd name="T1" fmla="*/ 0 h 241"/>
                  <a:gd name="T2" fmla="*/ 151 w 151"/>
                  <a:gd name="T3" fmla="*/ 0 h 241"/>
                  <a:gd name="T4" fmla="*/ 151 w 151"/>
                  <a:gd name="T5" fmla="*/ 31 h 241"/>
                  <a:gd name="T6" fmla="*/ 33 w 151"/>
                  <a:gd name="T7" fmla="*/ 31 h 241"/>
                  <a:gd name="T8" fmla="*/ 33 w 151"/>
                  <a:gd name="T9" fmla="*/ 105 h 241"/>
                  <a:gd name="T10" fmla="*/ 142 w 151"/>
                  <a:gd name="T11" fmla="*/ 105 h 241"/>
                  <a:gd name="T12" fmla="*/ 142 w 151"/>
                  <a:gd name="T13" fmla="*/ 136 h 241"/>
                  <a:gd name="T14" fmla="*/ 33 w 151"/>
                  <a:gd name="T15" fmla="*/ 136 h 241"/>
                  <a:gd name="T16" fmla="*/ 33 w 151"/>
                  <a:gd name="T17" fmla="*/ 241 h 241"/>
                  <a:gd name="T18" fmla="*/ 0 w 151"/>
                  <a:gd name="T19" fmla="*/ 241 h 241"/>
                  <a:gd name="T20" fmla="*/ 0 w 151"/>
                  <a:gd name="T2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41">
                    <a:moveTo>
                      <a:pt x="0" y="0"/>
                    </a:moveTo>
                    <a:lnTo>
                      <a:pt x="151" y="0"/>
                    </a:lnTo>
                    <a:lnTo>
                      <a:pt x="151" y="31"/>
                    </a:lnTo>
                    <a:lnTo>
                      <a:pt x="33" y="31"/>
                    </a:lnTo>
                    <a:lnTo>
                      <a:pt x="33" y="105"/>
                    </a:lnTo>
                    <a:lnTo>
                      <a:pt x="142" y="105"/>
                    </a:lnTo>
                    <a:lnTo>
                      <a:pt x="142" y="136"/>
                    </a:lnTo>
                    <a:lnTo>
                      <a:pt x="33" y="136"/>
                    </a:lnTo>
                    <a:lnTo>
                      <a:pt x="33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 noEditPoints="1"/>
              </p:cNvSpPr>
              <p:nvPr userDrawn="1"/>
            </p:nvSpPr>
            <p:spPr bwMode="auto">
              <a:xfrm>
                <a:off x="5021263" y="5268913"/>
                <a:ext cx="395288" cy="400050"/>
              </a:xfrm>
              <a:custGeom>
                <a:avLst/>
                <a:gdLst>
                  <a:gd name="T0" fmla="*/ 125 w 249"/>
                  <a:gd name="T1" fmla="*/ 33 h 252"/>
                  <a:gd name="T2" fmla="*/ 95 w 249"/>
                  <a:gd name="T3" fmla="*/ 38 h 252"/>
                  <a:gd name="T4" fmla="*/ 70 w 249"/>
                  <a:gd name="T5" fmla="*/ 49 h 252"/>
                  <a:gd name="T6" fmla="*/ 51 w 249"/>
                  <a:gd name="T7" fmla="*/ 70 h 252"/>
                  <a:gd name="T8" fmla="*/ 39 w 249"/>
                  <a:gd name="T9" fmla="*/ 98 h 252"/>
                  <a:gd name="T10" fmla="*/ 35 w 249"/>
                  <a:gd name="T11" fmla="*/ 126 h 252"/>
                  <a:gd name="T12" fmla="*/ 39 w 249"/>
                  <a:gd name="T13" fmla="*/ 157 h 252"/>
                  <a:gd name="T14" fmla="*/ 51 w 249"/>
                  <a:gd name="T15" fmla="*/ 182 h 252"/>
                  <a:gd name="T16" fmla="*/ 70 w 249"/>
                  <a:gd name="T17" fmla="*/ 203 h 252"/>
                  <a:gd name="T18" fmla="*/ 95 w 249"/>
                  <a:gd name="T19" fmla="*/ 217 h 252"/>
                  <a:gd name="T20" fmla="*/ 125 w 249"/>
                  <a:gd name="T21" fmla="*/ 222 h 252"/>
                  <a:gd name="T22" fmla="*/ 156 w 249"/>
                  <a:gd name="T23" fmla="*/ 217 h 252"/>
                  <a:gd name="T24" fmla="*/ 179 w 249"/>
                  <a:gd name="T25" fmla="*/ 203 h 252"/>
                  <a:gd name="T26" fmla="*/ 200 w 249"/>
                  <a:gd name="T27" fmla="*/ 182 h 252"/>
                  <a:gd name="T28" fmla="*/ 212 w 249"/>
                  <a:gd name="T29" fmla="*/ 157 h 252"/>
                  <a:gd name="T30" fmla="*/ 214 w 249"/>
                  <a:gd name="T31" fmla="*/ 126 h 252"/>
                  <a:gd name="T32" fmla="*/ 212 w 249"/>
                  <a:gd name="T33" fmla="*/ 98 h 252"/>
                  <a:gd name="T34" fmla="*/ 200 w 249"/>
                  <a:gd name="T35" fmla="*/ 70 h 252"/>
                  <a:gd name="T36" fmla="*/ 179 w 249"/>
                  <a:gd name="T37" fmla="*/ 49 h 252"/>
                  <a:gd name="T38" fmla="*/ 156 w 249"/>
                  <a:gd name="T39" fmla="*/ 38 h 252"/>
                  <a:gd name="T40" fmla="*/ 125 w 249"/>
                  <a:gd name="T41" fmla="*/ 33 h 252"/>
                  <a:gd name="T42" fmla="*/ 125 w 249"/>
                  <a:gd name="T43" fmla="*/ 0 h 252"/>
                  <a:gd name="T44" fmla="*/ 165 w 249"/>
                  <a:gd name="T45" fmla="*/ 7 h 252"/>
                  <a:gd name="T46" fmla="*/ 200 w 249"/>
                  <a:gd name="T47" fmla="*/ 26 h 252"/>
                  <a:gd name="T48" fmla="*/ 226 w 249"/>
                  <a:gd name="T49" fmla="*/ 52 h 252"/>
                  <a:gd name="T50" fmla="*/ 244 w 249"/>
                  <a:gd name="T51" fmla="*/ 87 h 252"/>
                  <a:gd name="T52" fmla="*/ 249 w 249"/>
                  <a:gd name="T53" fmla="*/ 126 h 252"/>
                  <a:gd name="T54" fmla="*/ 244 w 249"/>
                  <a:gd name="T55" fmla="*/ 168 h 252"/>
                  <a:gd name="T56" fmla="*/ 226 w 249"/>
                  <a:gd name="T57" fmla="*/ 203 h 252"/>
                  <a:gd name="T58" fmla="*/ 200 w 249"/>
                  <a:gd name="T59" fmla="*/ 229 h 252"/>
                  <a:gd name="T60" fmla="*/ 165 w 249"/>
                  <a:gd name="T61" fmla="*/ 248 h 252"/>
                  <a:gd name="T62" fmla="*/ 125 w 249"/>
                  <a:gd name="T63" fmla="*/ 252 h 252"/>
                  <a:gd name="T64" fmla="*/ 84 w 249"/>
                  <a:gd name="T65" fmla="*/ 248 h 252"/>
                  <a:gd name="T66" fmla="*/ 49 w 249"/>
                  <a:gd name="T67" fmla="*/ 229 h 252"/>
                  <a:gd name="T68" fmla="*/ 23 w 249"/>
                  <a:gd name="T69" fmla="*/ 203 h 252"/>
                  <a:gd name="T70" fmla="*/ 7 w 249"/>
                  <a:gd name="T71" fmla="*/ 168 h 252"/>
                  <a:gd name="T72" fmla="*/ 0 w 249"/>
                  <a:gd name="T73" fmla="*/ 126 h 252"/>
                  <a:gd name="T74" fmla="*/ 7 w 249"/>
                  <a:gd name="T75" fmla="*/ 87 h 252"/>
                  <a:gd name="T76" fmla="*/ 23 w 249"/>
                  <a:gd name="T77" fmla="*/ 52 h 252"/>
                  <a:gd name="T78" fmla="*/ 49 w 249"/>
                  <a:gd name="T79" fmla="*/ 26 h 252"/>
                  <a:gd name="T80" fmla="*/ 84 w 249"/>
                  <a:gd name="T81" fmla="*/ 7 h 252"/>
                  <a:gd name="T82" fmla="*/ 125 w 249"/>
                  <a:gd name="T8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252">
                    <a:moveTo>
                      <a:pt x="125" y="33"/>
                    </a:moveTo>
                    <a:lnTo>
                      <a:pt x="95" y="38"/>
                    </a:lnTo>
                    <a:lnTo>
                      <a:pt x="70" y="49"/>
                    </a:lnTo>
                    <a:lnTo>
                      <a:pt x="51" y="70"/>
                    </a:lnTo>
                    <a:lnTo>
                      <a:pt x="39" y="98"/>
                    </a:lnTo>
                    <a:lnTo>
                      <a:pt x="35" y="126"/>
                    </a:lnTo>
                    <a:lnTo>
                      <a:pt x="39" y="157"/>
                    </a:lnTo>
                    <a:lnTo>
                      <a:pt x="51" y="182"/>
                    </a:lnTo>
                    <a:lnTo>
                      <a:pt x="70" y="203"/>
                    </a:lnTo>
                    <a:lnTo>
                      <a:pt x="95" y="217"/>
                    </a:lnTo>
                    <a:lnTo>
                      <a:pt x="125" y="222"/>
                    </a:lnTo>
                    <a:lnTo>
                      <a:pt x="156" y="217"/>
                    </a:lnTo>
                    <a:lnTo>
                      <a:pt x="179" y="203"/>
                    </a:lnTo>
                    <a:lnTo>
                      <a:pt x="200" y="182"/>
                    </a:lnTo>
                    <a:lnTo>
                      <a:pt x="212" y="157"/>
                    </a:lnTo>
                    <a:lnTo>
                      <a:pt x="214" y="126"/>
                    </a:lnTo>
                    <a:lnTo>
                      <a:pt x="212" y="98"/>
                    </a:lnTo>
                    <a:lnTo>
                      <a:pt x="200" y="70"/>
                    </a:lnTo>
                    <a:lnTo>
                      <a:pt x="179" y="49"/>
                    </a:lnTo>
                    <a:lnTo>
                      <a:pt x="156" y="38"/>
                    </a:lnTo>
                    <a:lnTo>
                      <a:pt x="125" y="33"/>
                    </a:lnTo>
                    <a:close/>
                    <a:moveTo>
                      <a:pt x="125" y="0"/>
                    </a:moveTo>
                    <a:lnTo>
                      <a:pt x="165" y="7"/>
                    </a:lnTo>
                    <a:lnTo>
                      <a:pt x="200" y="26"/>
                    </a:lnTo>
                    <a:lnTo>
                      <a:pt x="226" y="52"/>
                    </a:lnTo>
                    <a:lnTo>
                      <a:pt x="244" y="87"/>
                    </a:lnTo>
                    <a:lnTo>
                      <a:pt x="249" y="126"/>
                    </a:lnTo>
                    <a:lnTo>
                      <a:pt x="244" y="168"/>
                    </a:lnTo>
                    <a:lnTo>
                      <a:pt x="226" y="203"/>
                    </a:lnTo>
                    <a:lnTo>
                      <a:pt x="200" y="229"/>
                    </a:lnTo>
                    <a:lnTo>
                      <a:pt x="165" y="248"/>
                    </a:lnTo>
                    <a:lnTo>
                      <a:pt x="125" y="252"/>
                    </a:lnTo>
                    <a:lnTo>
                      <a:pt x="84" y="248"/>
                    </a:lnTo>
                    <a:lnTo>
                      <a:pt x="49" y="229"/>
                    </a:lnTo>
                    <a:lnTo>
                      <a:pt x="23" y="203"/>
                    </a:lnTo>
                    <a:lnTo>
                      <a:pt x="7" y="168"/>
                    </a:lnTo>
                    <a:lnTo>
                      <a:pt x="0" y="126"/>
                    </a:lnTo>
                    <a:lnTo>
                      <a:pt x="7" y="87"/>
                    </a:lnTo>
                    <a:lnTo>
                      <a:pt x="23" y="52"/>
                    </a:lnTo>
                    <a:lnTo>
                      <a:pt x="49" y="26"/>
                    </a:lnTo>
                    <a:lnTo>
                      <a:pt x="84" y="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3"/>
              <p:cNvSpPr>
                <a:spLocks noEditPoints="1"/>
              </p:cNvSpPr>
              <p:nvPr userDrawn="1"/>
            </p:nvSpPr>
            <p:spPr bwMode="auto">
              <a:xfrm>
                <a:off x="5483225" y="5280026"/>
                <a:ext cx="269875" cy="382588"/>
              </a:xfrm>
              <a:custGeom>
                <a:avLst/>
                <a:gdLst>
                  <a:gd name="T0" fmla="*/ 32 w 170"/>
                  <a:gd name="T1" fmla="*/ 28 h 241"/>
                  <a:gd name="T2" fmla="*/ 32 w 170"/>
                  <a:gd name="T3" fmla="*/ 105 h 241"/>
                  <a:gd name="T4" fmla="*/ 74 w 170"/>
                  <a:gd name="T5" fmla="*/ 105 h 241"/>
                  <a:gd name="T6" fmla="*/ 90 w 170"/>
                  <a:gd name="T7" fmla="*/ 105 h 241"/>
                  <a:gd name="T8" fmla="*/ 104 w 170"/>
                  <a:gd name="T9" fmla="*/ 101 h 241"/>
                  <a:gd name="T10" fmla="*/ 116 w 170"/>
                  <a:gd name="T11" fmla="*/ 96 h 241"/>
                  <a:gd name="T12" fmla="*/ 123 w 170"/>
                  <a:gd name="T13" fmla="*/ 84 h 241"/>
                  <a:gd name="T14" fmla="*/ 125 w 170"/>
                  <a:gd name="T15" fmla="*/ 68 h 241"/>
                  <a:gd name="T16" fmla="*/ 123 w 170"/>
                  <a:gd name="T17" fmla="*/ 52 h 241"/>
                  <a:gd name="T18" fmla="*/ 116 w 170"/>
                  <a:gd name="T19" fmla="*/ 40 h 241"/>
                  <a:gd name="T20" fmla="*/ 104 w 170"/>
                  <a:gd name="T21" fmla="*/ 33 h 241"/>
                  <a:gd name="T22" fmla="*/ 90 w 170"/>
                  <a:gd name="T23" fmla="*/ 31 h 241"/>
                  <a:gd name="T24" fmla="*/ 74 w 170"/>
                  <a:gd name="T25" fmla="*/ 28 h 241"/>
                  <a:gd name="T26" fmla="*/ 32 w 170"/>
                  <a:gd name="T27" fmla="*/ 28 h 241"/>
                  <a:gd name="T28" fmla="*/ 0 w 170"/>
                  <a:gd name="T29" fmla="*/ 0 h 241"/>
                  <a:gd name="T30" fmla="*/ 83 w 170"/>
                  <a:gd name="T31" fmla="*/ 0 h 241"/>
                  <a:gd name="T32" fmla="*/ 111 w 170"/>
                  <a:gd name="T33" fmla="*/ 3 h 241"/>
                  <a:gd name="T34" fmla="*/ 130 w 170"/>
                  <a:gd name="T35" fmla="*/ 12 h 241"/>
                  <a:gd name="T36" fmla="*/ 144 w 170"/>
                  <a:gd name="T37" fmla="*/ 24 h 241"/>
                  <a:gd name="T38" fmla="*/ 153 w 170"/>
                  <a:gd name="T39" fmla="*/ 38 h 241"/>
                  <a:gd name="T40" fmla="*/ 158 w 170"/>
                  <a:gd name="T41" fmla="*/ 52 h 241"/>
                  <a:gd name="T42" fmla="*/ 160 w 170"/>
                  <a:gd name="T43" fmla="*/ 68 h 241"/>
                  <a:gd name="T44" fmla="*/ 156 w 170"/>
                  <a:gd name="T45" fmla="*/ 89 h 241"/>
                  <a:gd name="T46" fmla="*/ 144 w 170"/>
                  <a:gd name="T47" fmla="*/ 110 h 241"/>
                  <a:gd name="T48" fmla="*/ 125 w 170"/>
                  <a:gd name="T49" fmla="*/ 124 h 241"/>
                  <a:gd name="T50" fmla="*/ 102 w 170"/>
                  <a:gd name="T51" fmla="*/ 131 h 241"/>
                  <a:gd name="T52" fmla="*/ 170 w 170"/>
                  <a:gd name="T53" fmla="*/ 241 h 241"/>
                  <a:gd name="T54" fmla="*/ 130 w 170"/>
                  <a:gd name="T55" fmla="*/ 241 h 241"/>
                  <a:gd name="T56" fmla="*/ 69 w 170"/>
                  <a:gd name="T57" fmla="*/ 133 h 241"/>
                  <a:gd name="T58" fmla="*/ 32 w 170"/>
                  <a:gd name="T59" fmla="*/ 133 h 241"/>
                  <a:gd name="T60" fmla="*/ 32 w 170"/>
                  <a:gd name="T61" fmla="*/ 241 h 241"/>
                  <a:gd name="T62" fmla="*/ 0 w 170"/>
                  <a:gd name="T63" fmla="*/ 241 h 241"/>
                  <a:gd name="T64" fmla="*/ 0 w 170"/>
                  <a:gd name="T6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" h="241">
                    <a:moveTo>
                      <a:pt x="32" y="28"/>
                    </a:moveTo>
                    <a:lnTo>
                      <a:pt x="32" y="105"/>
                    </a:lnTo>
                    <a:lnTo>
                      <a:pt x="74" y="105"/>
                    </a:lnTo>
                    <a:lnTo>
                      <a:pt x="90" y="105"/>
                    </a:lnTo>
                    <a:lnTo>
                      <a:pt x="104" y="101"/>
                    </a:lnTo>
                    <a:lnTo>
                      <a:pt x="116" y="96"/>
                    </a:lnTo>
                    <a:lnTo>
                      <a:pt x="123" y="84"/>
                    </a:lnTo>
                    <a:lnTo>
                      <a:pt x="125" y="68"/>
                    </a:lnTo>
                    <a:lnTo>
                      <a:pt x="123" y="52"/>
                    </a:lnTo>
                    <a:lnTo>
                      <a:pt x="116" y="40"/>
                    </a:lnTo>
                    <a:lnTo>
                      <a:pt x="104" y="33"/>
                    </a:lnTo>
                    <a:lnTo>
                      <a:pt x="90" y="31"/>
                    </a:lnTo>
                    <a:lnTo>
                      <a:pt x="74" y="28"/>
                    </a:lnTo>
                    <a:lnTo>
                      <a:pt x="32" y="28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lnTo>
                      <a:pt x="111" y="3"/>
                    </a:lnTo>
                    <a:lnTo>
                      <a:pt x="130" y="12"/>
                    </a:lnTo>
                    <a:lnTo>
                      <a:pt x="144" y="24"/>
                    </a:lnTo>
                    <a:lnTo>
                      <a:pt x="153" y="38"/>
                    </a:lnTo>
                    <a:lnTo>
                      <a:pt x="158" y="52"/>
                    </a:lnTo>
                    <a:lnTo>
                      <a:pt x="160" y="68"/>
                    </a:lnTo>
                    <a:lnTo>
                      <a:pt x="156" y="89"/>
                    </a:lnTo>
                    <a:lnTo>
                      <a:pt x="144" y="110"/>
                    </a:lnTo>
                    <a:lnTo>
                      <a:pt x="125" y="124"/>
                    </a:lnTo>
                    <a:lnTo>
                      <a:pt x="102" y="131"/>
                    </a:lnTo>
                    <a:lnTo>
                      <a:pt x="170" y="241"/>
                    </a:lnTo>
                    <a:lnTo>
                      <a:pt x="130" y="241"/>
                    </a:lnTo>
                    <a:lnTo>
                      <a:pt x="69" y="133"/>
                    </a:lnTo>
                    <a:lnTo>
                      <a:pt x="32" y="133"/>
                    </a:lnTo>
                    <a:lnTo>
                      <a:pt x="32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4"/>
              <p:cNvSpPr>
                <a:spLocks noEditPoints="1"/>
              </p:cNvSpPr>
              <p:nvPr userDrawn="1"/>
            </p:nvSpPr>
            <p:spPr bwMode="auto">
              <a:xfrm>
                <a:off x="5895975" y="5280026"/>
                <a:ext cx="373063" cy="382588"/>
              </a:xfrm>
              <a:custGeom>
                <a:avLst/>
                <a:gdLst>
                  <a:gd name="T0" fmla="*/ 117 w 235"/>
                  <a:gd name="T1" fmla="*/ 42 h 241"/>
                  <a:gd name="T2" fmla="*/ 72 w 235"/>
                  <a:gd name="T3" fmla="*/ 152 h 241"/>
                  <a:gd name="T4" fmla="*/ 163 w 235"/>
                  <a:gd name="T5" fmla="*/ 152 h 241"/>
                  <a:gd name="T6" fmla="*/ 119 w 235"/>
                  <a:gd name="T7" fmla="*/ 42 h 241"/>
                  <a:gd name="T8" fmla="*/ 117 w 235"/>
                  <a:gd name="T9" fmla="*/ 42 h 241"/>
                  <a:gd name="T10" fmla="*/ 105 w 235"/>
                  <a:gd name="T11" fmla="*/ 0 h 241"/>
                  <a:gd name="T12" fmla="*/ 135 w 235"/>
                  <a:gd name="T13" fmla="*/ 0 h 241"/>
                  <a:gd name="T14" fmla="*/ 235 w 235"/>
                  <a:gd name="T15" fmla="*/ 241 h 241"/>
                  <a:gd name="T16" fmla="*/ 198 w 235"/>
                  <a:gd name="T17" fmla="*/ 241 h 241"/>
                  <a:gd name="T18" fmla="*/ 175 w 235"/>
                  <a:gd name="T19" fmla="*/ 180 h 241"/>
                  <a:gd name="T20" fmla="*/ 61 w 235"/>
                  <a:gd name="T21" fmla="*/ 180 h 241"/>
                  <a:gd name="T22" fmla="*/ 38 w 235"/>
                  <a:gd name="T23" fmla="*/ 241 h 241"/>
                  <a:gd name="T24" fmla="*/ 0 w 235"/>
                  <a:gd name="T25" fmla="*/ 241 h 241"/>
                  <a:gd name="T26" fmla="*/ 105 w 235"/>
                  <a:gd name="T2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5" h="241">
                    <a:moveTo>
                      <a:pt x="117" y="42"/>
                    </a:moveTo>
                    <a:lnTo>
                      <a:pt x="72" y="152"/>
                    </a:lnTo>
                    <a:lnTo>
                      <a:pt x="163" y="152"/>
                    </a:lnTo>
                    <a:lnTo>
                      <a:pt x="119" y="42"/>
                    </a:lnTo>
                    <a:lnTo>
                      <a:pt x="117" y="42"/>
                    </a:lnTo>
                    <a:close/>
                    <a:moveTo>
                      <a:pt x="105" y="0"/>
                    </a:moveTo>
                    <a:lnTo>
                      <a:pt x="135" y="0"/>
                    </a:lnTo>
                    <a:lnTo>
                      <a:pt x="235" y="241"/>
                    </a:lnTo>
                    <a:lnTo>
                      <a:pt x="198" y="241"/>
                    </a:lnTo>
                    <a:lnTo>
                      <a:pt x="175" y="180"/>
                    </a:lnTo>
                    <a:lnTo>
                      <a:pt x="61" y="180"/>
                    </a:lnTo>
                    <a:lnTo>
                      <a:pt x="38" y="241"/>
                    </a:lnTo>
                    <a:lnTo>
                      <a:pt x="0" y="24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5"/>
              <p:cNvSpPr>
                <a:spLocks/>
              </p:cNvSpPr>
              <p:nvPr userDrawn="1"/>
            </p:nvSpPr>
            <p:spPr bwMode="auto">
              <a:xfrm>
                <a:off x="6421438" y="5268913"/>
                <a:ext cx="254000" cy="400050"/>
              </a:xfrm>
              <a:custGeom>
                <a:avLst/>
                <a:gdLst>
                  <a:gd name="T0" fmla="*/ 88 w 160"/>
                  <a:gd name="T1" fmla="*/ 0 h 252"/>
                  <a:gd name="T2" fmla="*/ 114 w 160"/>
                  <a:gd name="T3" fmla="*/ 3 h 252"/>
                  <a:gd name="T4" fmla="*/ 137 w 160"/>
                  <a:gd name="T5" fmla="*/ 12 h 252"/>
                  <a:gd name="T6" fmla="*/ 158 w 160"/>
                  <a:gd name="T7" fmla="*/ 28 h 252"/>
                  <a:gd name="T8" fmla="*/ 130 w 160"/>
                  <a:gd name="T9" fmla="*/ 54 h 252"/>
                  <a:gd name="T10" fmla="*/ 114 w 160"/>
                  <a:gd name="T11" fmla="*/ 38 h 252"/>
                  <a:gd name="T12" fmla="*/ 88 w 160"/>
                  <a:gd name="T13" fmla="*/ 33 h 252"/>
                  <a:gd name="T14" fmla="*/ 65 w 160"/>
                  <a:gd name="T15" fmla="*/ 35 h 252"/>
                  <a:gd name="T16" fmla="*/ 51 w 160"/>
                  <a:gd name="T17" fmla="*/ 45 h 252"/>
                  <a:gd name="T18" fmla="*/ 44 w 160"/>
                  <a:gd name="T19" fmla="*/ 56 h 252"/>
                  <a:gd name="T20" fmla="*/ 42 w 160"/>
                  <a:gd name="T21" fmla="*/ 68 h 252"/>
                  <a:gd name="T22" fmla="*/ 46 w 160"/>
                  <a:gd name="T23" fmla="*/ 84 h 252"/>
                  <a:gd name="T24" fmla="*/ 56 w 160"/>
                  <a:gd name="T25" fmla="*/ 96 h 252"/>
                  <a:gd name="T26" fmla="*/ 72 w 160"/>
                  <a:gd name="T27" fmla="*/ 105 h 252"/>
                  <a:gd name="T28" fmla="*/ 91 w 160"/>
                  <a:gd name="T29" fmla="*/ 110 h 252"/>
                  <a:gd name="T30" fmla="*/ 112 w 160"/>
                  <a:gd name="T31" fmla="*/ 117 h 252"/>
                  <a:gd name="T32" fmla="*/ 130 w 160"/>
                  <a:gd name="T33" fmla="*/ 126 h 252"/>
                  <a:gd name="T34" fmla="*/ 144 w 160"/>
                  <a:gd name="T35" fmla="*/ 138 h 252"/>
                  <a:gd name="T36" fmla="*/ 156 w 160"/>
                  <a:gd name="T37" fmla="*/ 154 h 252"/>
                  <a:gd name="T38" fmla="*/ 160 w 160"/>
                  <a:gd name="T39" fmla="*/ 180 h 252"/>
                  <a:gd name="T40" fmla="*/ 156 w 160"/>
                  <a:gd name="T41" fmla="*/ 203 h 252"/>
                  <a:gd name="T42" fmla="*/ 144 w 160"/>
                  <a:gd name="T43" fmla="*/ 224 h 252"/>
                  <a:gd name="T44" fmla="*/ 125 w 160"/>
                  <a:gd name="T45" fmla="*/ 241 h 252"/>
                  <a:gd name="T46" fmla="*/ 102 w 160"/>
                  <a:gd name="T47" fmla="*/ 250 h 252"/>
                  <a:gd name="T48" fmla="*/ 77 w 160"/>
                  <a:gd name="T49" fmla="*/ 252 h 252"/>
                  <a:gd name="T50" fmla="*/ 46 w 160"/>
                  <a:gd name="T51" fmla="*/ 250 h 252"/>
                  <a:gd name="T52" fmla="*/ 21 w 160"/>
                  <a:gd name="T53" fmla="*/ 238 h 252"/>
                  <a:gd name="T54" fmla="*/ 0 w 160"/>
                  <a:gd name="T55" fmla="*/ 220 h 252"/>
                  <a:gd name="T56" fmla="*/ 28 w 160"/>
                  <a:gd name="T57" fmla="*/ 196 h 252"/>
                  <a:gd name="T58" fmla="*/ 42 w 160"/>
                  <a:gd name="T59" fmla="*/ 210 h 252"/>
                  <a:gd name="T60" fmla="*/ 58 w 160"/>
                  <a:gd name="T61" fmla="*/ 220 h 252"/>
                  <a:gd name="T62" fmla="*/ 77 w 160"/>
                  <a:gd name="T63" fmla="*/ 222 h 252"/>
                  <a:gd name="T64" fmla="*/ 93 w 160"/>
                  <a:gd name="T65" fmla="*/ 220 h 252"/>
                  <a:gd name="T66" fmla="*/ 109 w 160"/>
                  <a:gd name="T67" fmla="*/ 213 h 252"/>
                  <a:gd name="T68" fmla="*/ 121 w 160"/>
                  <a:gd name="T69" fmla="*/ 201 h 252"/>
                  <a:gd name="T70" fmla="*/ 125 w 160"/>
                  <a:gd name="T71" fmla="*/ 182 h 252"/>
                  <a:gd name="T72" fmla="*/ 121 w 160"/>
                  <a:gd name="T73" fmla="*/ 168 h 252"/>
                  <a:gd name="T74" fmla="*/ 109 w 160"/>
                  <a:gd name="T75" fmla="*/ 157 h 252"/>
                  <a:gd name="T76" fmla="*/ 95 w 160"/>
                  <a:gd name="T77" fmla="*/ 150 h 252"/>
                  <a:gd name="T78" fmla="*/ 77 w 160"/>
                  <a:gd name="T79" fmla="*/ 143 h 252"/>
                  <a:gd name="T80" fmla="*/ 56 w 160"/>
                  <a:gd name="T81" fmla="*/ 136 h 252"/>
                  <a:gd name="T82" fmla="*/ 37 w 160"/>
                  <a:gd name="T83" fmla="*/ 126 h 252"/>
                  <a:gd name="T84" fmla="*/ 23 w 160"/>
                  <a:gd name="T85" fmla="*/ 115 h 252"/>
                  <a:gd name="T86" fmla="*/ 11 w 160"/>
                  <a:gd name="T87" fmla="*/ 96 h 252"/>
                  <a:gd name="T88" fmla="*/ 7 w 160"/>
                  <a:gd name="T89" fmla="*/ 68 h 252"/>
                  <a:gd name="T90" fmla="*/ 11 w 160"/>
                  <a:gd name="T91" fmla="*/ 52 h 252"/>
                  <a:gd name="T92" fmla="*/ 18 w 160"/>
                  <a:gd name="T93" fmla="*/ 33 h 252"/>
                  <a:gd name="T94" fmla="*/ 35 w 160"/>
                  <a:gd name="T95" fmla="*/ 17 h 252"/>
                  <a:gd name="T96" fmla="*/ 58 w 160"/>
                  <a:gd name="T97" fmla="*/ 5 h 252"/>
                  <a:gd name="T98" fmla="*/ 88 w 160"/>
                  <a:gd name="T9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0" h="252">
                    <a:moveTo>
                      <a:pt x="88" y="0"/>
                    </a:moveTo>
                    <a:lnTo>
                      <a:pt x="114" y="3"/>
                    </a:lnTo>
                    <a:lnTo>
                      <a:pt x="137" y="12"/>
                    </a:lnTo>
                    <a:lnTo>
                      <a:pt x="158" y="28"/>
                    </a:lnTo>
                    <a:lnTo>
                      <a:pt x="130" y="54"/>
                    </a:lnTo>
                    <a:lnTo>
                      <a:pt x="114" y="38"/>
                    </a:lnTo>
                    <a:lnTo>
                      <a:pt x="88" y="33"/>
                    </a:lnTo>
                    <a:lnTo>
                      <a:pt x="65" y="35"/>
                    </a:lnTo>
                    <a:lnTo>
                      <a:pt x="51" y="45"/>
                    </a:lnTo>
                    <a:lnTo>
                      <a:pt x="44" y="56"/>
                    </a:lnTo>
                    <a:lnTo>
                      <a:pt x="42" y="68"/>
                    </a:lnTo>
                    <a:lnTo>
                      <a:pt x="46" y="84"/>
                    </a:lnTo>
                    <a:lnTo>
                      <a:pt x="56" y="96"/>
                    </a:lnTo>
                    <a:lnTo>
                      <a:pt x="72" y="105"/>
                    </a:lnTo>
                    <a:lnTo>
                      <a:pt x="91" y="110"/>
                    </a:lnTo>
                    <a:lnTo>
                      <a:pt x="112" y="117"/>
                    </a:lnTo>
                    <a:lnTo>
                      <a:pt x="130" y="126"/>
                    </a:lnTo>
                    <a:lnTo>
                      <a:pt x="144" y="138"/>
                    </a:lnTo>
                    <a:lnTo>
                      <a:pt x="156" y="154"/>
                    </a:lnTo>
                    <a:lnTo>
                      <a:pt x="160" y="180"/>
                    </a:lnTo>
                    <a:lnTo>
                      <a:pt x="156" y="203"/>
                    </a:lnTo>
                    <a:lnTo>
                      <a:pt x="144" y="224"/>
                    </a:lnTo>
                    <a:lnTo>
                      <a:pt x="125" y="241"/>
                    </a:lnTo>
                    <a:lnTo>
                      <a:pt x="102" y="250"/>
                    </a:lnTo>
                    <a:lnTo>
                      <a:pt x="77" y="252"/>
                    </a:lnTo>
                    <a:lnTo>
                      <a:pt x="46" y="250"/>
                    </a:lnTo>
                    <a:lnTo>
                      <a:pt x="21" y="238"/>
                    </a:lnTo>
                    <a:lnTo>
                      <a:pt x="0" y="220"/>
                    </a:lnTo>
                    <a:lnTo>
                      <a:pt x="28" y="196"/>
                    </a:lnTo>
                    <a:lnTo>
                      <a:pt x="42" y="210"/>
                    </a:lnTo>
                    <a:lnTo>
                      <a:pt x="58" y="220"/>
                    </a:lnTo>
                    <a:lnTo>
                      <a:pt x="77" y="222"/>
                    </a:lnTo>
                    <a:lnTo>
                      <a:pt x="93" y="220"/>
                    </a:lnTo>
                    <a:lnTo>
                      <a:pt x="109" y="213"/>
                    </a:lnTo>
                    <a:lnTo>
                      <a:pt x="121" y="201"/>
                    </a:lnTo>
                    <a:lnTo>
                      <a:pt x="125" y="182"/>
                    </a:lnTo>
                    <a:lnTo>
                      <a:pt x="121" y="168"/>
                    </a:lnTo>
                    <a:lnTo>
                      <a:pt x="109" y="157"/>
                    </a:lnTo>
                    <a:lnTo>
                      <a:pt x="95" y="150"/>
                    </a:lnTo>
                    <a:lnTo>
                      <a:pt x="77" y="143"/>
                    </a:lnTo>
                    <a:lnTo>
                      <a:pt x="56" y="136"/>
                    </a:lnTo>
                    <a:lnTo>
                      <a:pt x="37" y="126"/>
                    </a:lnTo>
                    <a:lnTo>
                      <a:pt x="23" y="115"/>
                    </a:lnTo>
                    <a:lnTo>
                      <a:pt x="11" y="96"/>
                    </a:lnTo>
                    <a:lnTo>
                      <a:pt x="7" y="68"/>
                    </a:lnTo>
                    <a:lnTo>
                      <a:pt x="11" y="52"/>
                    </a:lnTo>
                    <a:lnTo>
                      <a:pt x="18" y="33"/>
                    </a:lnTo>
                    <a:lnTo>
                      <a:pt x="35" y="17"/>
                    </a:lnTo>
                    <a:lnTo>
                      <a:pt x="58" y="5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6"/>
              <p:cNvSpPr>
                <a:spLocks/>
              </p:cNvSpPr>
              <p:nvPr userDrawn="1"/>
            </p:nvSpPr>
            <p:spPr bwMode="auto">
              <a:xfrm>
                <a:off x="6738938" y="5280026"/>
                <a:ext cx="395288" cy="382588"/>
              </a:xfrm>
              <a:custGeom>
                <a:avLst/>
                <a:gdLst>
                  <a:gd name="T0" fmla="*/ 0 w 249"/>
                  <a:gd name="T1" fmla="*/ 0 h 241"/>
                  <a:gd name="T2" fmla="*/ 49 w 249"/>
                  <a:gd name="T3" fmla="*/ 0 h 241"/>
                  <a:gd name="T4" fmla="*/ 123 w 249"/>
                  <a:gd name="T5" fmla="*/ 182 h 241"/>
                  <a:gd name="T6" fmla="*/ 126 w 249"/>
                  <a:gd name="T7" fmla="*/ 182 h 241"/>
                  <a:gd name="T8" fmla="*/ 200 w 249"/>
                  <a:gd name="T9" fmla="*/ 0 h 241"/>
                  <a:gd name="T10" fmla="*/ 249 w 249"/>
                  <a:gd name="T11" fmla="*/ 0 h 241"/>
                  <a:gd name="T12" fmla="*/ 249 w 249"/>
                  <a:gd name="T13" fmla="*/ 241 h 241"/>
                  <a:gd name="T14" fmla="*/ 216 w 249"/>
                  <a:gd name="T15" fmla="*/ 241 h 241"/>
                  <a:gd name="T16" fmla="*/ 216 w 249"/>
                  <a:gd name="T17" fmla="*/ 42 h 241"/>
                  <a:gd name="T18" fmla="*/ 216 w 249"/>
                  <a:gd name="T19" fmla="*/ 42 h 241"/>
                  <a:gd name="T20" fmla="*/ 135 w 249"/>
                  <a:gd name="T21" fmla="*/ 241 h 241"/>
                  <a:gd name="T22" fmla="*/ 114 w 249"/>
                  <a:gd name="T23" fmla="*/ 241 h 241"/>
                  <a:gd name="T24" fmla="*/ 33 w 249"/>
                  <a:gd name="T25" fmla="*/ 42 h 241"/>
                  <a:gd name="T26" fmla="*/ 33 w 249"/>
                  <a:gd name="T27" fmla="*/ 42 h 241"/>
                  <a:gd name="T28" fmla="*/ 33 w 249"/>
                  <a:gd name="T29" fmla="*/ 241 h 241"/>
                  <a:gd name="T30" fmla="*/ 0 w 249"/>
                  <a:gd name="T31" fmla="*/ 241 h 241"/>
                  <a:gd name="T32" fmla="*/ 0 w 249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241">
                    <a:moveTo>
                      <a:pt x="0" y="0"/>
                    </a:moveTo>
                    <a:lnTo>
                      <a:pt x="49" y="0"/>
                    </a:lnTo>
                    <a:lnTo>
                      <a:pt x="123" y="182"/>
                    </a:lnTo>
                    <a:lnTo>
                      <a:pt x="126" y="182"/>
                    </a:lnTo>
                    <a:lnTo>
                      <a:pt x="200" y="0"/>
                    </a:lnTo>
                    <a:lnTo>
                      <a:pt x="249" y="0"/>
                    </a:lnTo>
                    <a:lnTo>
                      <a:pt x="249" y="241"/>
                    </a:lnTo>
                    <a:lnTo>
                      <a:pt x="216" y="241"/>
                    </a:lnTo>
                    <a:lnTo>
                      <a:pt x="216" y="42"/>
                    </a:lnTo>
                    <a:lnTo>
                      <a:pt x="216" y="42"/>
                    </a:lnTo>
                    <a:lnTo>
                      <a:pt x="135" y="241"/>
                    </a:lnTo>
                    <a:lnTo>
                      <a:pt x="114" y="241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3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7"/>
              <p:cNvSpPr>
                <a:spLocks noEditPoints="1"/>
              </p:cNvSpPr>
              <p:nvPr userDrawn="1"/>
            </p:nvSpPr>
            <p:spPr bwMode="auto">
              <a:xfrm>
                <a:off x="7170738" y="5280026"/>
                <a:ext cx="377825" cy="382588"/>
              </a:xfrm>
              <a:custGeom>
                <a:avLst/>
                <a:gdLst>
                  <a:gd name="T0" fmla="*/ 119 w 238"/>
                  <a:gd name="T1" fmla="*/ 42 h 241"/>
                  <a:gd name="T2" fmla="*/ 72 w 238"/>
                  <a:gd name="T3" fmla="*/ 152 h 241"/>
                  <a:gd name="T4" fmla="*/ 163 w 238"/>
                  <a:gd name="T5" fmla="*/ 152 h 241"/>
                  <a:gd name="T6" fmla="*/ 119 w 238"/>
                  <a:gd name="T7" fmla="*/ 42 h 241"/>
                  <a:gd name="T8" fmla="*/ 119 w 238"/>
                  <a:gd name="T9" fmla="*/ 42 h 241"/>
                  <a:gd name="T10" fmla="*/ 105 w 238"/>
                  <a:gd name="T11" fmla="*/ 0 h 241"/>
                  <a:gd name="T12" fmla="*/ 135 w 238"/>
                  <a:gd name="T13" fmla="*/ 0 h 241"/>
                  <a:gd name="T14" fmla="*/ 238 w 238"/>
                  <a:gd name="T15" fmla="*/ 241 h 241"/>
                  <a:gd name="T16" fmla="*/ 200 w 238"/>
                  <a:gd name="T17" fmla="*/ 241 h 241"/>
                  <a:gd name="T18" fmla="*/ 175 w 238"/>
                  <a:gd name="T19" fmla="*/ 180 h 241"/>
                  <a:gd name="T20" fmla="*/ 61 w 238"/>
                  <a:gd name="T21" fmla="*/ 180 h 241"/>
                  <a:gd name="T22" fmla="*/ 37 w 238"/>
                  <a:gd name="T23" fmla="*/ 241 h 241"/>
                  <a:gd name="T24" fmla="*/ 0 w 238"/>
                  <a:gd name="T25" fmla="*/ 241 h 241"/>
                  <a:gd name="T26" fmla="*/ 105 w 238"/>
                  <a:gd name="T2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8" h="241">
                    <a:moveTo>
                      <a:pt x="119" y="42"/>
                    </a:moveTo>
                    <a:lnTo>
                      <a:pt x="72" y="152"/>
                    </a:lnTo>
                    <a:lnTo>
                      <a:pt x="163" y="152"/>
                    </a:lnTo>
                    <a:lnTo>
                      <a:pt x="119" y="42"/>
                    </a:lnTo>
                    <a:lnTo>
                      <a:pt x="119" y="42"/>
                    </a:lnTo>
                    <a:close/>
                    <a:moveTo>
                      <a:pt x="105" y="0"/>
                    </a:moveTo>
                    <a:lnTo>
                      <a:pt x="135" y="0"/>
                    </a:lnTo>
                    <a:lnTo>
                      <a:pt x="238" y="241"/>
                    </a:lnTo>
                    <a:lnTo>
                      <a:pt x="200" y="241"/>
                    </a:lnTo>
                    <a:lnTo>
                      <a:pt x="175" y="180"/>
                    </a:lnTo>
                    <a:lnTo>
                      <a:pt x="61" y="180"/>
                    </a:lnTo>
                    <a:lnTo>
                      <a:pt x="37" y="241"/>
                    </a:lnTo>
                    <a:lnTo>
                      <a:pt x="0" y="24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8"/>
              <p:cNvSpPr>
                <a:spLocks noEditPoints="1"/>
              </p:cNvSpPr>
              <p:nvPr userDrawn="1"/>
            </p:nvSpPr>
            <p:spPr bwMode="auto">
              <a:xfrm>
                <a:off x="7588250" y="5280026"/>
                <a:ext cx="269875" cy="382588"/>
              </a:xfrm>
              <a:custGeom>
                <a:avLst/>
                <a:gdLst>
                  <a:gd name="T0" fmla="*/ 33 w 170"/>
                  <a:gd name="T1" fmla="*/ 28 h 241"/>
                  <a:gd name="T2" fmla="*/ 33 w 170"/>
                  <a:gd name="T3" fmla="*/ 105 h 241"/>
                  <a:gd name="T4" fmla="*/ 75 w 170"/>
                  <a:gd name="T5" fmla="*/ 105 h 241"/>
                  <a:gd name="T6" fmla="*/ 91 w 170"/>
                  <a:gd name="T7" fmla="*/ 105 h 241"/>
                  <a:gd name="T8" fmla="*/ 105 w 170"/>
                  <a:gd name="T9" fmla="*/ 101 h 241"/>
                  <a:gd name="T10" fmla="*/ 117 w 170"/>
                  <a:gd name="T11" fmla="*/ 96 h 241"/>
                  <a:gd name="T12" fmla="*/ 124 w 170"/>
                  <a:gd name="T13" fmla="*/ 84 h 241"/>
                  <a:gd name="T14" fmla="*/ 126 w 170"/>
                  <a:gd name="T15" fmla="*/ 68 h 241"/>
                  <a:gd name="T16" fmla="*/ 124 w 170"/>
                  <a:gd name="T17" fmla="*/ 52 h 241"/>
                  <a:gd name="T18" fmla="*/ 117 w 170"/>
                  <a:gd name="T19" fmla="*/ 40 h 241"/>
                  <a:gd name="T20" fmla="*/ 105 w 170"/>
                  <a:gd name="T21" fmla="*/ 33 h 241"/>
                  <a:gd name="T22" fmla="*/ 91 w 170"/>
                  <a:gd name="T23" fmla="*/ 31 h 241"/>
                  <a:gd name="T24" fmla="*/ 75 w 170"/>
                  <a:gd name="T25" fmla="*/ 28 h 241"/>
                  <a:gd name="T26" fmla="*/ 33 w 170"/>
                  <a:gd name="T27" fmla="*/ 28 h 241"/>
                  <a:gd name="T28" fmla="*/ 0 w 170"/>
                  <a:gd name="T29" fmla="*/ 0 h 241"/>
                  <a:gd name="T30" fmla="*/ 84 w 170"/>
                  <a:gd name="T31" fmla="*/ 0 h 241"/>
                  <a:gd name="T32" fmla="*/ 112 w 170"/>
                  <a:gd name="T33" fmla="*/ 3 h 241"/>
                  <a:gd name="T34" fmla="*/ 131 w 170"/>
                  <a:gd name="T35" fmla="*/ 12 h 241"/>
                  <a:gd name="T36" fmla="*/ 145 w 170"/>
                  <a:gd name="T37" fmla="*/ 24 h 241"/>
                  <a:gd name="T38" fmla="*/ 154 w 170"/>
                  <a:gd name="T39" fmla="*/ 38 h 241"/>
                  <a:gd name="T40" fmla="*/ 158 w 170"/>
                  <a:gd name="T41" fmla="*/ 52 h 241"/>
                  <a:gd name="T42" fmla="*/ 161 w 170"/>
                  <a:gd name="T43" fmla="*/ 68 h 241"/>
                  <a:gd name="T44" fmla="*/ 156 w 170"/>
                  <a:gd name="T45" fmla="*/ 89 h 241"/>
                  <a:gd name="T46" fmla="*/ 145 w 170"/>
                  <a:gd name="T47" fmla="*/ 110 h 241"/>
                  <a:gd name="T48" fmla="*/ 126 w 170"/>
                  <a:gd name="T49" fmla="*/ 124 h 241"/>
                  <a:gd name="T50" fmla="*/ 103 w 170"/>
                  <a:gd name="T51" fmla="*/ 131 h 241"/>
                  <a:gd name="T52" fmla="*/ 170 w 170"/>
                  <a:gd name="T53" fmla="*/ 241 h 241"/>
                  <a:gd name="T54" fmla="*/ 128 w 170"/>
                  <a:gd name="T55" fmla="*/ 241 h 241"/>
                  <a:gd name="T56" fmla="*/ 68 w 170"/>
                  <a:gd name="T57" fmla="*/ 133 h 241"/>
                  <a:gd name="T58" fmla="*/ 33 w 170"/>
                  <a:gd name="T59" fmla="*/ 133 h 241"/>
                  <a:gd name="T60" fmla="*/ 33 w 170"/>
                  <a:gd name="T61" fmla="*/ 241 h 241"/>
                  <a:gd name="T62" fmla="*/ 0 w 170"/>
                  <a:gd name="T63" fmla="*/ 241 h 241"/>
                  <a:gd name="T64" fmla="*/ 0 w 170"/>
                  <a:gd name="T6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" h="241">
                    <a:moveTo>
                      <a:pt x="33" y="28"/>
                    </a:moveTo>
                    <a:lnTo>
                      <a:pt x="33" y="105"/>
                    </a:lnTo>
                    <a:lnTo>
                      <a:pt x="75" y="105"/>
                    </a:lnTo>
                    <a:lnTo>
                      <a:pt x="91" y="105"/>
                    </a:lnTo>
                    <a:lnTo>
                      <a:pt x="105" y="101"/>
                    </a:lnTo>
                    <a:lnTo>
                      <a:pt x="117" y="96"/>
                    </a:lnTo>
                    <a:lnTo>
                      <a:pt x="124" y="84"/>
                    </a:lnTo>
                    <a:lnTo>
                      <a:pt x="126" y="68"/>
                    </a:lnTo>
                    <a:lnTo>
                      <a:pt x="124" y="52"/>
                    </a:lnTo>
                    <a:lnTo>
                      <a:pt x="117" y="40"/>
                    </a:lnTo>
                    <a:lnTo>
                      <a:pt x="105" y="33"/>
                    </a:lnTo>
                    <a:lnTo>
                      <a:pt x="91" y="31"/>
                    </a:lnTo>
                    <a:lnTo>
                      <a:pt x="75" y="28"/>
                    </a:lnTo>
                    <a:lnTo>
                      <a:pt x="33" y="28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112" y="3"/>
                    </a:lnTo>
                    <a:lnTo>
                      <a:pt x="131" y="12"/>
                    </a:lnTo>
                    <a:lnTo>
                      <a:pt x="145" y="24"/>
                    </a:lnTo>
                    <a:lnTo>
                      <a:pt x="154" y="38"/>
                    </a:lnTo>
                    <a:lnTo>
                      <a:pt x="158" y="52"/>
                    </a:lnTo>
                    <a:lnTo>
                      <a:pt x="161" y="68"/>
                    </a:lnTo>
                    <a:lnTo>
                      <a:pt x="156" y="89"/>
                    </a:lnTo>
                    <a:lnTo>
                      <a:pt x="145" y="110"/>
                    </a:lnTo>
                    <a:lnTo>
                      <a:pt x="126" y="124"/>
                    </a:lnTo>
                    <a:lnTo>
                      <a:pt x="103" y="131"/>
                    </a:lnTo>
                    <a:lnTo>
                      <a:pt x="170" y="241"/>
                    </a:lnTo>
                    <a:lnTo>
                      <a:pt x="128" y="241"/>
                    </a:lnTo>
                    <a:lnTo>
                      <a:pt x="68" y="133"/>
                    </a:lnTo>
                    <a:lnTo>
                      <a:pt x="33" y="133"/>
                    </a:lnTo>
                    <a:lnTo>
                      <a:pt x="33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/>
              <p:cNvSpPr>
                <a:spLocks/>
              </p:cNvSpPr>
              <p:nvPr userDrawn="1"/>
            </p:nvSpPr>
            <p:spPr bwMode="auto">
              <a:xfrm>
                <a:off x="7866063" y="5280026"/>
                <a:ext cx="295275" cy="382588"/>
              </a:xfrm>
              <a:custGeom>
                <a:avLst/>
                <a:gdLst>
                  <a:gd name="T0" fmla="*/ 0 w 186"/>
                  <a:gd name="T1" fmla="*/ 0 h 241"/>
                  <a:gd name="T2" fmla="*/ 186 w 186"/>
                  <a:gd name="T3" fmla="*/ 0 h 241"/>
                  <a:gd name="T4" fmla="*/ 186 w 186"/>
                  <a:gd name="T5" fmla="*/ 31 h 241"/>
                  <a:gd name="T6" fmla="*/ 109 w 186"/>
                  <a:gd name="T7" fmla="*/ 31 h 241"/>
                  <a:gd name="T8" fmla="*/ 109 w 186"/>
                  <a:gd name="T9" fmla="*/ 241 h 241"/>
                  <a:gd name="T10" fmla="*/ 77 w 186"/>
                  <a:gd name="T11" fmla="*/ 241 h 241"/>
                  <a:gd name="T12" fmla="*/ 77 w 186"/>
                  <a:gd name="T13" fmla="*/ 31 h 241"/>
                  <a:gd name="T14" fmla="*/ 0 w 186"/>
                  <a:gd name="T15" fmla="*/ 31 h 241"/>
                  <a:gd name="T16" fmla="*/ 0 w 186"/>
                  <a:gd name="T1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241">
                    <a:moveTo>
                      <a:pt x="0" y="0"/>
                    </a:moveTo>
                    <a:lnTo>
                      <a:pt x="186" y="0"/>
                    </a:lnTo>
                    <a:lnTo>
                      <a:pt x="186" y="31"/>
                    </a:lnTo>
                    <a:lnTo>
                      <a:pt x="109" y="31"/>
                    </a:lnTo>
                    <a:lnTo>
                      <a:pt x="109" y="241"/>
                    </a:lnTo>
                    <a:lnTo>
                      <a:pt x="77" y="241"/>
                    </a:lnTo>
                    <a:lnTo>
                      <a:pt x="77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/>
              <p:cNvSpPr>
                <a:spLocks/>
              </p:cNvSpPr>
              <p:nvPr userDrawn="1"/>
            </p:nvSpPr>
            <p:spPr bwMode="auto">
              <a:xfrm>
                <a:off x="8205788" y="5280026"/>
                <a:ext cx="254000" cy="382588"/>
              </a:xfrm>
              <a:custGeom>
                <a:avLst/>
                <a:gdLst>
                  <a:gd name="T0" fmla="*/ 0 w 160"/>
                  <a:gd name="T1" fmla="*/ 0 h 241"/>
                  <a:gd name="T2" fmla="*/ 156 w 160"/>
                  <a:gd name="T3" fmla="*/ 0 h 241"/>
                  <a:gd name="T4" fmla="*/ 156 w 160"/>
                  <a:gd name="T5" fmla="*/ 31 h 241"/>
                  <a:gd name="T6" fmla="*/ 32 w 160"/>
                  <a:gd name="T7" fmla="*/ 31 h 241"/>
                  <a:gd name="T8" fmla="*/ 32 w 160"/>
                  <a:gd name="T9" fmla="*/ 103 h 241"/>
                  <a:gd name="T10" fmla="*/ 146 w 160"/>
                  <a:gd name="T11" fmla="*/ 103 h 241"/>
                  <a:gd name="T12" fmla="*/ 146 w 160"/>
                  <a:gd name="T13" fmla="*/ 133 h 241"/>
                  <a:gd name="T14" fmla="*/ 32 w 160"/>
                  <a:gd name="T15" fmla="*/ 133 h 241"/>
                  <a:gd name="T16" fmla="*/ 32 w 160"/>
                  <a:gd name="T17" fmla="*/ 210 h 241"/>
                  <a:gd name="T18" fmla="*/ 160 w 160"/>
                  <a:gd name="T19" fmla="*/ 210 h 241"/>
                  <a:gd name="T20" fmla="*/ 160 w 160"/>
                  <a:gd name="T21" fmla="*/ 241 h 241"/>
                  <a:gd name="T22" fmla="*/ 0 w 160"/>
                  <a:gd name="T23" fmla="*/ 241 h 241"/>
                  <a:gd name="T24" fmla="*/ 0 w 160"/>
                  <a:gd name="T2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241">
                    <a:moveTo>
                      <a:pt x="0" y="0"/>
                    </a:moveTo>
                    <a:lnTo>
                      <a:pt x="156" y="0"/>
                    </a:lnTo>
                    <a:lnTo>
                      <a:pt x="156" y="31"/>
                    </a:lnTo>
                    <a:lnTo>
                      <a:pt x="32" y="31"/>
                    </a:lnTo>
                    <a:lnTo>
                      <a:pt x="32" y="103"/>
                    </a:lnTo>
                    <a:lnTo>
                      <a:pt x="146" y="103"/>
                    </a:lnTo>
                    <a:lnTo>
                      <a:pt x="146" y="133"/>
                    </a:lnTo>
                    <a:lnTo>
                      <a:pt x="32" y="133"/>
                    </a:lnTo>
                    <a:lnTo>
                      <a:pt x="32" y="210"/>
                    </a:lnTo>
                    <a:lnTo>
                      <a:pt x="160" y="210"/>
                    </a:lnTo>
                    <a:lnTo>
                      <a:pt x="160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1"/>
              <p:cNvSpPr>
                <a:spLocks noEditPoints="1"/>
              </p:cNvSpPr>
              <p:nvPr userDrawn="1"/>
            </p:nvSpPr>
            <p:spPr bwMode="auto">
              <a:xfrm>
                <a:off x="8526463" y="5280026"/>
                <a:ext cx="269875" cy="382588"/>
              </a:xfrm>
              <a:custGeom>
                <a:avLst/>
                <a:gdLst>
                  <a:gd name="T0" fmla="*/ 33 w 170"/>
                  <a:gd name="T1" fmla="*/ 28 h 241"/>
                  <a:gd name="T2" fmla="*/ 33 w 170"/>
                  <a:gd name="T3" fmla="*/ 105 h 241"/>
                  <a:gd name="T4" fmla="*/ 75 w 170"/>
                  <a:gd name="T5" fmla="*/ 105 h 241"/>
                  <a:gd name="T6" fmla="*/ 89 w 170"/>
                  <a:gd name="T7" fmla="*/ 105 h 241"/>
                  <a:gd name="T8" fmla="*/ 103 w 170"/>
                  <a:gd name="T9" fmla="*/ 101 h 241"/>
                  <a:gd name="T10" fmla="*/ 114 w 170"/>
                  <a:gd name="T11" fmla="*/ 96 h 241"/>
                  <a:gd name="T12" fmla="*/ 124 w 170"/>
                  <a:gd name="T13" fmla="*/ 84 h 241"/>
                  <a:gd name="T14" fmla="*/ 126 w 170"/>
                  <a:gd name="T15" fmla="*/ 68 h 241"/>
                  <a:gd name="T16" fmla="*/ 124 w 170"/>
                  <a:gd name="T17" fmla="*/ 52 h 241"/>
                  <a:gd name="T18" fmla="*/ 114 w 170"/>
                  <a:gd name="T19" fmla="*/ 40 h 241"/>
                  <a:gd name="T20" fmla="*/ 103 w 170"/>
                  <a:gd name="T21" fmla="*/ 33 h 241"/>
                  <a:gd name="T22" fmla="*/ 89 w 170"/>
                  <a:gd name="T23" fmla="*/ 31 h 241"/>
                  <a:gd name="T24" fmla="*/ 75 w 170"/>
                  <a:gd name="T25" fmla="*/ 28 h 241"/>
                  <a:gd name="T26" fmla="*/ 33 w 170"/>
                  <a:gd name="T27" fmla="*/ 28 h 241"/>
                  <a:gd name="T28" fmla="*/ 0 w 170"/>
                  <a:gd name="T29" fmla="*/ 0 h 241"/>
                  <a:gd name="T30" fmla="*/ 84 w 170"/>
                  <a:gd name="T31" fmla="*/ 0 h 241"/>
                  <a:gd name="T32" fmla="*/ 110 w 170"/>
                  <a:gd name="T33" fmla="*/ 3 h 241"/>
                  <a:gd name="T34" fmla="*/ 131 w 170"/>
                  <a:gd name="T35" fmla="*/ 12 h 241"/>
                  <a:gd name="T36" fmla="*/ 145 w 170"/>
                  <a:gd name="T37" fmla="*/ 24 h 241"/>
                  <a:gd name="T38" fmla="*/ 154 w 170"/>
                  <a:gd name="T39" fmla="*/ 38 h 241"/>
                  <a:gd name="T40" fmla="*/ 159 w 170"/>
                  <a:gd name="T41" fmla="*/ 52 h 241"/>
                  <a:gd name="T42" fmla="*/ 161 w 170"/>
                  <a:gd name="T43" fmla="*/ 68 h 241"/>
                  <a:gd name="T44" fmla="*/ 156 w 170"/>
                  <a:gd name="T45" fmla="*/ 89 h 241"/>
                  <a:gd name="T46" fmla="*/ 145 w 170"/>
                  <a:gd name="T47" fmla="*/ 110 h 241"/>
                  <a:gd name="T48" fmla="*/ 126 w 170"/>
                  <a:gd name="T49" fmla="*/ 124 h 241"/>
                  <a:gd name="T50" fmla="*/ 100 w 170"/>
                  <a:gd name="T51" fmla="*/ 131 h 241"/>
                  <a:gd name="T52" fmla="*/ 170 w 170"/>
                  <a:gd name="T53" fmla="*/ 241 h 241"/>
                  <a:gd name="T54" fmla="*/ 128 w 170"/>
                  <a:gd name="T55" fmla="*/ 241 h 241"/>
                  <a:gd name="T56" fmla="*/ 68 w 170"/>
                  <a:gd name="T57" fmla="*/ 133 h 241"/>
                  <a:gd name="T58" fmla="*/ 33 w 170"/>
                  <a:gd name="T59" fmla="*/ 133 h 241"/>
                  <a:gd name="T60" fmla="*/ 33 w 170"/>
                  <a:gd name="T61" fmla="*/ 241 h 241"/>
                  <a:gd name="T62" fmla="*/ 0 w 170"/>
                  <a:gd name="T63" fmla="*/ 241 h 241"/>
                  <a:gd name="T64" fmla="*/ 0 w 170"/>
                  <a:gd name="T6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" h="241">
                    <a:moveTo>
                      <a:pt x="33" y="28"/>
                    </a:moveTo>
                    <a:lnTo>
                      <a:pt x="33" y="105"/>
                    </a:lnTo>
                    <a:lnTo>
                      <a:pt x="75" y="105"/>
                    </a:lnTo>
                    <a:lnTo>
                      <a:pt x="89" y="105"/>
                    </a:lnTo>
                    <a:lnTo>
                      <a:pt x="103" y="101"/>
                    </a:lnTo>
                    <a:lnTo>
                      <a:pt x="114" y="96"/>
                    </a:lnTo>
                    <a:lnTo>
                      <a:pt x="124" y="84"/>
                    </a:lnTo>
                    <a:lnTo>
                      <a:pt x="126" y="68"/>
                    </a:lnTo>
                    <a:lnTo>
                      <a:pt x="124" y="52"/>
                    </a:lnTo>
                    <a:lnTo>
                      <a:pt x="114" y="40"/>
                    </a:lnTo>
                    <a:lnTo>
                      <a:pt x="103" y="33"/>
                    </a:lnTo>
                    <a:lnTo>
                      <a:pt x="89" y="31"/>
                    </a:lnTo>
                    <a:lnTo>
                      <a:pt x="75" y="28"/>
                    </a:lnTo>
                    <a:lnTo>
                      <a:pt x="33" y="28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110" y="3"/>
                    </a:lnTo>
                    <a:lnTo>
                      <a:pt x="131" y="12"/>
                    </a:lnTo>
                    <a:lnTo>
                      <a:pt x="145" y="24"/>
                    </a:lnTo>
                    <a:lnTo>
                      <a:pt x="154" y="38"/>
                    </a:lnTo>
                    <a:lnTo>
                      <a:pt x="159" y="52"/>
                    </a:lnTo>
                    <a:lnTo>
                      <a:pt x="161" y="68"/>
                    </a:lnTo>
                    <a:lnTo>
                      <a:pt x="156" y="89"/>
                    </a:lnTo>
                    <a:lnTo>
                      <a:pt x="145" y="110"/>
                    </a:lnTo>
                    <a:lnTo>
                      <a:pt x="126" y="124"/>
                    </a:lnTo>
                    <a:lnTo>
                      <a:pt x="100" y="131"/>
                    </a:lnTo>
                    <a:lnTo>
                      <a:pt x="170" y="241"/>
                    </a:lnTo>
                    <a:lnTo>
                      <a:pt x="128" y="241"/>
                    </a:lnTo>
                    <a:lnTo>
                      <a:pt x="68" y="133"/>
                    </a:lnTo>
                    <a:lnTo>
                      <a:pt x="33" y="133"/>
                    </a:lnTo>
                    <a:lnTo>
                      <a:pt x="33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"/>
              <p:cNvSpPr>
                <a:spLocks/>
              </p:cNvSpPr>
              <p:nvPr userDrawn="1"/>
            </p:nvSpPr>
            <p:spPr bwMode="auto">
              <a:xfrm>
                <a:off x="8937625" y="5280026"/>
                <a:ext cx="512763" cy="382588"/>
              </a:xfrm>
              <a:custGeom>
                <a:avLst/>
                <a:gdLst>
                  <a:gd name="T0" fmla="*/ 0 w 323"/>
                  <a:gd name="T1" fmla="*/ 0 h 241"/>
                  <a:gd name="T2" fmla="*/ 35 w 323"/>
                  <a:gd name="T3" fmla="*/ 0 h 241"/>
                  <a:gd name="T4" fmla="*/ 86 w 323"/>
                  <a:gd name="T5" fmla="*/ 192 h 241"/>
                  <a:gd name="T6" fmla="*/ 86 w 323"/>
                  <a:gd name="T7" fmla="*/ 192 h 241"/>
                  <a:gd name="T8" fmla="*/ 144 w 323"/>
                  <a:gd name="T9" fmla="*/ 0 h 241"/>
                  <a:gd name="T10" fmla="*/ 181 w 323"/>
                  <a:gd name="T11" fmla="*/ 0 h 241"/>
                  <a:gd name="T12" fmla="*/ 237 w 323"/>
                  <a:gd name="T13" fmla="*/ 192 h 241"/>
                  <a:gd name="T14" fmla="*/ 237 w 323"/>
                  <a:gd name="T15" fmla="*/ 192 h 241"/>
                  <a:gd name="T16" fmla="*/ 291 w 323"/>
                  <a:gd name="T17" fmla="*/ 0 h 241"/>
                  <a:gd name="T18" fmla="*/ 323 w 323"/>
                  <a:gd name="T19" fmla="*/ 0 h 241"/>
                  <a:gd name="T20" fmla="*/ 253 w 323"/>
                  <a:gd name="T21" fmla="*/ 241 h 241"/>
                  <a:gd name="T22" fmla="*/ 221 w 323"/>
                  <a:gd name="T23" fmla="*/ 241 h 241"/>
                  <a:gd name="T24" fmla="*/ 163 w 323"/>
                  <a:gd name="T25" fmla="*/ 45 h 241"/>
                  <a:gd name="T26" fmla="*/ 160 w 323"/>
                  <a:gd name="T27" fmla="*/ 45 h 241"/>
                  <a:gd name="T28" fmla="*/ 104 w 323"/>
                  <a:gd name="T29" fmla="*/ 241 h 241"/>
                  <a:gd name="T30" fmla="*/ 69 w 323"/>
                  <a:gd name="T31" fmla="*/ 241 h 241"/>
                  <a:gd name="T32" fmla="*/ 0 w 323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3" h="241">
                    <a:moveTo>
                      <a:pt x="0" y="0"/>
                    </a:moveTo>
                    <a:lnTo>
                      <a:pt x="35" y="0"/>
                    </a:lnTo>
                    <a:lnTo>
                      <a:pt x="86" y="192"/>
                    </a:lnTo>
                    <a:lnTo>
                      <a:pt x="86" y="192"/>
                    </a:lnTo>
                    <a:lnTo>
                      <a:pt x="144" y="0"/>
                    </a:lnTo>
                    <a:lnTo>
                      <a:pt x="181" y="0"/>
                    </a:lnTo>
                    <a:lnTo>
                      <a:pt x="237" y="192"/>
                    </a:lnTo>
                    <a:lnTo>
                      <a:pt x="237" y="192"/>
                    </a:lnTo>
                    <a:lnTo>
                      <a:pt x="291" y="0"/>
                    </a:lnTo>
                    <a:lnTo>
                      <a:pt x="323" y="0"/>
                    </a:lnTo>
                    <a:lnTo>
                      <a:pt x="253" y="241"/>
                    </a:lnTo>
                    <a:lnTo>
                      <a:pt x="221" y="241"/>
                    </a:lnTo>
                    <a:lnTo>
                      <a:pt x="163" y="45"/>
                    </a:lnTo>
                    <a:lnTo>
                      <a:pt x="160" y="45"/>
                    </a:lnTo>
                    <a:lnTo>
                      <a:pt x="104" y="241"/>
                    </a:lnTo>
                    <a:lnTo>
                      <a:pt x="69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3"/>
              <p:cNvSpPr>
                <a:spLocks noEditPoints="1"/>
              </p:cNvSpPr>
              <p:nvPr userDrawn="1"/>
            </p:nvSpPr>
            <p:spPr bwMode="auto">
              <a:xfrm>
                <a:off x="9469438" y="5268913"/>
                <a:ext cx="395288" cy="400050"/>
              </a:xfrm>
              <a:custGeom>
                <a:avLst/>
                <a:gdLst>
                  <a:gd name="T0" fmla="*/ 123 w 249"/>
                  <a:gd name="T1" fmla="*/ 33 h 252"/>
                  <a:gd name="T2" fmla="*/ 93 w 249"/>
                  <a:gd name="T3" fmla="*/ 38 h 252"/>
                  <a:gd name="T4" fmla="*/ 70 w 249"/>
                  <a:gd name="T5" fmla="*/ 49 h 252"/>
                  <a:gd name="T6" fmla="*/ 51 w 249"/>
                  <a:gd name="T7" fmla="*/ 70 h 252"/>
                  <a:gd name="T8" fmla="*/ 37 w 249"/>
                  <a:gd name="T9" fmla="*/ 98 h 252"/>
                  <a:gd name="T10" fmla="*/ 35 w 249"/>
                  <a:gd name="T11" fmla="*/ 126 h 252"/>
                  <a:gd name="T12" fmla="*/ 37 w 249"/>
                  <a:gd name="T13" fmla="*/ 157 h 252"/>
                  <a:gd name="T14" fmla="*/ 51 w 249"/>
                  <a:gd name="T15" fmla="*/ 182 h 252"/>
                  <a:gd name="T16" fmla="*/ 70 w 249"/>
                  <a:gd name="T17" fmla="*/ 203 h 252"/>
                  <a:gd name="T18" fmla="*/ 93 w 249"/>
                  <a:gd name="T19" fmla="*/ 217 h 252"/>
                  <a:gd name="T20" fmla="*/ 123 w 249"/>
                  <a:gd name="T21" fmla="*/ 222 h 252"/>
                  <a:gd name="T22" fmla="*/ 153 w 249"/>
                  <a:gd name="T23" fmla="*/ 217 h 252"/>
                  <a:gd name="T24" fmla="*/ 179 w 249"/>
                  <a:gd name="T25" fmla="*/ 203 h 252"/>
                  <a:gd name="T26" fmla="*/ 198 w 249"/>
                  <a:gd name="T27" fmla="*/ 182 h 252"/>
                  <a:gd name="T28" fmla="*/ 209 w 249"/>
                  <a:gd name="T29" fmla="*/ 157 h 252"/>
                  <a:gd name="T30" fmla="*/ 214 w 249"/>
                  <a:gd name="T31" fmla="*/ 126 h 252"/>
                  <a:gd name="T32" fmla="*/ 209 w 249"/>
                  <a:gd name="T33" fmla="*/ 98 h 252"/>
                  <a:gd name="T34" fmla="*/ 198 w 249"/>
                  <a:gd name="T35" fmla="*/ 70 h 252"/>
                  <a:gd name="T36" fmla="*/ 179 w 249"/>
                  <a:gd name="T37" fmla="*/ 49 h 252"/>
                  <a:gd name="T38" fmla="*/ 153 w 249"/>
                  <a:gd name="T39" fmla="*/ 38 h 252"/>
                  <a:gd name="T40" fmla="*/ 123 w 249"/>
                  <a:gd name="T41" fmla="*/ 33 h 252"/>
                  <a:gd name="T42" fmla="*/ 123 w 249"/>
                  <a:gd name="T43" fmla="*/ 0 h 252"/>
                  <a:gd name="T44" fmla="*/ 165 w 249"/>
                  <a:gd name="T45" fmla="*/ 7 h 252"/>
                  <a:gd name="T46" fmla="*/ 200 w 249"/>
                  <a:gd name="T47" fmla="*/ 26 h 252"/>
                  <a:gd name="T48" fmla="*/ 226 w 249"/>
                  <a:gd name="T49" fmla="*/ 52 h 252"/>
                  <a:gd name="T50" fmla="*/ 242 w 249"/>
                  <a:gd name="T51" fmla="*/ 87 h 252"/>
                  <a:gd name="T52" fmla="*/ 249 w 249"/>
                  <a:gd name="T53" fmla="*/ 126 h 252"/>
                  <a:gd name="T54" fmla="*/ 242 w 249"/>
                  <a:gd name="T55" fmla="*/ 168 h 252"/>
                  <a:gd name="T56" fmla="*/ 226 w 249"/>
                  <a:gd name="T57" fmla="*/ 203 h 252"/>
                  <a:gd name="T58" fmla="*/ 200 w 249"/>
                  <a:gd name="T59" fmla="*/ 229 h 252"/>
                  <a:gd name="T60" fmla="*/ 165 w 249"/>
                  <a:gd name="T61" fmla="*/ 248 h 252"/>
                  <a:gd name="T62" fmla="*/ 123 w 249"/>
                  <a:gd name="T63" fmla="*/ 252 h 252"/>
                  <a:gd name="T64" fmla="*/ 84 w 249"/>
                  <a:gd name="T65" fmla="*/ 248 h 252"/>
                  <a:gd name="T66" fmla="*/ 49 w 249"/>
                  <a:gd name="T67" fmla="*/ 229 h 252"/>
                  <a:gd name="T68" fmla="*/ 23 w 249"/>
                  <a:gd name="T69" fmla="*/ 203 h 252"/>
                  <a:gd name="T70" fmla="*/ 4 w 249"/>
                  <a:gd name="T71" fmla="*/ 168 h 252"/>
                  <a:gd name="T72" fmla="*/ 0 w 249"/>
                  <a:gd name="T73" fmla="*/ 126 h 252"/>
                  <a:gd name="T74" fmla="*/ 4 w 249"/>
                  <a:gd name="T75" fmla="*/ 87 h 252"/>
                  <a:gd name="T76" fmla="*/ 23 w 249"/>
                  <a:gd name="T77" fmla="*/ 52 h 252"/>
                  <a:gd name="T78" fmla="*/ 49 w 249"/>
                  <a:gd name="T79" fmla="*/ 26 h 252"/>
                  <a:gd name="T80" fmla="*/ 84 w 249"/>
                  <a:gd name="T81" fmla="*/ 7 h 252"/>
                  <a:gd name="T82" fmla="*/ 123 w 249"/>
                  <a:gd name="T8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252">
                    <a:moveTo>
                      <a:pt x="123" y="33"/>
                    </a:moveTo>
                    <a:lnTo>
                      <a:pt x="93" y="38"/>
                    </a:lnTo>
                    <a:lnTo>
                      <a:pt x="70" y="49"/>
                    </a:lnTo>
                    <a:lnTo>
                      <a:pt x="51" y="70"/>
                    </a:lnTo>
                    <a:lnTo>
                      <a:pt x="37" y="98"/>
                    </a:lnTo>
                    <a:lnTo>
                      <a:pt x="35" y="126"/>
                    </a:lnTo>
                    <a:lnTo>
                      <a:pt x="37" y="157"/>
                    </a:lnTo>
                    <a:lnTo>
                      <a:pt x="51" y="182"/>
                    </a:lnTo>
                    <a:lnTo>
                      <a:pt x="70" y="203"/>
                    </a:lnTo>
                    <a:lnTo>
                      <a:pt x="93" y="217"/>
                    </a:lnTo>
                    <a:lnTo>
                      <a:pt x="123" y="222"/>
                    </a:lnTo>
                    <a:lnTo>
                      <a:pt x="153" y="217"/>
                    </a:lnTo>
                    <a:lnTo>
                      <a:pt x="179" y="203"/>
                    </a:lnTo>
                    <a:lnTo>
                      <a:pt x="198" y="182"/>
                    </a:lnTo>
                    <a:lnTo>
                      <a:pt x="209" y="157"/>
                    </a:lnTo>
                    <a:lnTo>
                      <a:pt x="214" y="126"/>
                    </a:lnTo>
                    <a:lnTo>
                      <a:pt x="209" y="98"/>
                    </a:lnTo>
                    <a:lnTo>
                      <a:pt x="198" y="70"/>
                    </a:lnTo>
                    <a:lnTo>
                      <a:pt x="179" y="49"/>
                    </a:lnTo>
                    <a:lnTo>
                      <a:pt x="153" y="38"/>
                    </a:lnTo>
                    <a:lnTo>
                      <a:pt x="123" y="33"/>
                    </a:lnTo>
                    <a:close/>
                    <a:moveTo>
                      <a:pt x="123" y="0"/>
                    </a:moveTo>
                    <a:lnTo>
                      <a:pt x="165" y="7"/>
                    </a:lnTo>
                    <a:lnTo>
                      <a:pt x="200" y="26"/>
                    </a:lnTo>
                    <a:lnTo>
                      <a:pt x="226" y="52"/>
                    </a:lnTo>
                    <a:lnTo>
                      <a:pt x="242" y="87"/>
                    </a:lnTo>
                    <a:lnTo>
                      <a:pt x="249" y="126"/>
                    </a:lnTo>
                    <a:lnTo>
                      <a:pt x="242" y="168"/>
                    </a:lnTo>
                    <a:lnTo>
                      <a:pt x="226" y="203"/>
                    </a:lnTo>
                    <a:lnTo>
                      <a:pt x="200" y="229"/>
                    </a:lnTo>
                    <a:lnTo>
                      <a:pt x="165" y="248"/>
                    </a:lnTo>
                    <a:lnTo>
                      <a:pt x="123" y="252"/>
                    </a:lnTo>
                    <a:lnTo>
                      <a:pt x="84" y="248"/>
                    </a:lnTo>
                    <a:lnTo>
                      <a:pt x="49" y="229"/>
                    </a:lnTo>
                    <a:lnTo>
                      <a:pt x="23" y="203"/>
                    </a:lnTo>
                    <a:lnTo>
                      <a:pt x="4" y="168"/>
                    </a:lnTo>
                    <a:lnTo>
                      <a:pt x="0" y="126"/>
                    </a:lnTo>
                    <a:lnTo>
                      <a:pt x="4" y="87"/>
                    </a:lnTo>
                    <a:lnTo>
                      <a:pt x="23" y="52"/>
                    </a:lnTo>
                    <a:lnTo>
                      <a:pt x="49" y="26"/>
                    </a:lnTo>
                    <a:lnTo>
                      <a:pt x="84" y="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4"/>
              <p:cNvSpPr>
                <a:spLocks noEditPoints="1"/>
              </p:cNvSpPr>
              <p:nvPr userDrawn="1"/>
            </p:nvSpPr>
            <p:spPr bwMode="auto">
              <a:xfrm>
                <a:off x="9931400" y="5280026"/>
                <a:ext cx="269875" cy="382588"/>
              </a:xfrm>
              <a:custGeom>
                <a:avLst/>
                <a:gdLst>
                  <a:gd name="T0" fmla="*/ 32 w 170"/>
                  <a:gd name="T1" fmla="*/ 28 h 241"/>
                  <a:gd name="T2" fmla="*/ 32 w 170"/>
                  <a:gd name="T3" fmla="*/ 105 h 241"/>
                  <a:gd name="T4" fmla="*/ 74 w 170"/>
                  <a:gd name="T5" fmla="*/ 105 h 241"/>
                  <a:gd name="T6" fmla="*/ 88 w 170"/>
                  <a:gd name="T7" fmla="*/ 105 h 241"/>
                  <a:gd name="T8" fmla="*/ 102 w 170"/>
                  <a:gd name="T9" fmla="*/ 101 h 241"/>
                  <a:gd name="T10" fmla="*/ 114 w 170"/>
                  <a:gd name="T11" fmla="*/ 96 h 241"/>
                  <a:gd name="T12" fmla="*/ 123 w 170"/>
                  <a:gd name="T13" fmla="*/ 84 h 241"/>
                  <a:gd name="T14" fmla="*/ 125 w 170"/>
                  <a:gd name="T15" fmla="*/ 68 h 241"/>
                  <a:gd name="T16" fmla="*/ 123 w 170"/>
                  <a:gd name="T17" fmla="*/ 52 h 241"/>
                  <a:gd name="T18" fmla="*/ 114 w 170"/>
                  <a:gd name="T19" fmla="*/ 40 h 241"/>
                  <a:gd name="T20" fmla="*/ 102 w 170"/>
                  <a:gd name="T21" fmla="*/ 33 h 241"/>
                  <a:gd name="T22" fmla="*/ 88 w 170"/>
                  <a:gd name="T23" fmla="*/ 31 h 241"/>
                  <a:gd name="T24" fmla="*/ 74 w 170"/>
                  <a:gd name="T25" fmla="*/ 28 h 241"/>
                  <a:gd name="T26" fmla="*/ 32 w 170"/>
                  <a:gd name="T27" fmla="*/ 28 h 241"/>
                  <a:gd name="T28" fmla="*/ 0 w 170"/>
                  <a:gd name="T29" fmla="*/ 0 h 241"/>
                  <a:gd name="T30" fmla="*/ 83 w 170"/>
                  <a:gd name="T31" fmla="*/ 0 h 241"/>
                  <a:gd name="T32" fmla="*/ 109 w 170"/>
                  <a:gd name="T33" fmla="*/ 3 h 241"/>
                  <a:gd name="T34" fmla="*/ 130 w 170"/>
                  <a:gd name="T35" fmla="*/ 12 h 241"/>
                  <a:gd name="T36" fmla="*/ 144 w 170"/>
                  <a:gd name="T37" fmla="*/ 24 h 241"/>
                  <a:gd name="T38" fmla="*/ 153 w 170"/>
                  <a:gd name="T39" fmla="*/ 38 h 241"/>
                  <a:gd name="T40" fmla="*/ 158 w 170"/>
                  <a:gd name="T41" fmla="*/ 52 h 241"/>
                  <a:gd name="T42" fmla="*/ 160 w 170"/>
                  <a:gd name="T43" fmla="*/ 68 h 241"/>
                  <a:gd name="T44" fmla="*/ 156 w 170"/>
                  <a:gd name="T45" fmla="*/ 89 h 241"/>
                  <a:gd name="T46" fmla="*/ 144 w 170"/>
                  <a:gd name="T47" fmla="*/ 110 h 241"/>
                  <a:gd name="T48" fmla="*/ 125 w 170"/>
                  <a:gd name="T49" fmla="*/ 124 h 241"/>
                  <a:gd name="T50" fmla="*/ 100 w 170"/>
                  <a:gd name="T51" fmla="*/ 131 h 241"/>
                  <a:gd name="T52" fmla="*/ 170 w 170"/>
                  <a:gd name="T53" fmla="*/ 241 h 241"/>
                  <a:gd name="T54" fmla="*/ 128 w 170"/>
                  <a:gd name="T55" fmla="*/ 241 h 241"/>
                  <a:gd name="T56" fmla="*/ 67 w 170"/>
                  <a:gd name="T57" fmla="*/ 133 h 241"/>
                  <a:gd name="T58" fmla="*/ 32 w 170"/>
                  <a:gd name="T59" fmla="*/ 133 h 241"/>
                  <a:gd name="T60" fmla="*/ 32 w 170"/>
                  <a:gd name="T61" fmla="*/ 241 h 241"/>
                  <a:gd name="T62" fmla="*/ 0 w 170"/>
                  <a:gd name="T63" fmla="*/ 241 h 241"/>
                  <a:gd name="T64" fmla="*/ 0 w 170"/>
                  <a:gd name="T6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" h="241">
                    <a:moveTo>
                      <a:pt x="32" y="28"/>
                    </a:moveTo>
                    <a:lnTo>
                      <a:pt x="32" y="105"/>
                    </a:lnTo>
                    <a:lnTo>
                      <a:pt x="74" y="105"/>
                    </a:lnTo>
                    <a:lnTo>
                      <a:pt x="88" y="105"/>
                    </a:lnTo>
                    <a:lnTo>
                      <a:pt x="102" y="101"/>
                    </a:lnTo>
                    <a:lnTo>
                      <a:pt x="114" y="96"/>
                    </a:lnTo>
                    <a:lnTo>
                      <a:pt x="123" y="84"/>
                    </a:lnTo>
                    <a:lnTo>
                      <a:pt x="125" y="68"/>
                    </a:lnTo>
                    <a:lnTo>
                      <a:pt x="123" y="52"/>
                    </a:lnTo>
                    <a:lnTo>
                      <a:pt x="114" y="40"/>
                    </a:lnTo>
                    <a:lnTo>
                      <a:pt x="102" y="33"/>
                    </a:lnTo>
                    <a:lnTo>
                      <a:pt x="88" y="31"/>
                    </a:lnTo>
                    <a:lnTo>
                      <a:pt x="74" y="28"/>
                    </a:lnTo>
                    <a:lnTo>
                      <a:pt x="32" y="28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lnTo>
                      <a:pt x="109" y="3"/>
                    </a:lnTo>
                    <a:lnTo>
                      <a:pt x="130" y="12"/>
                    </a:lnTo>
                    <a:lnTo>
                      <a:pt x="144" y="24"/>
                    </a:lnTo>
                    <a:lnTo>
                      <a:pt x="153" y="38"/>
                    </a:lnTo>
                    <a:lnTo>
                      <a:pt x="158" y="52"/>
                    </a:lnTo>
                    <a:lnTo>
                      <a:pt x="160" y="68"/>
                    </a:lnTo>
                    <a:lnTo>
                      <a:pt x="156" y="89"/>
                    </a:lnTo>
                    <a:lnTo>
                      <a:pt x="144" y="110"/>
                    </a:lnTo>
                    <a:lnTo>
                      <a:pt x="125" y="124"/>
                    </a:lnTo>
                    <a:lnTo>
                      <a:pt x="100" y="131"/>
                    </a:lnTo>
                    <a:lnTo>
                      <a:pt x="170" y="241"/>
                    </a:lnTo>
                    <a:lnTo>
                      <a:pt x="128" y="241"/>
                    </a:lnTo>
                    <a:lnTo>
                      <a:pt x="67" y="133"/>
                    </a:lnTo>
                    <a:lnTo>
                      <a:pt x="32" y="133"/>
                    </a:lnTo>
                    <a:lnTo>
                      <a:pt x="32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5"/>
              <p:cNvSpPr>
                <a:spLocks/>
              </p:cNvSpPr>
              <p:nvPr userDrawn="1"/>
            </p:nvSpPr>
            <p:spPr bwMode="auto">
              <a:xfrm>
                <a:off x="10248900" y="5280026"/>
                <a:ext cx="225425" cy="382588"/>
              </a:xfrm>
              <a:custGeom>
                <a:avLst/>
                <a:gdLst>
                  <a:gd name="T0" fmla="*/ 0 w 142"/>
                  <a:gd name="T1" fmla="*/ 0 h 241"/>
                  <a:gd name="T2" fmla="*/ 32 w 142"/>
                  <a:gd name="T3" fmla="*/ 0 h 241"/>
                  <a:gd name="T4" fmla="*/ 32 w 142"/>
                  <a:gd name="T5" fmla="*/ 210 h 241"/>
                  <a:gd name="T6" fmla="*/ 142 w 142"/>
                  <a:gd name="T7" fmla="*/ 210 h 241"/>
                  <a:gd name="T8" fmla="*/ 142 w 142"/>
                  <a:gd name="T9" fmla="*/ 241 h 241"/>
                  <a:gd name="T10" fmla="*/ 0 w 142"/>
                  <a:gd name="T11" fmla="*/ 241 h 241"/>
                  <a:gd name="T12" fmla="*/ 0 w 142"/>
                  <a:gd name="T1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41">
                    <a:moveTo>
                      <a:pt x="0" y="0"/>
                    </a:moveTo>
                    <a:lnTo>
                      <a:pt x="32" y="0"/>
                    </a:lnTo>
                    <a:lnTo>
                      <a:pt x="32" y="210"/>
                    </a:lnTo>
                    <a:lnTo>
                      <a:pt x="142" y="210"/>
                    </a:lnTo>
                    <a:lnTo>
                      <a:pt x="142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6"/>
              <p:cNvSpPr>
                <a:spLocks noEditPoints="1"/>
              </p:cNvSpPr>
              <p:nvPr userDrawn="1"/>
            </p:nvSpPr>
            <p:spPr bwMode="auto">
              <a:xfrm>
                <a:off x="10510838" y="5280026"/>
                <a:ext cx="328613" cy="382588"/>
              </a:xfrm>
              <a:custGeom>
                <a:avLst/>
                <a:gdLst>
                  <a:gd name="T0" fmla="*/ 33 w 207"/>
                  <a:gd name="T1" fmla="*/ 31 h 241"/>
                  <a:gd name="T2" fmla="*/ 33 w 207"/>
                  <a:gd name="T3" fmla="*/ 210 h 241"/>
                  <a:gd name="T4" fmla="*/ 72 w 207"/>
                  <a:gd name="T5" fmla="*/ 210 h 241"/>
                  <a:gd name="T6" fmla="*/ 105 w 207"/>
                  <a:gd name="T7" fmla="*/ 206 h 241"/>
                  <a:gd name="T8" fmla="*/ 133 w 207"/>
                  <a:gd name="T9" fmla="*/ 194 h 241"/>
                  <a:gd name="T10" fmla="*/ 154 w 207"/>
                  <a:gd name="T11" fmla="*/ 178 h 241"/>
                  <a:gd name="T12" fmla="*/ 168 w 207"/>
                  <a:gd name="T13" fmla="*/ 152 h 241"/>
                  <a:gd name="T14" fmla="*/ 175 w 207"/>
                  <a:gd name="T15" fmla="*/ 119 h 241"/>
                  <a:gd name="T16" fmla="*/ 172 w 207"/>
                  <a:gd name="T17" fmla="*/ 105 h 241"/>
                  <a:gd name="T18" fmla="*/ 170 w 207"/>
                  <a:gd name="T19" fmla="*/ 89 h 241"/>
                  <a:gd name="T20" fmla="*/ 161 w 207"/>
                  <a:gd name="T21" fmla="*/ 73 h 241"/>
                  <a:gd name="T22" fmla="*/ 149 w 207"/>
                  <a:gd name="T23" fmla="*/ 56 h 241"/>
                  <a:gd name="T24" fmla="*/ 133 w 207"/>
                  <a:gd name="T25" fmla="*/ 42 h 241"/>
                  <a:gd name="T26" fmla="*/ 109 w 207"/>
                  <a:gd name="T27" fmla="*/ 35 h 241"/>
                  <a:gd name="T28" fmla="*/ 82 w 207"/>
                  <a:gd name="T29" fmla="*/ 31 h 241"/>
                  <a:gd name="T30" fmla="*/ 33 w 207"/>
                  <a:gd name="T31" fmla="*/ 31 h 241"/>
                  <a:gd name="T32" fmla="*/ 0 w 207"/>
                  <a:gd name="T33" fmla="*/ 0 h 241"/>
                  <a:gd name="T34" fmla="*/ 84 w 207"/>
                  <a:gd name="T35" fmla="*/ 0 h 241"/>
                  <a:gd name="T36" fmla="*/ 121 w 207"/>
                  <a:gd name="T37" fmla="*/ 5 h 241"/>
                  <a:gd name="T38" fmla="*/ 151 w 207"/>
                  <a:gd name="T39" fmla="*/ 17 h 241"/>
                  <a:gd name="T40" fmla="*/ 175 w 207"/>
                  <a:gd name="T41" fmla="*/ 33 h 241"/>
                  <a:gd name="T42" fmla="*/ 191 w 207"/>
                  <a:gd name="T43" fmla="*/ 54 h 241"/>
                  <a:gd name="T44" fmla="*/ 200 w 207"/>
                  <a:gd name="T45" fmla="*/ 77 h 241"/>
                  <a:gd name="T46" fmla="*/ 207 w 207"/>
                  <a:gd name="T47" fmla="*/ 101 h 241"/>
                  <a:gd name="T48" fmla="*/ 207 w 207"/>
                  <a:gd name="T49" fmla="*/ 119 h 241"/>
                  <a:gd name="T50" fmla="*/ 205 w 207"/>
                  <a:gd name="T51" fmla="*/ 150 h 241"/>
                  <a:gd name="T52" fmla="*/ 193 w 207"/>
                  <a:gd name="T53" fmla="*/ 178 h 241"/>
                  <a:gd name="T54" fmla="*/ 175 w 207"/>
                  <a:gd name="T55" fmla="*/ 203 h 241"/>
                  <a:gd name="T56" fmla="*/ 149 w 207"/>
                  <a:gd name="T57" fmla="*/ 222 h 241"/>
                  <a:gd name="T58" fmla="*/ 116 w 207"/>
                  <a:gd name="T59" fmla="*/ 236 h 241"/>
                  <a:gd name="T60" fmla="*/ 77 w 207"/>
                  <a:gd name="T61" fmla="*/ 241 h 241"/>
                  <a:gd name="T62" fmla="*/ 0 w 207"/>
                  <a:gd name="T63" fmla="*/ 241 h 241"/>
                  <a:gd name="T64" fmla="*/ 0 w 207"/>
                  <a:gd name="T6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241">
                    <a:moveTo>
                      <a:pt x="33" y="31"/>
                    </a:moveTo>
                    <a:lnTo>
                      <a:pt x="33" y="210"/>
                    </a:lnTo>
                    <a:lnTo>
                      <a:pt x="72" y="210"/>
                    </a:lnTo>
                    <a:lnTo>
                      <a:pt x="105" y="206"/>
                    </a:lnTo>
                    <a:lnTo>
                      <a:pt x="133" y="194"/>
                    </a:lnTo>
                    <a:lnTo>
                      <a:pt x="154" y="178"/>
                    </a:lnTo>
                    <a:lnTo>
                      <a:pt x="168" y="152"/>
                    </a:lnTo>
                    <a:lnTo>
                      <a:pt x="175" y="119"/>
                    </a:lnTo>
                    <a:lnTo>
                      <a:pt x="172" y="105"/>
                    </a:lnTo>
                    <a:lnTo>
                      <a:pt x="170" y="89"/>
                    </a:lnTo>
                    <a:lnTo>
                      <a:pt x="161" y="73"/>
                    </a:lnTo>
                    <a:lnTo>
                      <a:pt x="149" y="56"/>
                    </a:lnTo>
                    <a:lnTo>
                      <a:pt x="133" y="42"/>
                    </a:lnTo>
                    <a:lnTo>
                      <a:pt x="109" y="35"/>
                    </a:lnTo>
                    <a:lnTo>
                      <a:pt x="82" y="31"/>
                    </a:lnTo>
                    <a:lnTo>
                      <a:pt x="33" y="31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121" y="5"/>
                    </a:lnTo>
                    <a:lnTo>
                      <a:pt x="151" y="17"/>
                    </a:lnTo>
                    <a:lnTo>
                      <a:pt x="175" y="33"/>
                    </a:lnTo>
                    <a:lnTo>
                      <a:pt x="191" y="54"/>
                    </a:lnTo>
                    <a:lnTo>
                      <a:pt x="200" y="77"/>
                    </a:lnTo>
                    <a:lnTo>
                      <a:pt x="207" y="101"/>
                    </a:lnTo>
                    <a:lnTo>
                      <a:pt x="207" y="119"/>
                    </a:lnTo>
                    <a:lnTo>
                      <a:pt x="205" y="150"/>
                    </a:lnTo>
                    <a:lnTo>
                      <a:pt x="193" y="178"/>
                    </a:lnTo>
                    <a:lnTo>
                      <a:pt x="175" y="203"/>
                    </a:lnTo>
                    <a:lnTo>
                      <a:pt x="149" y="222"/>
                    </a:lnTo>
                    <a:lnTo>
                      <a:pt x="116" y="236"/>
                    </a:lnTo>
                    <a:lnTo>
                      <a:pt x="77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25" r:id="rId2"/>
    <p:sldLayoutId id="2147483826" r:id="rId3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1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19916"/>
            <a:ext cx="11647054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Slide Number Placeholder 1"/>
          <p:cNvSpPr txBox="1">
            <a:spLocks/>
          </p:cNvSpPr>
          <p:nvPr userDrawn="1"/>
        </p:nvSpPr>
        <p:spPr>
          <a:xfrm>
            <a:off x="333813" y="6302856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3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sz="13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0654921" y="6049926"/>
            <a:ext cx="1309821" cy="471796"/>
            <a:chOff x="271463" y="2852738"/>
            <a:chExt cx="3190876" cy="114935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90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ransition>
    <p:fade/>
  </p:transition>
  <p:hf hdr="0" ft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900" b="1" kern="1200" dirty="0" smtClean="0">
          <a:solidFill>
            <a:schemeClr val="tx2">
              <a:lumMod val="75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33363" indent="-233363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401638" indent="-168275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80000"/>
        <a:buFont typeface="Arial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569913" indent="-168275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746125" indent="-176213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80000"/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4pPr>
      <a:lvl5pPr marL="969963" indent="-223838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70000"/>
        <a:buFont typeface="Arial" pitchFamily="34" charset="0"/>
        <a:buChar char="−"/>
        <a:defRPr sz="1600">
          <a:solidFill>
            <a:srgbClr val="000000"/>
          </a:solidFill>
          <a:latin typeface="+mn-lt"/>
        </a:defRPr>
      </a:lvl5pPr>
      <a:lvl6pPr marL="22304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6pPr>
      <a:lvl7pPr marL="26876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7pPr>
      <a:lvl8pPr marL="31448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8pPr>
      <a:lvl9pPr marL="36020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1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19916"/>
            <a:ext cx="11647054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Slide Number Placeholder 1"/>
          <p:cNvSpPr txBox="1">
            <a:spLocks/>
          </p:cNvSpPr>
          <p:nvPr userDrawn="1"/>
        </p:nvSpPr>
        <p:spPr>
          <a:xfrm>
            <a:off x="333813" y="6302856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9899D5D8-9A89-49C6-87E2-D5B81659BB09}" type="slidenum">
              <a:rPr lang="en-US" sz="13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US" sz="13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0654921" y="6049926"/>
            <a:ext cx="1309821" cy="471796"/>
            <a:chOff x="271463" y="2852738"/>
            <a:chExt cx="3190876" cy="114935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303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ransition>
    <p:fade/>
  </p:transition>
  <p:hf hdr="0" ft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900" b="1" kern="1200" dirty="0" smtClean="0">
          <a:solidFill>
            <a:schemeClr val="tx2">
              <a:lumMod val="75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33363" indent="-233363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401638" indent="-168275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80000"/>
        <a:buFont typeface="Arial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569913" indent="-168275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746125" indent="-176213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80000"/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4pPr>
      <a:lvl5pPr marL="969963" indent="-223838" algn="l" rtl="0" fontAlgn="base">
        <a:lnSpc>
          <a:spcPct val="100000"/>
        </a:lnSpc>
        <a:spcBef>
          <a:spcPts val="575"/>
        </a:spcBef>
        <a:spcAft>
          <a:spcPts val="75"/>
        </a:spcAft>
        <a:buClr>
          <a:schemeClr val="tx1"/>
        </a:buClr>
        <a:buSzPct val="70000"/>
        <a:buFont typeface="Arial" pitchFamily="34" charset="0"/>
        <a:buChar char="−"/>
        <a:defRPr sz="1600">
          <a:solidFill>
            <a:srgbClr val="000000"/>
          </a:solidFill>
          <a:latin typeface="+mn-lt"/>
        </a:defRPr>
      </a:lvl5pPr>
      <a:lvl6pPr marL="22304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6pPr>
      <a:lvl7pPr marL="26876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7pPr>
      <a:lvl8pPr marL="31448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8pPr>
      <a:lvl9pPr marL="3602038" indent="-157163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4.gif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11" Type="http://schemas.openxmlformats.org/officeDocument/2006/relationships/image" Target="../media/image23.png"/><Relationship Id="rId5" Type="http://schemas.openxmlformats.org/officeDocument/2006/relationships/image" Target="../media/image20.jpeg"/><Relationship Id="rId1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image" Target="../media/image19.gif"/><Relationship Id="rId9" Type="http://schemas.openxmlformats.org/officeDocument/2006/relationships/image" Target="../media/image16.png"/><Relationship Id="rId14" Type="http://schemas.openxmlformats.org/officeDocument/2006/relationships/image" Target="../media/image2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1371" y="2817332"/>
            <a:ext cx="5131229" cy="12974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Nik jedrzejewski</a:t>
            </a:r>
            <a:br>
              <a:rPr lang="en-US" dirty="0"/>
            </a:br>
            <a:r>
              <a:rPr lang="en-US" dirty="0"/>
              <a:t>product manager</a:t>
            </a:r>
            <a:br>
              <a:rPr lang="en-US" dirty="0"/>
            </a:br>
            <a:r>
              <a:rPr lang="en-US" cap="none" dirty="0"/>
              <a:t>i</a:t>
            </a:r>
            <a:r>
              <a:rPr lang="en-US" dirty="0"/>
              <a:t>.MX</a:t>
            </a:r>
            <a:br>
              <a:rPr lang="en-US" dirty="0"/>
            </a:br>
            <a:r>
              <a:rPr lang="en-US" dirty="0"/>
              <a:t>March 2017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669261" y="1910316"/>
            <a:ext cx="4216829" cy="992668"/>
          </a:xfrm>
        </p:spPr>
        <p:txBody>
          <a:bodyPr/>
          <a:lstStyle/>
          <a:p>
            <a:r>
              <a:rPr lang="en-US" dirty="0"/>
              <a:t>leveraging FD-SOI to achieve industry’s lowest power  </a:t>
            </a:r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431371" y="1052032"/>
            <a:ext cx="5131229" cy="1716568"/>
          </a:xfrm>
        </p:spPr>
        <p:txBody>
          <a:bodyPr/>
          <a:lstStyle/>
          <a:p>
            <a:r>
              <a:rPr lang="en-US" dirty="0"/>
              <a:t>Technology announcement</a:t>
            </a:r>
          </a:p>
        </p:txBody>
      </p:sp>
    </p:spTree>
    <p:extLst>
      <p:ext uri="{BB962C8B-B14F-4D97-AF65-F5344CB8AC3E}">
        <p14:creationId xmlns:p14="http://schemas.microsoft.com/office/powerpoint/2010/main" val="41370877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18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9" t="7959" r="30748" b="26601"/>
          <a:stretch/>
        </p:blipFill>
        <p:spPr>
          <a:xfrm>
            <a:off x="3248005" y="1491740"/>
            <a:ext cx="4262195" cy="3747063"/>
          </a:xfrm>
          <a:prstGeom prst="rect">
            <a:avLst/>
          </a:prstGeom>
        </p:spPr>
      </p:pic>
      <p:sp>
        <p:nvSpPr>
          <p:cNvPr id="80" name="Title 1"/>
          <p:cNvSpPr>
            <a:spLocks noGrp="1"/>
          </p:cNvSpPr>
          <p:nvPr>
            <p:ph type="title" idx="4294967295"/>
          </p:nvPr>
        </p:nvSpPr>
        <p:spPr>
          <a:xfrm>
            <a:off x="356516" y="224969"/>
            <a:ext cx="11663362" cy="654050"/>
          </a:xfrm>
        </p:spPr>
        <p:txBody>
          <a:bodyPr anchor="t"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i.MX Processor Roadmap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78712" y="3849314"/>
            <a:ext cx="2638270" cy="584401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sz="3150" b="1" dirty="0">
                <a:solidFill>
                  <a:srgbClr val="8ED22D"/>
                </a:solidFill>
              </a:rPr>
              <a:t>i.MX 7 </a:t>
            </a:r>
            <a:r>
              <a:rPr lang="en-US" sz="3150" dirty="0">
                <a:solidFill>
                  <a:srgbClr val="8ED22D"/>
                </a:solidFill>
              </a:rPr>
              <a:t>family</a:t>
            </a:r>
            <a:r>
              <a:rPr lang="en-US" sz="3150" b="1" dirty="0">
                <a:solidFill>
                  <a:srgbClr val="8ED22D"/>
                </a:solidFill>
              </a:rPr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78712" y="1026966"/>
            <a:ext cx="1576513" cy="68580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sz="3150" b="1" dirty="0">
                <a:solidFill>
                  <a:srgbClr val="0070C0"/>
                </a:solidFill>
              </a:rPr>
              <a:t>i.MX 8 </a:t>
            </a:r>
            <a:r>
              <a:rPr lang="en-US" sz="3150" dirty="0">
                <a:solidFill>
                  <a:srgbClr val="0070C0"/>
                </a:solidFill>
              </a:rPr>
              <a:t>family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78712" y="3513162"/>
            <a:ext cx="685800" cy="68580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endParaRPr lang="en-US" sz="1125" err="1">
              <a:solidFill>
                <a:srgbClr val="6A747D">
                  <a:lumMod val="50000"/>
                </a:srgb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78712" y="2995401"/>
            <a:ext cx="3231786" cy="68580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lvl="0">
              <a:defRPr/>
            </a:pPr>
            <a:r>
              <a:rPr lang="x-none" sz="1600" dirty="0">
                <a:solidFill>
                  <a:srgbClr val="FFC000"/>
                </a:solidFill>
              </a:rPr>
              <a:t>Safety Certifiable &amp; Efficient Performance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78712" y="4290613"/>
            <a:ext cx="2815186" cy="28334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Flexible Efficient Connectivity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6878712" y="3578749"/>
            <a:ext cx="29662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471135" y="5682079"/>
            <a:ext cx="720621" cy="289512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>
                <a:solidFill>
                  <a:srgbClr val="FFC000"/>
                </a:solidFill>
              </a:rPr>
              <a:t>ARM</a:t>
            </a:r>
            <a:r>
              <a:rPr lang="en-US" baseline="30000">
                <a:solidFill>
                  <a:srgbClr val="FFC000"/>
                </a:solidFill>
              </a:rPr>
              <a:t>® </a:t>
            </a:r>
            <a:r>
              <a:rPr lang="en-US">
                <a:solidFill>
                  <a:srgbClr val="FFC000"/>
                </a:solidFill>
              </a:rPr>
              <a:t>v7-A</a:t>
            </a:r>
          </a:p>
        </p:txBody>
      </p:sp>
      <p:sp>
        <p:nvSpPr>
          <p:cNvPr id="88" name="Right Arrow 140"/>
          <p:cNvSpPr/>
          <p:nvPr/>
        </p:nvSpPr>
        <p:spPr>
          <a:xfrm>
            <a:off x="3297681" y="2951047"/>
            <a:ext cx="710667" cy="637617"/>
          </a:xfrm>
          <a:prstGeom prst="rightArrow">
            <a:avLst>
              <a:gd name="adj1" fmla="val 69061"/>
              <a:gd name="adj2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471135" y="1124709"/>
            <a:ext cx="1927296" cy="4509519"/>
            <a:chOff x="592594" y="2044846"/>
            <a:chExt cx="1626281" cy="3384078"/>
          </a:xfrm>
        </p:grpSpPr>
        <p:sp>
          <p:nvSpPr>
            <p:cNvPr id="90" name="TextBox 89"/>
            <p:cNvSpPr txBox="1"/>
            <p:nvPr/>
          </p:nvSpPr>
          <p:spPr>
            <a:xfrm>
              <a:off x="606372" y="2044846"/>
              <a:ext cx="1605028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QuadPlus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18200" y="3087776"/>
              <a:ext cx="1593200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Dual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2594" y="3813061"/>
              <a:ext cx="1608255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Solo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6372" y="3440272"/>
              <a:ext cx="1530025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DualLite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8200" y="4500514"/>
              <a:ext cx="1507646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SoloLite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6372" y="4137501"/>
              <a:ext cx="1594148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SoloX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6372" y="4843410"/>
              <a:ext cx="1528266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UltraLite</a:t>
              </a: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>
              <a:off x="1083831" y="4738842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1082070" y="4378354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1080309" y="4038973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1089099" y="3710136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1099650" y="3319758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606371" y="2737563"/>
              <a:ext cx="1610303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DualPlus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06372" y="2391060"/>
              <a:ext cx="1612503" cy="236734"/>
            </a:xfrm>
            <a:prstGeom prst="rect">
              <a:avLst/>
            </a:prstGeom>
            <a:noFill/>
          </p:spPr>
          <p:txBody>
            <a:bodyPr wrap="square" lIns="68573" tIns="34287" rIns="68573" bIns="34287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i.MX 6</a:t>
              </a:r>
              <a:r>
                <a:rPr lang="en-US" sz="1600" dirty="0">
                  <a:solidFill>
                    <a:prstClr val="black"/>
                  </a:solidFill>
                </a:rPr>
                <a:t>Quad</a:t>
              </a: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>
              <a:off x="1097890" y="2969823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106680" y="2619884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1104920" y="2269946"/>
              <a:ext cx="2654" cy="1548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125845" y="2044846"/>
              <a:ext cx="10202" cy="338407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6820372" y="5673962"/>
            <a:ext cx="642395" cy="64239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595876" y="5673962"/>
            <a:ext cx="642395" cy="64239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8371379" y="5673962"/>
            <a:ext cx="642395" cy="64239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9146883" y="5673962"/>
            <a:ext cx="642395" cy="64239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78373" y="5776099"/>
            <a:ext cx="425443" cy="425443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78" y="5808023"/>
            <a:ext cx="359331" cy="36196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68" y="5742687"/>
            <a:ext cx="500343" cy="500343"/>
          </a:xfrm>
          <a:prstGeom prst="rect">
            <a:avLst/>
          </a:prstGeom>
        </p:spPr>
      </p:pic>
      <p:pic>
        <p:nvPicPr>
          <p:cNvPr id="115" name="Picture 4" descr="http://cdn.1001freedownloads.com/vector/thumb/74889/1367934593.png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63" y="5678034"/>
            <a:ext cx="611773" cy="6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853621" y="244316"/>
            <a:ext cx="1056830" cy="75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959309" y="244316"/>
            <a:ext cx="1056830" cy="75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074211" y="244316"/>
            <a:ext cx="1056830" cy="75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77" y="244316"/>
            <a:ext cx="1057275" cy="7500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5" y="244316"/>
            <a:ext cx="1057275" cy="7500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67" y="244316"/>
            <a:ext cx="1057275" cy="7500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2" name="TextBox 121"/>
          <p:cNvSpPr txBox="1"/>
          <p:nvPr/>
        </p:nvSpPr>
        <p:spPr>
          <a:xfrm>
            <a:off x="6878712" y="1782323"/>
            <a:ext cx="1576513" cy="68580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sz="3150" b="1" dirty="0">
                <a:solidFill>
                  <a:srgbClr val="0070C0"/>
                </a:solidFill>
              </a:rPr>
              <a:t>i.MX 8M </a:t>
            </a:r>
            <a:r>
              <a:rPr lang="en-US" sz="3150" dirty="0">
                <a:solidFill>
                  <a:srgbClr val="0070C0"/>
                </a:solidFill>
              </a:rPr>
              <a:t>family</a:t>
            </a:r>
            <a:r>
              <a:rPr lang="en-US" sz="315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878712" y="2516561"/>
            <a:ext cx="2966699" cy="68580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sz="3150" b="1" dirty="0">
                <a:solidFill>
                  <a:srgbClr val="0070C0"/>
                </a:solidFill>
              </a:rPr>
              <a:t>i.MX 8X </a:t>
            </a:r>
            <a:r>
              <a:rPr lang="en-US" sz="3150" dirty="0">
                <a:solidFill>
                  <a:srgbClr val="0070C0"/>
                </a:solidFill>
              </a:rPr>
              <a:t>family</a:t>
            </a:r>
            <a:endParaRPr lang="en-US" sz="315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878712" y="2210680"/>
            <a:ext cx="3231786" cy="68580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Advanced Audio &amp; Video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78712" y="1449275"/>
            <a:ext cx="3231786" cy="353732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Advanced Graphics &amp; Performance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78712" y="4678018"/>
            <a:ext cx="2638270" cy="584401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sz="3150" b="1" dirty="0">
                <a:solidFill>
                  <a:srgbClr val="8ED22D"/>
                </a:solidFill>
              </a:rPr>
              <a:t>i.MX 7ULP </a:t>
            </a:r>
            <a:r>
              <a:rPr lang="en-US" sz="3150" dirty="0">
                <a:solidFill>
                  <a:srgbClr val="8ED22D"/>
                </a:solidFill>
              </a:rPr>
              <a:t>family</a:t>
            </a:r>
            <a:r>
              <a:rPr lang="en-US" sz="3150" b="1" dirty="0">
                <a:solidFill>
                  <a:srgbClr val="8ED22D"/>
                </a:solidFill>
              </a:rPr>
              <a:t>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878712" y="5131451"/>
            <a:ext cx="2815186" cy="283340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Ultra Low Power with Graphics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0679681" y="1073905"/>
            <a:ext cx="2276724" cy="474737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>
              <a:defRPr/>
            </a:pPr>
            <a:r>
              <a:rPr lang="en-US" sz="1600" kern="0">
                <a:solidFill>
                  <a:srgbClr val="6A747D">
                    <a:lumMod val="50000"/>
                  </a:srgbClr>
                </a:solidFill>
              </a:rPr>
              <a:t>ARM</a:t>
            </a:r>
            <a:r>
              <a:rPr lang="en-US" sz="1600" kern="0" baseline="30000">
                <a:solidFill>
                  <a:prstClr val="black"/>
                </a:solidFill>
              </a:rPr>
              <a:t> ®</a:t>
            </a:r>
            <a:r>
              <a:rPr lang="en-US" sz="1600" kern="0">
                <a:solidFill>
                  <a:srgbClr val="6A747D">
                    <a:lumMod val="50000"/>
                  </a:srgbClr>
                </a:solidFill>
              </a:rPr>
              <a:t> v8-A </a:t>
            </a:r>
          </a:p>
          <a:p>
            <a:pPr>
              <a:defRPr/>
            </a:pPr>
            <a:r>
              <a:rPr lang="en-US" sz="1000" kern="0" dirty="0">
                <a:solidFill>
                  <a:srgbClr val="6A747D">
                    <a:lumMod val="50000"/>
                  </a:srgbClr>
                </a:solidFill>
              </a:rPr>
              <a:t>(32-bit/ 64-bit)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0594901" y="5052895"/>
            <a:ext cx="2238853" cy="371816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>
              <a:defRPr/>
            </a:pPr>
            <a:r>
              <a:rPr lang="en-US" sz="1600" kern="0">
                <a:solidFill>
                  <a:srgbClr val="6A747D">
                    <a:lumMod val="50000"/>
                  </a:srgbClr>
                </a:solidFill>
              </a:rPr>
              <a:t>ARM</a:t>
            </a:r>
            <a:r>
              <a:rPr lang="en-US" sz="1600" kern="0" baseline="30000">
                <a:solidFill>
                  <a:prstClr val="black"/>
                </a:solidFill>
              </a:rPr>
              <a:t>® </a:t>
            </a:r>
            <a:r>
              <a:rPr lang="en-US" sz="1600" kern="0">
                <a:solidFill>
                  <a:srgbClr val="6A747D">
                    <a:lumMod val="50000"/>
                  </a:srgbClr>
                </a:solidFill>
              </a:rPr>
              <a:t>v7-A </a:t>
            </a:r>
          </a:p>
          <a:p>
            <a:pPr>
              <a:defRPr/>
            </a:pPr>
            <a:r>
              <a:rPr lang="en-US" sz="1000" kern="0" dirty="0">
                <a:solidFill>
                  <a:srgbClr val="6A747D">
                    <a:lumMod val="50000"/>
                  </a:srgbClr>
                </a:solidFill>
              </a:rPr>
              <a:t>(32-bit)</a:t>
            </a:r>
          </a:p>
          <a:p>
            <a:pPr>
              <a:defRPr/>
            </a:pPr>
            <a:endParaRPr lang="en-US" sz="1600" kern="0" dirty="0">
              <a:solidFill>
                <a:srgbClr val="6A747D">
                  <a:lumMod val="50000"/>
                </a:srgb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43" y="5345435"/>
            <a:ext cx="1124136" cy="31546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i.MX 6</a:t>
            </a:r>
            <a:r>
              <a:rPr lang="en-US" sz="1600" dirty="0">
                <a:solidFill>
                  <a:prstClr val="black"/>
                </a:solidFill>
              </a:rPr>
              <a:t>ULL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065893" y="5160126"/>
            <a:ext cx="3145" cy="20634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t="30403" b="22126"/>
          <a:stretch/>
        </p:blipFill>
        <p:spPr>
          <a:xfrm>
            <a:off x="6" y="2960291"/>
            <a:ext cx="12191994" cy="3044858"/>
          </a:xfrm>
          <a:prstGeom prst="rect">
            <a:avLst/>
          </a:prstGeom>
        </p:spPr>
      </p:pic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74334" y="47599"/>
            <a:ext cx="8747266" cy="65405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Market Challenges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0090" y="664882"/>
            <a:ext cx="11011825" cy="2427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Battery-operated use cases seek ARM</a:t>
            </a:r>
            <a:r>
              <a:rPr lang="en-US" sz="2000" baseline="30000" dirty="0"/>
              <a:t>®</a:t>
            </a:r>
            <a:r>
              <a:rPr lang="en-US" sz="2000" dirty="0"/>
              <a:t> Cortex</a:t>
            </a:r>
            <a:r>
              <a:rPr lang="en-US" sz="2000" baseline="30000" dirty="0"/>
              <a:t>®</a:t>
            </a:r>
            <a:r>
              <a:rPr lang="en-US" sz="2000" dirty="0"/>
              <a:t>-A performance at Cortex-M </a:t>
            </a:r>
            <a:r>
              <a:rPr lang="en-US" sz="2000" b="1" dirty="0">
                <a:solidFill>
                  <a:srgbClr val="FF0000"/>
                </a:solidFill>
              </a:rPr>
              <a:t>power consumption levels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Growing number of embedded use cases require concurrent execution of </a:t>
            </a:r>
            <a:r>
              <a:rPr lang="en-US" sz="2000" b="1" dirty="0">
                <a:solidFill>
                  <a:srgbClr val="FF0000"/>
                </a:solidFill>
              </a:rPr>
              <a:t>isolated and secure </a:t>
            </a:r>
            <a:r>
              <a:rPr lang="en-US" sz="2000" dirty="0"/>
              <a:t>software environments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Consumers expect rich graphics from portable products </a:t>
            </a:r>
          </a:p>
        </p:txBody>
      </p:sp>
    </p:spTree>
    <p:extLst>
      <p:ext uri="{BB962C8B-B14F-4D97-AF65-F5344CB8AC3E}">
        <p14:creationId xmlns:p14="http://schemas.microsoft.com/office/powerpoint/2010/main" val="467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7"/>
          <p:cNvSpPr>
            <a:spLocks noChangeArrowheads="1"/>
          </p:cNvSpPr>
          <p:nvPr/>
        </p:nvSpPr>
        <p:spPr bwMode="auto">
          <a:xfrm rot="16200000" flipH="1">
            <a:off x="4155434" y="-2362113"/>
            <a:ext cx="3916227" cy="11660430"/>
          </a:xfrm>
          <a:prstGeom prst="rect">
            <a:avLst/>
          </a:prstGeom>
          <a:solidFill>
            <a:srgbClr val="A1A1A1">
              <a:alpha val="29804"/>
            </a:srgbClr>
          </a:solidFill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802" y="1119635"/>
            <a:ext cx="11660961" cy="39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13479" y="2550683"/>
            <a:ext cx="266700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Clr>
                <a:srgbClr val="969696"/>
              </a:buClr>
              <a:buSzPct val="80000"/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284" y="2045349"/>
            <a:ext cx="56437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Industry’s lowest power general purpose applications processor, enabling power efficient, graphics </a:t>
            </a:r>
            <a:r>
              <a:rPr lang="en-GB" b="1" dirty="0"/>
              <a:t>rich, portable applications.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0325" y="4173590"/>
            <a:ext cx="2719881" cy="914400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ctr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802" y="5256998"/>
            <a:ext cx="11660961" cy="658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027173" y="4431218"/>
            <a:ext cx="605043" cy="6050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610" y="4518876"/>
            <a:ext cx="442858" cy="412629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264095" y="4444618"/>
            <a:ext cx="576748" cy="5767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18" t="52403" r="24362"/>
          <a:stretch/>
        </p:blipFill>
        <p:spPr>
          <a:xfrm>
            <a:off x="3336262" y="4541852"/>
            <a:ext cx="461798" cy="456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7"/>
          <a:stretch/>
        </p:blipFill>
        <p:spPr>
          <a:xfrm>
            <a:off x="6257308" y="1950143"/>
            <a:ext cx="5125913" cy="2680647"/>
          </a:xfrm>
          <a:prstGeom prst="rect">
            <a:avLst/>
          </a:prstGeom>
        </p:spPr>
      </p:pic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283349" y="272263"/>
            <a:ext cx="10908213" cy="654050"/>
          </a:xfrm>
        </p:spPr>
        <p:txBody>
          <a:bodyPr/>
          <a:lstStyle/>
          <a:p>
            <a:r>
              <a:rPr lang="en-US" dirty="0"/>
              <a:t>Announcing i.MX 7ULP Applications Processors</a:t>
            </a:r>
          </a:p>
        </p:txBody>
      </p:sp>
    </p:spTree>
    <p:extLst>
      <p:ext uri="{BB962C8B-B14F-4D97-AF65-F5344CB8AC3E}">
        <p14:creationId xmlns:p14="http://schemas.microsoft.com/office/powerpoint/2010/main" val="9523617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4800600" y="3226701"/>
            <a:ext cx="266700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Clr>
                <a:srgbClr val="685C53"/>
              </a:buClr>
              <a:buSzPct val="80000"/>
              <a:buFont typeface="Arial" pitchFamily="34" charset="0"/>
              <a:buChar char="•"/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99595" y="1966771"/>
            <a:ext cx="10093124" cy="43387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100" b="1" dirty="0">
                <a:solidFill>
                  <a:schemeClr val="accent2"/>
                </a:solidFill>
              </a:rPr>
              <a:t>Cutting-edge power efficiency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Power management architecture designed to consume minimal power in both active and low power modes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15 </a:t>
            </a:r>
            <a:r>
              <a:rPr lang="en-US" sz="1800" dirty="0" err="1"/>
              <a:t>uW</a:t>
            </a:r>
            <a:r>
              <a:rPr lang="en-US" sz="1800" dirty="0"/>
              <a:t> in deep sleep mode; 17x improvement over previous i.MX processors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50% improvement in real time domain dynamic power efficiency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2"/>
                </a:solidFill>
              </a:rPr>
              <a:t>Low power GPUs targeting wearables and </a:t>
            </a:r>
            <a:r>
              <a:rPr lang="en-US" sz="2100" b="1" dirty="0" err="1">
                <a:solidFill>
                  <a:schemeClr val="accent2"/>
                </a:solidFill>
              </a:rPr>
              <a:t>IoT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Efficient GPU design to offload and significantly reduce system resources 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GC7000 </a:t>
            </a:r>
            <a:r>
              <a:rPr lang="en-US" sz="1400" dirty="0" err="1"/>
              <a:t>NanoUltra</a:t>
            </a:r>
            <a:r>
              <a:rPr lang="en-US" sz="1400" dirty="0"/>
              <a:t> supporting OpenGL ES2.0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GC320 Composition GPU</a:t>
            </a:r>
            <a:endParaRPr lang="en-US" sz="13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2"/>
                </a:solidFill>
              </a:rPr>
              <a:t>Industry’s 1st General Purpose processor based on FD-SOI Technology</a:t>
            </a:r>
          </a:p>
          <a:p>
            <a:pPr lvl="1">
              <a:buClr>
                <a:srgbClr val="353A3F"/>
              </a:buClr>
            </a:pPr>
            <a:r>
              <a:rPr lang="en-US" sz="1800" dirty="0"/>
              <a:t>NXP implementation of FD-SOI allows for a large dynamic gate and body biasing voltage (</a:t>
            </a:r>
            <a:r>
              <a:rPr lang="en-US" sz="1800" dirty="0" err="1"/>
              <a:t>Vbb</a:t>
            </a:r>
            <a:r>
              <a:rPr lang="en-US" sz="1800" dirty="0"/>
              <a:t>) range enabling higher performance at reduced power consumption and extremely efficient operation at moderate operation.</a:t>
            </a:r>
            <a:endParaRPr lang="en-US" sz="1800" dirty="0">
              <a:solidFill>
                <a:srgbClr val="353A3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82500" y="348742"/>
            <a:ext cx="10253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NXP Taps into FD-SOI Technology to Enable The Industry’s Lowest Power Processors for Battery-Operated Devices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92969" y="451230"/>
            <a:ext cx="1155359" cy="995352"/>
            <a:chOff x="2245737" y="836221"/>
            <a:chExt cx="1155359" cy="995352"/>
          </a:xfrm>
        </p:grpSpPr>
        <p:grpSp>
          <p:nvGrpSpPr>
            <p:cNvPr id="83" name="Group 82"/>
            <p:cNvGrpSpPr/>
            <p:nvPr/>
          </p:nvGrpSpPr>
          <p:grpSpPr>
            <a:xfrm>
              <a:off x="2345712" y="836221"/>
              <a:ext cx="955410" cy="995352"/>
              <a:chOff x="2296899" y="975348"/>
              <a:chExt cx="955410" cy="99535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2296899" y="975348"/>
                <a:ext cx="955410" cy="995352"/>
                <a:chOff x="2307489" y="910665"/>
                <a:chExt cx="955410" cy="995352"/>
              </a:xfrm>
            </p:grpSpPr>
            <p:pic>
              <p:nvPicPr>
                <p:cNvPr id="87" name="Picture 86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07489" y="910665"/>
                  <a:ext cx="955410" cy="995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7968" y="1166958"/>
                  <a:ext cx="838578" cy="664615"/>
                </a:xfrm>
                <a:prstGeom prst="rect">
                  <a:avLst/>
                </a:prstGeom>
              </p:spPr>
            </p:pic>
          </p:grp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973" y="1285656"/>
                <a:ext cx="686391" cy="252249"/>
              </a:xfrm>
              <a:prstGeom prst="rect">
                <a:avLst/>
              </a:prstGeom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2245737" y="1447148"/>
              <a:ext cx="1155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>
                      <a:lumMod val="95000"/>
                    </a:prstClr>
                  </a:solidFill>
                  <a:cs typeface="Arial" pitchFamily="34" charset="0"/>
                </a:rPr>
                <a:t>i.MX 7ULP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6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50"/>
          <p:cNvSpPr/>
          <p:nvPr/>
        </p:nvSpPr>
        <p:spPr>
          <a:xfrm>
            <a:off x="498763" y="920842"/>
            <a:ext cx="7928413" cy="542201"/>
          </a:xfrm>
          <a:prstGeom prst="round2DiagRect">
            <a:avLst/>
          </a:prstGeom>
          <a:solidFill>
            <a:srgbClr val="6A74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2119979" y="941494"/>
            <a:ext cx="3303802" cy="47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5pPr>
            <a:lvl6pPr marL="3429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6pPr>
            <a:lvl7pPr marL="685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7pPr>
            <a:lvl8pPr marL="10287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8pPr>
            <a:lvl9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b="0" spc="-100" dirty="0">
                <a:solidFill>
                  <a:srgbClr val="E64F0C"/>
                </a:solidFill>
                <a:latin typeface="+mj-lt"/>
                <a:ea typeface="Calibri" charset="0"/>
                <a:cs typeface="Calibri" charset="0"/>
              </a:rPr>
              <a:t>Low Power  Devices</a:t>
            </a:r>
            <a:endParaRPr b="0" spc="-100" dirty="0">
              <a:solidFill>
                <a:srgbClr val="6A747D">
                  <a:lumMod val="50000"/>
                </a:srgbClr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5" name="Round Diagonal Corner Rectangle 52"/>
          <p:cNvSpPr/>
          <p:nvPr/>
        </p:nvSpPr>
        <p:spPr>
          <a:xfrm>
            <a:off x="498764" y="5660571"/>
            <a:ext cx="11120581" cy="295729"/>
          </a:xfrm>
          <a:prstGeom prst="round2DiagRect">
            <a:avLst>
              <a:gd name="adj1" fmla="val 33435"/>
              <a:gd name="adj2" fmla="val 0"/>
            </a:avLst>
          </a:prstGeom>
          <a:solidFill>
            <a:srgbClr val="C4C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14488" y="132318"/>
            <a:ext cx="827722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i.MX 7ULP Family Target Applications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9022939" y="980606"/>
            <a:ext cx="1596254" cy="1052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5pPr>
            <a:lvl6pPr marL="3429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6pPr>
            <a:lvl7pPr marL="685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7pPr>
            <a:lvl8pPr marL="10287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8pPr>
            <a:lvl9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sz="2000" spc="-100">
              <a:solidFill>
                <a:srgbClr val="6A747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itle 5"/>
          <p:cNvSpPr txBox="1">
            <a:spLocks/>
          </p:cNvSpPr>
          <p:nvPr/>
        </p:nvSpPr>
        <p:spPr bwMode="auto">
          <a:xfrm>
            <a:off x="9186501" y="1962427"/>
            <a:ext cx="2629292" cy="24278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5pPr>
            <a:lvl6pPr marL="3429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6pPr>
            <a:lvl7pPr marL="685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7pPr>
            <a:lvl8pPr marL="10287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8pPr>
            <a:lvl9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600" b="0" spc="-100" dirty="0">
                <a:solidFill>
                  <a:srgbClr val="6A747D">
                    <a:lumMod val="50000"/>
                  </a:srgbClr>
                </a:solidFill>
                <a:latin typeface="+mj-lt"/>
              </a:rPr>
              <a:t>Home Control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600" b="0" spc="-100" dirty="0">
                <a:solidFill>
                  <a:srgbClr val="6A747D">
                    <a:lumMod val="50000"/>
                  </a:srgbClr>
                </a:solidFill>
                <a:latin typeface="+mj-lt"/>
              </a:rPr>
              <a:t>Wearables</a:t>
            </a:r>
            <a:endParaRPr lang="en-US" sz="1600" b="0" spc="-100" dirty="0">
              <a:solidFill>
                <a:srgbClr val="6A747D">
                  <a:lumMod val="50000"/>
                </a:srgbClr>
              </a:solidFill>
              <a:latin typeface="+mj-lt"/>
            </a:endParaRP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spc="-100" dirty="0">
                <a:solidFill>
                  <a:srgbClr val="6A747D">
                    <a:lumMod val="50000"/>
                  </a:srgbClr>
                </a:solidFill>
                <a:latin typeface="+mj-lt"/>
              </a:rPr>
              <a:t>Portable Healthcare</a:t>
            </a:r>
            <a:endParaRPr sz="1600" b="0" spc="-100" dirty="0">
              <a:solidFill>
                <a:srgbClr val="6A747D">
                  <a:lumMod val="50000"/>
                </a:srgbClr>
              </a:solidFill>
              <a:latin typeface="+mj-lt"/>
            </a:endParaRP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600" b="0" spc="-100" dirty="0">
                <a:solidFill>
                  <a:srgbClr val="6A747D">
                    <a:lumMod val="50000"/>
                  </a:srgbClr>
                </a:solidFill>
                <a:latin typeface="+mj-lt"/>
              </a:rPr>
              <a:t>Gaming Accessories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600" b="0" spc="-100" dirty="0">
                <a:solidFill>
                  <a:srgbClr val="6A747D">
                    <a:lumMod val="50000"/>
                  </a:srgbClr>
                </a:solidFill>
                <a:latin typeface="+mj-lt"/>
              </a:rPr>
              <a:t>General Embedded Control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600" b="0" spc="-100" dirty="0">
                <a:solidFill>
                  <a:srgbClr val="6A747D">
                    <a:lumMod val="50000"/>
                  </a:srgbClr>
                </a:solidFill>
                <a:latin typeface="+mj-lt"/>
              </a:rPr>
              <a:t>IoT Edge  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600" b="0" spc="-100" dirty="0">
                <a:solidFill>
                  <a:srgbClr val="6A747D">
                    <a:lumMod val="50000"/>
                  </a:srgbClr>
                </a:solidFill>
                <a:latin typeface="+mj-lt"/>
              </a:rPr>
              <a:t>SOM Board Solutions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sz="1600" b="0" spc="-100" dirty="0">
              <a:solidFill>
                <a:srgbClr val="6A747D">
                  <a:lumMod val="50000"/>
                </a:srgb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427177" y="1470526"/>
            <a:ext cx="0" cy="414994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7" y="1588456"/>
            <a:ext cx="1444585" cy="14445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59" y="2742255"/>
            <a:ext cx="749074" cy="1120110"/>
          </a:xfrm>
          <a:prstGeom prst="rect">
            <a:avLst/>
          </a:prstGeom>
        </p:spPr>
      </p:pic>
      <p:pic>
        <p:nvPicPr>
          <p:cNvPr id="26" name="Picture 2" descr="http://image.made-in-china.com/43f34j00WZMTlpkEJroi/2-4GHz-Mini-Remote-Control-Wireless-Keyboard-with-Touchpad-for-Android-TV-Box-Smart-TV-HTPC-PC-Zw-51009-MWK08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19273" r="4354" b="17454"/>
          <a:stretch/>
        </p:blipFill>
        <p:spPr bwMode="auto">
          <a:xfrm>
            <a:off x="4713572" y="4493411"/>
            <a:ext cx="1092176" cy="7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OrCa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1" y="1293259"/>
            <a:ext cx="1541318" cy="15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53732">
            <a:off x="2987393" y="4588100"/>
            <a:ext cx="879667" cy="48823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9820168" y="451574"/>
            <a:ext cx="1290340" cy="1123761"/>
            <a:chOff x="2245737" y="836221"/>
            <a:chExt cx="1155359" cy="995352"/>
          </a:xfrm>
        </p:grpSpPr>
        <p:grpSp>
          <p:nvGrpSpPr>
            <p:cNvPr id="30" name="Group 29"/>
            <p:cNvGrpSpPr/>
            <p:nvPr/>
          </p:nvGrpSpPr>
          <p:grpSpPr>
            <a:xfrm>
              <a:off x="2345712" y="836221"/>
              <a:ext cx="955410" cy="995352"/>
              <a:chOff x="2296899" y="975348"/>
              <a:chExt cx="955410" cy="99535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296899" y="975348"/>
                <a:ext cx="955410" cy="995352"/>
                <a:chOff x="2307489" y="910665"/>
                <a:chExt cx="955410" cy="995352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07489" y="910665"/>
                  <a:ext cx="955410" cy="995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7968" y="1166958"/>
                  <a:ext cx="838578" cy="664615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973" y="1285656"/>
                <a:ext cx="686391" cy="252249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2245737" y="1447148"/>
              <a:ext cx="1155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>
                      <a:lumMod val="95000"/>
                    </a:prstClr>
                  </a:solidFill>
                  <a:cs typeface="Arial" pitchFamily="34" charset="0"/>
                </a:rPr>
                <a:t>i.MX 7ULP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4" y="3302310"/>
            <a:ext cx="1185571" cy="14214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60595" y="3534815"/>
            <a:ext cx="1440340" cy="1111516"/>
            <a:chOff x="6206528" y="3925749"/>
            <a:chExt cx="1440340" cy="11115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528" y="3925749"/>
              <a:ext cx="1440340" cy="111151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344" y="4146154"/>
              <a:ext cx="1113161" cy="67070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 rot="665797">
            <a:off x="3009718" y="2981438"/>
            <a:ext cx="889605" cy="1335720"/>
            <a:chOff x="7359044" y="5325429"/>
            <a:chExt cx="889605" cy="1335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59044" y="5325429"/>
              <a:ext cx="889605" cy="13357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471" y="5547069"/>
              <a:ext cx="390749" cy="37761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1279" r="2473"/>
          <a:stretch/>
        </p:blipFill>
        <p:spPr>
          <a:xfrm rot="21435082">
            <a:off x="6235100" y="2056293"/>
            <a:ext cx="670677" cy="539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06" y="2032711"/>
            <a:ext cx="1168513" cy="12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209788" y="39510"/>
            <a:ext cx="8747266" cy="6540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90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+mj-lt"/>
              </a:rPr>
              <a:t>i.MX 7ULP Applications Processor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9788" y="548197"/>
            <a:ext cx="4522536" cy="561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1081088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lang="en-US" sz="1100" b="1" u="sng" kern="0" dirty="0">
                <a:solidFill>
                  <a:srgbClr val="3597B8"/>
                </a:solidFill>
                <a:latin typeface="+mj-lt"/>
              </a:rPr>
              <a:t>Specifications:</a:t>
            </a:r>
          </a:p>
          <a:p>
            <a:pPr marL="234950" lvl="1" defTabSz="919163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tabLst>
                <a:tab pos="692150" algn="l"/>
              </a:tabLst>
              <a:defRPr/>
            </a:pPr>
            <a:r>
              <a:rPr lang="en-US" sz="1100" b="1" kern="0" dirty="0">
                <a:solidFill>
                  <a:srgbClr val="000000"/>
                </a:solidFill>
                <a:latin typeface="+mj-lt"/>
              </a:rPr>
              <a:t>CPU: </a:t>
            </a:r>
          </a:p>
          <a:p>
            <a:pPr marL="863600" lvl="2" indent="-171450" defTabSz="919163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>
                <a:tab pos="692150" algn="l"/>
              </a:tabLst>
              <a:defRPr/>
            </a:pPr>
            <a:r>
              <a:rPr lang="en-US" sz="1100" kern="0" dirty="0">
                <a:solidFill>
                  <a:srgbClr val="000000"/>
                </a:solidFill>
                <a:latin typeface="+mj-lt"/>
              </a:rPr>
              <a:t>Cortex-A7 @ 500+MHz target</a:t>
            </a:r>
          </a:p>
          <a:p>
            <a:pPr marL="863600" lvl="2" indent="-171450" defTabSz="919163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>
                <a:tab pos="692150" algn="l"/>
              </a:tabLst>
              <a:defRPr/>
            </a:pPr>
            <a:r>
              <a:rPr lang="en-US" sz="1100" kern="0" dirty="0">
                <a:solidFill>
                  <a:srgbClr val="000000"/>
                </a:solidFill>
                <a:latin typeface="+mj-lt"/>
              </a:rPr>
              <a:t>Cortex-M4 @150+Mhz target</a:t>
            </a:r>
          </a:p>
          <a:p>
            <a:pPr marL="234950" lvl="1" defTabSz="919163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tabLst>
                <a:tab pos="692150" algn="l"/>
              </a:tabLst>
              <a:defRPr/>
            </a:pPr>
            <a:r>
              <a:rPr lang="en-US" sz="1100" b="1" kern="0" dirty="0">
                <a:solidFill>
                  <a:srgbClr val="000000"/>
                </a:solidFill>
                <a:latin typeface="+mj-lt"/>
              </a:rPr>
              <a:t>Process:</a:t>
            </a:r>
            <a:r>
              <a:rPr lang="en-US" sz="1100" kern="0" dirty="0">
                <a:solidFill>
                  <a:srgbClr val="000000"/>
                </a:solidFill>
                <a:latin typeface="+mj-lt"/>
              </a:rPr>
              <a:t> 28nm FD SOI</a:t>
            </a:r>
          </a:p>
          <a:p>
            <a:pPr marL="234950" lvl="1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defRPr/>
            </a:pPr>
            <a:r>
              <a:rPr lang="en-US" sz="1100" b="1" kern="0" dirty="0">
                <a:solidFill>
                  <a:srgbClr val="000000"/>
                </a:solidFill>
                <a:latin typeface="+mj-lt"/>
              </a:rPr>
              <a:t>Package:</a:t>
            </a:r>
            <a:r>
              <a:rPr lang="en-US" sz="1100" kern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803275" lvl="2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100" kern="0" dirty="0">
                <a:solidFill>
                  <a:srgbClr val="000000"/>
                </a:solidFill>
                <a:latin typeface="+mj-lt"/>
              </a:rPr>
              <a:t>14x14  393BGA, 0.5mm pitch</a:t>
            </a:r>
          </a:p>
          <a:p>
            <a:pPr marL="803275" lvl="2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100" kern="0" dirty="0">
                <a:solidFill>
                  <a:srgbClr val="000000"/>
                </a:solidFill>
                <a:latin typeface="+mj-lt"/>
              </a:rPr>
              <a:t>10x10  361BGA, 0.5mm pitch</a:t>
            </a:r>
          </a:p>
          <a:p>
            <a:pPr marL="803275" lvl="2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endParaRPr lang="en-US" sz="1100" kern="0" dirty="0">
              <a:solidFill>
                <a:srgbClr val="000000"/>
              </a:solidFill>
              <a:latin typeface="+mj-lt"/>
            </a:endParaRPr>
          </a:p>
          <a:p>
            <a:pPr marL="234950" lvl="1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defRPr/>
            </a:pPr>
            <a:r>
              <a:rPr lang="en-US" sz="1100" b="1" kern="0" dirty="0">
                <a:solidFill>
                  <a:srgbClr val="000000"/>
                </a:solidFill>
                <a:latin typeface="+mj-lt"/>
              </a:rPr>
              <a:t>Temp Range (junction):</a:t>
            </a:r>
            <a:r>
              <a:rPr lang="en-US" sz="1100" kern="0" dirty="0">
                <a:solidFill>
                  <a:srgbClr val="000000"/>
                </a:solidFill>
                <a:latin typeface="+mj-lt"/>
              </a:rPr>
              <a:t> -40 to +105C</a:t>
            </a:r>
          </a:p>
          <a:p>
            <a:pPr marL="234950" lvl="1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defRPr/>
            </a:pPr>
            <a:r>
              <a:rPr lang="en-US" sz="1100" b="1" kern="0" dirty="0" err="1">
                <a:solidFill>
                  <a:srgbClr val="000000"/>
                </a:solidFill>
                <a:latin typeface="+mj-lt"/>
              </a:rPr>
              <a:t>Qual</a:t>
            </a:r>
            <a:r>
              <a:rPr lang="en-US" sz="1100" b="1" kern="0" dirty="0">
                <a:solidFill>
                  <a:srgbClr val="000000"/>
                </a:solidFill>
                <a:latin typeface="+mj-lt"/>
              </a:rPr>
              <a:t> Tiers: </a:t>
            </a:r>
            <a:r>
              <a:rPr lang="en-US" sz="1100" kern="0" dirty="0">
                <a:solidFill>
                  <a:srgbClr val="000000"/>
                </a:solidFill>
                <a:latin typeface="+mj-lt"/>
              </a:rPr>
              <a:t>Commercial, Industrial</a:t>
            </a:r>
          </a:p>
          <a:p>
            <a:pPr marL="346075" lvl="1" indent="-111125" defTabSz="1081088">
              <a:lnSpc>
                <a:spcPct val="85000"/>
              </a:lnSpc>
              <a:spcBef>
                <a:spcPts val="100"/>
              </a:spcBef>
              <a:spcAft>
                <a:spcPts val="20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endParaRPr lang="en-US" sz="800" kern="0" dirty="0">
              <a:solidFill>
                <a:srgbClr val="000000"/>
              </a:solidFill>
              <a:latin typeface="+mj-lt"/>
            </a:endParaRPr>
          </a:p>
          <a:p>
            <a:pPr defTabSz="1081088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lang="en-US" sz="1100" b="1" u="sng" kern="0" dirty="0">
                <a:solidFill>
                  <a:srgbClr val="3597B8"/>
                </a:solidFill>
                <a:latin typeface="+mj-lt"/>
              </a:rPr>
              <a:t>Key Features:</a:t>
            </a:r>
          </a:p>
          <a:p>
            <a:pPr marL="346075" lvl="1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Graphics</a:t>
            </a:r>
          </a:p>
          <a:p>
            <a:pPr marL="685800" lvl="2" indent="-173736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GC7000 </a:t>
            </a:r>
            <a:r>
              <a:rPr lang="en-US" sz="1050" kern="0" dirty="0" err="1">
                <a:solidFill>
                  <a:srgbClr val="000000"/>
                </a:solidFill>
                <a:latin typeface="+mj-lt"/>
              </a:rPr>
              <a:t>NanoUltra</a:t>
            </a:r>
            <a:r>
              <a:rPr lang="en-US" sz="1050" kern="0" dirty="0">
                <a:solidFill>
                  <a:srgbClr val="000000"/>
                </a:solidFill>
                <a:latin typeface="+mj-lt"/>
              </a:rPr>
              <a:t> GPU: OpenGL 2.0 / </a:t>
            </a:r>
            <a:r>
              <a:rPr lang="en-US" sz="1050" kern="0" dirty="0" err="1">
                <a:solidFill>
                  <a:srgbClr val="000000"/>
                </a:solidFill>
                <a:latin typeface="+mj-lt"/>
              </a:rPr>
              <a:t>OpenVG</a:t>
            </a:r>
            <a:endParaRPr lang="en-US" sz="1050" kern="0" dirty="0">
              <a:solidFill>
                <a:srgbClr val="000000"/>
              </a:solidFill>
              <a:latin typeface="+mj-lt"/>
            </a:endParaRPr>
          </a:p>
          <a:p>
            <a:pPr marL="685800" lvl="2" indent="-173736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GC320 Composition Engine</a:t>
            </a:r>
          </a:p>
          <a:p>
            <a:pPr marL="346075" lvl="1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Ultra Low Power</a:t>
            </a:r>
          </a:p>
          <a:p>
            <a:pPr marL="688975" lvl="2" indent="-1746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Independent Real-time domain</a:t>
            </a:r>
          </a:p>
          <a:p>
            <a:pPr marL="688975" lvl="2" indent="-1746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Ultra Low Run Current</a:t>
            </a:r>
          </a:p>
          <a:p>
            <a:pPr marL="688975" lvl="2" indent="-1746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Low power peripherals</a:t>
            </a:r>
          </a:p>
          <a:p>
            <a:pPr marL="346075" lvl="1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Memory Options</a:t>
            </a:r>
          </a:p>
          <a:p>
            <a:pPr marL="514350" lvl="2" indent="177800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QSPI (on the fly decryption)</a:t>
            </a:r>
          </a:p>
          <a:p>
            <a:pPr marL="514350" lvl="2" indent="177800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32-bit LPDDR2/3 @400MHz</a:t>
            </a:r>
          </a:p>
          <a:p>
            <a:pPr marL="514350" lvl="2" indent="177800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 err="1">
                <a:solidFill>
                  <a:srgbClr val="000000"/>
                </a:solidFill>
                <a:latin typeface="+mj-lt"/>
              </a:rPr>
              <a:t>eMMC</a:t>
            </a:r>
            <a:r>
              <a:rPr lang="en-US" sz="1050" kern="0" dirty="0">
                <a:solidFill>
                  <a:srgbClr val="000000"/>
                </a:solidFill>
                <a:latin typeface="+mj-lt"/>
              </a:rPr>
              <a:t> 5.0 /SD3.0</a:t>
            </a:r>
          </a:p>
          <a:p>
            <a:pPr marL="346075" lvl="1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Connectivity		</a:t>
            </a:r>
          </a:p>
          <a:p>
            <a:pPr marL="627063" lvl="2" indent="-112713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USB HS OTG with PHY</a:t>
            </a:r>
          </a:p>
          <a:p>
            <a:pPr marL="627063" lvl="2" indent="-112713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USB HS HOST HSIC </a:t>
            </a:r>
          </a:p>
          <a:p>
            <a:pPr marL="627063" lvl="2" indent="-112713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I2C X 8, SPI X 4, UART X 8, SDIO X 2, I2S X 2</a:t>
            </a:r>
          </a:p>
          <a:p>
            <a:pPr marL="346075" lvl="1" indent="-111125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Security</a:t>
            </a:r>
          </a:p>
          <a:p>
            <a:pPr marL="627063" lvl="2" indent="-112713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High Assurance Boot</a:t>
            </a:r>
          </a:p>
          <a:p>
            <a:pPr marL="627063" lvl="2" indent="-112713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Crypto Acceleration: AES-128/256, SHA-1, SHA-224, SHA-256</a:t>
            </a:r>
          </a:p>
          <a:p>
            <a:pPr marL="627063" lvl="2" indent="-112713" defTabSz="1081088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</a:rPr>
              <a:t>RNG and Tamper Detection</a:t>
            </a:r>
          </a:p>
          <a:p>
            <a:pPr marL="169863" lvl="1" indent="-112713" defTabSz="1081088">
              <a:lnSpc>
                <a:spcPct val="85000"/>
              </a:lnSpc>
              <a:spcBef>
                <a:spcPts val="100"/>
              </a:spcBef>
              <a:spcAft>
                <a:spcPts val="20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  <a:defRPr/>
            </a:pPr>
            <a:endParaRPr lang="en-US" sz="1050" kern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25" y="1034018"/>
            <a:ext cx="7337175" cy="44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883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 txBox="1">
            <a:spLocks/>
          </p:cNvSpPr>
          <p:nvPr/>
        </p:nvSpPr>
        <p:spPr>
          <a:xfrm>
            <a:off x="363323" y="747666"/>
            <a:ext cx="5760472" cy="4496076"/>
          </a:xfrm>
          <a:prstGeom prst="rect">
            <a:avLst/>
          </a:prstGeom>
        </p:spPr>
        <p:txBody>
          <a:bodyPr>
            <a:noAutofit/>
          </a:bodyPr>
          <a:lstStyle>
            <a:lvl1pPr marL="175022" indent="-175022" algn="l" rtl="0" fontAlgn="base">
              <a:lnSpc>
                <a:spcPct val="100000"/>
              </a:lnSpc>
              <a:spcBef>
                <a:spcPts val="431"/>
              </a:spcBef>
              <a:spcAft>
                <a:spcPts val="56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itchFamily="34" charset="0"/>
              <a:buChar char="•"/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4488" indent="-169863" algn="l" rtl="0" fontAlgn="base">
              <a:lnSpc>
                <a:spcPct val="100000"/>
              </a:lnSpc>
              <a:spcBef>
                <a:spcPts val="431"/>
              </a:spcBef>
              <a:spcAft>
                <a:spcPts val="56"/>
              </a:spcAft>
              <a:buClr>
                <a:schemeClr val="tx1"/>
              </a:buClr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+mn-lt"/>
              </a:defRPr>
            </a:lvl2pPr>
            <a:lvl3pPr marL="427435" indent="-126206" algn="l" rtl="0" fontAlgn="base">
              <a:lnSpc>
                <a:spcPct val="100000"/>
              </a:lnSpc>
              <a:spcBef>
                <a:spcPts val="431"/>
              </a:spcBef>
              <a:spcAft>
                <a:spcPts val="56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3pPr>
            <a:lvl4pPr marL="559594" indent="-132160" algn="l" rtl="0" fontAlgn="base">
              <a:lnSpc>
                <a:spcPct val="100000"/>
              </a:lnSpc>
              <a:spcBef>
                <a:spcPts val="431"/>
              </a:spcBef>
              <a:spcAft>
                <a:spcPts val="56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727472" indent="-167879" algn="l" rtl="0" fontAlgn="base">
              <a:lnSpc>
                <a:spcPct val="100000"/>
              </a:lnSpc>
              <a:spcBef>
                <a:spcPts val="431"/>
              </a:spcBef>
              <a:spcAft>
                <a:spcPts val="56"/>
              </a:spcAft>
              <a:buClr>
                <a:schemeClr val="tx1"/>
              </a:buClr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+mn-lt"/>
              </a:defRPr>
            </a:lvl5pPr>
            <a:lvl6pPr marL="1672829" indent="-117872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050">
                <a:solidFill>
                  <a:srgbClr val="000000"/>
                </a:solidFill>
                <a:latin typeface="+mn-lt"/>
              </a:defRPr>
            </a:lvl6pPr>
            <a:lvl7pPr marL="2015729" indent="-117872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050">
                <a:solidFill>
                  <a:srgbClr val="000000"/>
                </a:solidFill>
                <a:latin typeface="+mn-lt"/>
              </a:defRPr>
            </a:lvl7pPr>
            <a:lvl8pPr marL="2358629" indent="-117872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050">
                <a:solidFill>
                  <a:srgbClr val="000000"/>
                </a:solidFill>
                <a:latin typeface="+mn-lt"/>
              </a:defRPr>
            </a:lvl8pPr>
            <a:lvl9pPr marL="2701529" indent="-117872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05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rgbClr val="353A3F"/>
              </a:buClr>
            </a:pPr>
            <a:r>
              <a:rPr lang="en-US" sz="1600" b="1" dirty="0">
                <a:solidFill>
                  <a:srgbClr val="F27300"/>
                </a:solidFill>
              </a:rPr>
              <a:t>Power – Performance Benefits </a:t>
            </a:r>
          </a:p>
          <a:p>
            <a:pPr lvl="1">
              <a:buClr>
                <a:srgbClr val="353A3F"/>
              </a:buClr>
            </a:pPr>
            <a:r>
              <a:rPr lang="en-US" sz="1400" dirty="0"/>
              <a:t>Improved electrostatics enables </a:t>
            </a:r>
            <a:r>
              <a:rPr lang="en-US" sz="1400" b="1" dirty="0"/>
              <a:t>shorter gate lengths</a:t>
            </a:r>
            <a:endParaRPr lang="en-US" sz="1400" b="1" dirty="0">
              <a:solidFill>
                <a:srgbClr val="353A3F"/>
              </a:solidFill>
            </a:endParaRP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Reduced device </a:t>
            </a:r>
            <a:r>
              <a:rPr lang="en-US" sz="1400" dirty="0" err="1">
                <a:solidFill>
                  <a:srgbClr val="353A3F"/>
                </a:solidFill>
              </a:rPr>
              <a:t>parasitics</a:t>
            </a:r>
            <a:endParaRPr lang="en-US" sz="1400" dirty="0">
              <a:solidFill>
                <a:srgbClr val="353A3F"/>
              </a:solidFill>
            </a:endParaRP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Device back bias allows for </a:t>
            </a:r>
            <a:r>
              <a:rPr lang="en-US" sz="1400" b="1" dirty="0">
                <a:solidFill>
                  <a:srgbClr val="353A3F"/>
                </a:solidFill>
              </a:rPr>
              <a:t>lower </a:t>
            </a:r>
            <a:r>
              <a:rPr lang="en-US" sz="1400" b="1" dirty="0" err="1">
                <a:solidFill>
                  <a:srgbClr val="353A3F"/>
                </a:solidFill>
              </a:rPr>
              <a:t>Vdd</a:t>
            </a:r>
            <a:r>
              <a:rPr lang="en-US" sz="1400" b="1" dirty="0">
                <a:solidFill>
                  <a:srgbClr val="353A3F"/>
                </a:solidFill>
              </a:rPr>
              <a:t> </a:t>
            </a:r>
            <a:r>
              <a:rPr lang="en-US" sz="1400" dirty="0">
                <a:solidFill>
                  <a:srgbClr val="353A3F"/>
                </a:solidFill>
              </a:rPr>
              <a:t>while maintaining performance</a:t>
            </a:r>
          </a:p>
          <a:p>
            <a:pPr lvl="1">
              <a:buClr>
                <a:srgbClr val="353A3F"/>
              </a:buClr>
            </a:pPr>
            <a:r>
              <a:rPr lang="en-US" sz="1400" b="1" dirty="0">
                <a:solidFill>
                  <a:srgbClr val="353A3F"/>
                </a:solidFill>
              </a:rPr>
              <a:t>Device tuning </a:t>
            </a:r>
            <a:r>
              <a:rPr lang="en-US" sz="1400" dirty="0">
                <a:solidFill>
                  <a:srgbClr val="353A3F"/>
                </a:solidFill>
              </a:rPr>
              <a:t>with back biasing to compensate process variation</a:t>
            </a:r>
            <a:endParaRPr lang="en-US" sz="700" dirty="0"/>
          </a:p>
          <a:p>
            <a:pPr>
              <a:buClr>
                <a:srgbClr val="353A3F"/>
              </a:buClr>
            </a:pPr>
            <a:r>
              <a:rPr lang="en-US" sz="1600" b="1" dirty="0">
                <a:solidFill>
                  <a:srgbClr val="F27300"/>
                </a:solidFill>
              </a:rPr>
              <a:t>Analog Integration and Performance Benefits</a:t>
            </a: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Higher gain, better matching and lower 1/f noise</a:t>
            </a: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Gate first integration removes density rules for precision analog</a:t>
            </a:r>
            <a:endParaRPr lang="en-US" sz="700" dirty="0"/>
          </a:p>
          <a:p>
            <a:pPr>
              <a:buClr>
                <a:srgbClr val="353A3F"/>
              </a:buClr>
            </a:pPr>
            <a:r>
              <a:rPr lang="en-US" sz="1600" b="1" dirty="0">
                <a:solidFill>
                  <a:srgbClr val="F27300"/>
                </a:solidFill>
              </a:rPr>
              <a:t>Better SER and Latch up Immunity</a:t>
            </a:r>
          </a:p>
          <a:p>
            <a:pPr lvl="1">
              <a:buClr>
                <a:srgbClr val="353A3F"/>
              </a:buClr>
            </a:pPr>
            <a:r>
              <a:rPr lang="en-US" sz="1400" b="1" dirty="0">
                <a:solidFill>
                  <a:srgbClr val="353A3F"/>
                </a:solidFill>
              </a:rPr>
              <a:t>10-100x better </a:t>
            </a:r>
            <a:r>
              <a:rPr lang="en-US" sz="1400" dirty="0">
                <a:solidFill>
                  <a:srgbClr val="353A3F"/>
                </a:solidFill>
              </a:rPr>
              <a:t>SER performance versus 28nm bulk alternatives</a:t>
            </a: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Thin buried oxide layer makes device immune to </a:t>
            </a:r>
            <a:r>
              <a:rPr lang="en-US" sz="1400" dirty="0" err="1">
                <a:solidFill>
                  <a:srgbClr val="353A3F"/>
                </a:solidFill>
              </a:rPr>
              <a:t>latchup</a:t>
            </a:r>
            <a:endParaRPr lang="en-US" sz="1400" dirty="0">
              <a:solidFill>
                <a:srgbClr val="353A3F"/>
              </a:solidFill>
            </a:endParaRPr>
          </a:p>
          <a:p>
            <a:pPr>
              <a:buClr>
                <a:srgbClr val="353A3F"/>
              </a:buClr>
            </a:pPr>
            <a:r>
              <a:rPr lang="en-US" sz="1800" b="1" dirty="0">
                <a:solidFill>
                  <a:srgbClr val="F27300"/>
                </a:solidFill>
              </a:rPr>
              <a:t>Unique NXP FD-SOI enablement</a:t>
            </a: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Large dynamic gate and body biasing voltage (</a:t>
            </a:r>
            <a:r>
              <a:rPr lang="en-US" sz="1400" dirty="0" err="1">
                <a:solidFill>
                  <a:srgbClr val="353A3F"/>
                </a:solidFill>
              </a:rPr>
              <a:t>Vbb</a:t>
            </a:r>
            <a:r>
              <a:rPr lang="en-US" sz="1400" dirty="0">
                <a:solidFill>
                  <a:srgbClr val="353A3F"/>
                </a:solidFill>
              </a:rPr>
              <a:t>) range</a:t>
            </a: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Domain and subsystem optimization with custom standard cell library with mixed voltages </a:t>
            </a: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Low quiescent current (</a:t>
            </a:r>
            <a:r>
              <a:rPr lang="en-US" sz="1400" dirty="0" err="1">
                <a:solidFill>
                  <a:srgbClr val="353A3F"/>
                </a:solidFill>
              </a:rPr>
              <a:t>Iq</a:t>
            </a:r>
            <a:r>
              <a:rPr lang="en-US" sz="1400" dirty="0">
                <a:solidFill>
                  <a:srgbClr val="353A3F"/>
                </a:solidFill>
              </a:rPr>
              <a:t>) bias generators</a:t>
            </a:r>
          </a:p>
          <a:p>
            <a:pPr lvl="1">
              <a:buClr>
                <a:srgbClr val="353A3F"/>
              </a:buClr>
            </a:pPr>
            <a:r>
              <a:rPr lang="en-US" sz="1400" dirty="0">
                <a:solidFill>
                  <a:srgbClr val="353A3F"/>
                </a:solidFill>
              </a:rPr>
              <a:t>Enhanced ADC performance with unique FD-SOI attributes</a:t>
            </a:r>
          </a:p>
          <a:p>
            <a:pPr lvl="1">
              <a:buClr>
                <a:srgbClr val="353A3F"/>
              </a:buClr>
            </a:pPr>
            <a:endParaRPr lang="en-US" sz="1400" dirty="0">
              <a:solidFill>
                <a:srgbClr val="353A3F"/>
              </a:solidFill>
            </a:endParaRPr>
          </a:p>
          <a:p>
            <a:pPr lvl="1">
              <a:buClr>
                <a:srgbClr val="353A3F"/>
              </a:buClr>
              <a:buFont typeface="Arial" pitchFamily="34" charset="0"/>
              <a:buNone/>
            </a:pPr>
            <a:endParaRPr lang="en-US" sz="700" dirty="0"/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363324" y="119967"/>
            <a:ext cx="8142590" cy="1052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5pPr>
            <a:lvl6pPr marL="3429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6pPr>
            <a:lvl7pPr marL="685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7pPr>
            <a:lvl8pPr marL="10287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8pPr>
            <a:lvl9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28nm FD-SOI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04709"/>
            <a:ext cx="6068205" cy="1901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49956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7DB2DB"/>
                </a:solidFill>
                <a:latin typeface="ArialMT" charset="0"/>
              </a:rPr>
              <a:t>Body Biasing</a:t>
            </a:r>
            <a:r>
              <a:rPr lang="en-US" i="1" dirty="0">
                <a:solidFill>
                  <a:srgbClr val="7DB2DB"/>
                </a:solidFill>
                <a:latin typeface="ArialMT" charset="0"/>
              </a:rPr>
              <a:t>:  Faster when required and more energy efficient when performance isn’t as critical</a:t>
            </a:r>
            <a:endParaRPr lang="en-US" i="1" dirty="0">
              <a:solidFill>
                <a:srgbClr val="7DB2D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99" y="3187478"/>
            <a:ext cx="2843602" cy="13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55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5741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8"/>
          <p:cNvSpPr>
            <a:spLocks noGrp="1"/>
          </p:cNvSpPr>
          <p:nvPr>
            <p:ph type="title"/>
          </p:nvPr>
        </p:nvSpPr>
        <p:spPr>
          <a:xfrm>
            <a:off x="352151" y="263375"/>
            <a:ext cx="9870449" cy="667250"/>
          </a:xfrm>
        </p:spPr>
        <p:txBody>
          <a:bodyPr/>
          <a:lstStyle/>
          <a:p>
            <a:r>
              <a:rPr lang="en-US" dirty="0"/>
              <a:t>i.MX 7ULP Family Summary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02756" y="1875692"/>
            <a:ext cx="6889298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b="1" cap="all" spc="-38" dirty="0">
                <a:solidFill>
                  <a:schemeClr val="bg1"/>
                </a:solidFill>
                <a:latin typeface="Helvetica" pitchFamily="50" charset="0"/>
              </a:rPr>
              <a:t>Ultra Low Power Consumption</a:t>
            </a:r>
            <a:endParaRPr lang="sv-SE" sz="1400" cap="all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02756" y="2560113"/>
            <a:ext cx="4423993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b="1" cap="all" spc="-38" dirty="0">
                <a:solidFill>
                  <a:schemeClr val="bg1"/>
                </a:solidFill>
                <a:latin typeface="Helvetica" pitchFamily="50" charset="0"/>
              </a:rPr>
              <a:t>RICH 3D &amp; 2D GRAPHICS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02756" y="3160964"/>
            <a:ext cx="5322667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b="1" spc="-38" dirty="0">
                <a:solidFill>
                  <a:schemeClr val="bg1"/>
                </a:solidFill>
                <a:latin typeface="Helvetica" pitchFamily="50" charset="0"/>
              </a:rPr>
              <a:t>HETEROGENEOUS COMPUTING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152522" y="2488248"/>
            <a:ext cx="445217" cy="445217"/>
            <a:chOff x="6793583" y="3752191"/>
            <a:chExt cx="649288" cy="649287"/>
          </a:xfrm>
        </p:grpSpPr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6793583" y="3752191"/>
              <a:ext cx="649288" cy="649287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none" tIns="0" bIns="0" rtlCol="0" anchor="ctr" anchorCtr="0">
              <a:noAutofit/>
            </a:bodyPr>
            <a:lstStyle/>
            <a:p>
              <a:pPr algn="ctr">
                <a:lnSpc>
                  <a:spcPct val="67000"/>
                </a:lnSpc>
              </a:pPr>
              <a:endParaRPr lang="en-US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6892817" y="3881174"/>
              <a:ext cx="431799" cy="339727"/>
            </a:xfrm>
            <a:custGeom>
              <a:avLst/>
              <a:gdLst>
                <a:gd name="T0" fmla="*/ 162 w 164"/>
                <a:gd name="T1" fmla="*/ 25 h 129"/>
                <a:gd name="T2" fmla="*/ 139 w 164"/>
                <a:gd name="T3" fmla="*/ 2 h 129"/>
                <a:gd name="T4" fmla="*/ 132 w 164"/>
                <a:gd name="T5" fmla="*/ 3 h 129"/>
                <a:gd name="T6" fmla="*/ 64 w 164"/>
                <a:gd name="T7" fmla="*/ 71 h 129"/>
                <a:gd name="T8" fmla="*/ 32 w 164"/>
                <a:gd name="T9" fmla="*/ 39 h 129"/>
                <a:gd name="T10" fmla="*/ 25 w 164"/>
                <a:gd name="T11" fmla="*/ 38 h 129"/>
                <a:gd name="T12" fmla="*/ 2 w 164"/>
                <a:gd name="T13" fmla="*/ 61 h 129"/>
                <a:gd name="T14" fmla="*/ 3 w 164"/>
                <a:gd name="T15" fmla="*/ 68 h 129"/>
                <a:gd name="T16" fmla="*/ 64 w 164"/>
                <a:gd name="T17" fmla="*/ 129 h 129"/>
                <a:gd name="T18" fmla="*/ 64 w 164"/>
                <a:gd name="T19" fmla="*/ 129 h 129"/>
                <a:gd name="T20" fmla="*/ 161 w 164"/>
                <a:gd name="T21" fmla="*/ 32 h 129"/>
                <a:gd name="T22" fmla="*/ 162 w 164"/>
                <a:gd name="T23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29">
                  <a:moveTo>
                    <a:pt x="162" y="25"/>
                  </a:moveTo>
                  <a:cubicBezTo>
                    <a:pt x="139" y="2"/>
                    <a:pt x="139" y="2"/>
                    <a:pt x="139" y="2"/>
                  </a:cubicBezTo>
                  <a:cubicBezTo>
                    <a:pt x="137" y="0"/>
                    <a:pt x="135" y="0"/>
                    <a:pt x="132" y="3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6"/>
                    <a:pt x="27" y="36"/>
                    <a:pt x="25" y="38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5"/>
                    <a:pt x="3" y="68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4" y="30"/>
                    <a:pt x="164" y="27"/>
                    <a:pt x="1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54844" y="3180729"/>
            <a:ext cx="445217" cy="445217"/>
            <a:chOff x="2831102" y="3785486"/>
            <a:chExt cx="649288" cy="649288"/>
          </a:xfrm>
        </p:grpSpPr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831102" y="3785486"/>
              <a:ext cx="649288" cy="64928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none" tIns="0" bIns="0" rtlCol="0" anchor="ctr" anchorCtr="0">
              <a:noAutofit/>
            </a:bodyPr>
            <a:lstStyle/>
            <a:p>
              <a:pPr algn="ctr">
                <a:lnSpc>
                  <a:spcPct val="67000"/>
                </a:lnSpc>
              </a:pPr>
              <a:endParaRPr lang="en-US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2939848" y="3941682"/>
              <a:ext cx="431799" cy="339726"/>
            </a:xfrm>
            <a:custGeom>
              <a:avLst/>
              <a:gdLst>
                <a:gd name="T0" fmla="*/ 162 w 164"/>
                <a:gd name="T1" fmla="*/ 25 h 129"/>
                <a:gd name="T2" fmla="*/ 139 w 164"/>
                <a:gd name="T3" fmla="*/ 2 h 129"/>
                <a:gd name="T4" fmla="*/ 132 w 164"/>
                <a:gd name="T5" fmla="*/ 3 h 129"/>
                <a:gd name="T6" fmla="*/ 64 w 164"/>
                <a:gd name="T7" fmla="*/ 71 h 129"/>
                <a:gd name="T8" fmla="*/ 32 w 164"/>
                <a:gd name="T9" fmla="*/ 39 h 129"/>
                <a:gd name="T10" fmla="*/ 25 w 164"/>
                <a:gd name="T11" fmla="*/ 38 h 129"/>
                <a:gd name="T12" fmla="*/ 2 w 164"/>
                <a:gd name="T13" fmla="*/ 61 h 129"/>
                <a:gd name="T14" fmla="*/ 3 w 164"/>
                <a:gd name="T15" fmla="*/ 68 h 129"/>
                <a:gd name="T16" fmla="*/ 64 w 164"/>
                <a:gd name="T17" fmla="*/ 129 h 129"/>
                <a:gd name="T18" fmla="*/ 64 w 164"/>
                <a:gd name="T19" fmla="*/ 129 h 129"/>
                <a:gd name="T20" fmla="*/ 161 w 164"/>
                <a:gd name="T21" fmla="*/ 32 h 129"/>
                <a:gd name="T22" fmla="*/ 162 w 164"/>
                <a:gd name="T23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29">
                  <a:moveTo>
                    <a:pt x="162" y="25"/>
                  </a:moveTo>
                  <a:cubicBezTo>
                    <a:pt x="139" y="2"/>
                    <a:pt x="139" y="2"/>
                    <a:pt x="139" y="2"/>
                  </a:cubicBezTo>
                  <a:cubicBezTo>
                    <a:pt x="137" y="0"/>
                    <a:pt x="135" y="0"/>
                    <a:pt x="132" y="3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6"/>
                    <a:pt x="27" y="36"/>
                    <a:pt x="25" y="38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5"/>
                    <a:pt x="3" y="68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4" y="30"/>
                    <a:pt x="164" y="27"/>
                    <a:pt x="1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37782" y="4859688"/>
            <a:ext cx="7108239" cy="41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sz="2400" b="1" spc="-38" dirty="0">
                <a:solidFill>
                  <a:schemeClr val="bg1"/>
                </a:solidFill>
                <a:latin typeface="Helvetica" pitchFamily="50" charset="0"/>
              </a:rPr>
              <a:t>www.nxp.com/iMX7ULP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17898" y="3950162"/>
            <a:ext cx="6738764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b="1" cap="all" spc="-38" dirty="0">
                <a:solidFill>
                  <a:schemeClr val="bg1"/>
                </a:solidFill>
                <a:latin typeface="Helvetica" pitchFamily="50" charset="0"/>
              </a:rPr>
              <a:t>SOFTWARE, TOOLS, ECOSYSTEM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152522" y="3898931"/>
            <a:ext cx="445217" cy="445217"/>
            <a:chOff x="2831102" y="3749193"/>
            <a:chExt cx="649288" cy="649288"/>
          </a:xfrm>
        </p:grpSpPr>
        <p:sp>
          <p:nvSpPr>
            <p:cNvPr id="60" name="Oval 37"/>
            <p:cNvSpPr>
              <a:spLocks noChangeArrowheads="1"/>
            </p:cNvSpPr>
            <p:nvPr/>
          </p:nvSpPr>
          <p:spPr bwMode="auto">
            <a:xfrm>
              <a:off x="2831102" y="3749193"/>
              <a:ext cx="649288" cy="64928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none" tIns="0" bIns="0" rtlCol="0" anchor="ctr" anchorCtr="0">
              <a:noAutofit/>
            </a:bodyPr>
            <a:lstStyle/>
            <a:p>
              <a:pPr algn="ctr">
                <a:lnSpc>
                  <a:spcPct val="67000"/>
                </a:lnSpc>
              </a:pPr>
              <a:endParaRPr lang="en-US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2927035" y="3895147"/>
              <a:ext cx="431799" cy="339726"/>
            </a:xfrm>
            <a:custGeom>
              <a:avLst/>
              <a:gdLst>
                <a:gd name="T0" fmla="*/ 162 w 164"/>
                <a:gd name="T1" fmla="*/ 25 h 129"/>
                <a:gd name="T2" fmla="*/ 139 w 164"/>
                <a:gd name="T3" fmla="*/ 2 h 129"/>
                <a:gd name="T4" fmla="*/ 132 w 164"/>
                <a:gd name="T5" fmla="*/ 3 h 129"/>
                <a:gd name="T6" fmla="*/ 64 w 164"/>
                <a:gd name="T7" fmla="*/ 71 h 129"/>
                <a:gd name="T8" fmla="*/ 32 w 164"/>
                <a:gd name="T9" fmla="*/ 39 h 129"/>
                <a:gd name="T10" fmla="*/ 25 w 164"/>
                <a:gd name="T11" fmla="*/ 38 h 129"/>
                <a:gd name="T12" fmla="*/ 2 w 164"/>
                <a:gd name="T13" fmla="*/ 61 h 129"/>
                <a:gd name="T14" fmla="*/ 3 w 164"/>
                <a:gd name="T15" fmla="*/ 68 h 129"/>
                <a:gd name="T16" fmla="*/ 64 w 164"/>
                <a:gd name="T17" fmla="*/ 129 h 129"/>
                <a:gd name="T18" fmla="*/ 64 w 164"/>
                <a:gd name="T19" fmla="*/ 129 h 129"/>
                <a:gd name="T20" fmla="*/ 161 w 164"/>
                <a:gd name="T21" fmla="*/ 32 h 129"/>
                <a:gd name="T22" fmla="*/ 162 w 164"/>
                <a:gd name="T23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29">
                  <a:moveTo>
                    <a:pt x="162" y="25"/>
                  </a:moveTo>
                  <a:cubicBezTo>
                    <a:pt x="139" y="2"/>
                    <a:pt x="139" y="2"/>
                    <a:pt x="139" y="2"/>
                  </a:cubicBezTo>
                  <a:cubicBezTo>
                    <a:pt x="137" y="0"/>
                    <a:pt x="135" y="0"/>
                    <a:pt x="132" y="3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6"/>
                    <a:pt x="27" y="36"/>
                    <a:pt x="25" y="38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5"/>
                    <a:pt x="3" y="68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4" y="30"/>
                    <a:pt x="164" y="27"/>
                    <a:pt x="1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95999" y="1791156"/>
            <a:ext cx="445217" cy="445217"/>
            <a:chOff x="2858121" y="3713223"/>
            <a:chExt cx="649288" cy="649287"/>
          </a:xfrm>
        </p:grpSpPr>
        <p:sp>
          <p:nvSpPr>
            <p:cNvPr id="63" name="Oval 37"/>
            <p:cNvSpPr>
              <a:spLocks noChangeArrowheads="1"/>
            </p:cNvSpPr>
            <p:nvPr/>
          </p:nvSpPr>
          <p:spPr bwMode="auto">
            <a:xfrm>
              <a:off x="2858121" y="3713223"/>
              <a:ext cx="649288" cy="649287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none" tIns="0" bIns="0" rtlCol="0" anchor="ctr" anchorCtr="0">
              <a:noAutofit/>
            </a:bodyPr>
            <a:lstStyle/>
            <a:p>
              <a:pPr algn="ctr">
                <a:lnSpc>
                  <a:spcPct val="67000"/>
                </a:lnSpc>
              </a:pPr>
              <a:endParaRPr lang="en-US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64" name="Freeform 38"/>
            <p:cNvSpPr>
              <a:spLocks/>
            </p:cNvSpPr>
            <p:nvPr/>
          </p:nvSpPr>
          <p:spPr bwMode="auto">
            <a:xfrm>
              <a:off x="2980475" y="3871064"/>
              <a:ext cx="431799" cy="339727"/>
            </a:xfrm>
            <a:custGeom>
              <a:avLst/>
              <a:gdLst>
                <a:gd name="T0" fmla="*/ 162 w 164"/>
                <a:gd name="T1" fmla="*/ 25 h 129"/>
                <a:gd name="T2" fmla="*/ 139 w 164"/>
                <a:gd name="T3" fmla="*/ 2 h 129"/>
                <a:gd name="T4" fmla="*/ 132 w 164"/>
                <a:gd name="T5" fmla="*/ 3 h 129"/>
                <a:gd name="T6" fmla="*/ 64 w 164"/>
                <a:gd name="T7" fmla="*/ 71 h 129"/>
                <a:gd name="T8" fmla="*/ 32 w 164"/>
                <a:gd name="T9" fmla="*/ 39 h 129"/>
                <a:gd name="T10" fmla="*/ 25 w 164"/>
                <a:gd name="T11" fmla="*/ 38 h 129"/>
                <a:gd name="T12" fmla="*/ 2 w 164"/>
                <a:gd name="T13" fmla="*/ 61 h 129"/>
                <a:gd name="T14" fmla="*/ 3 w 164"/>
                <a:gd name="T15" fmla="*/ 68 h 129"/>
                <a:gd name="T16" fmla="*/ 64 w 164"/>
                <a:gd name="T17" fmla="*/ 129 h 129"/>
                <a:gd name="T18" fmla="*/ 64 w 164"/>
                <a:gd name="T19" fmla="*/ 129 h 129"/>
                <a:gd name="T20" fmla="*/ 161 w 164"/>
                <a:gd name="T21" fmla="*/ 32 h 129"/>
                <a:gd name="T22" fmla="*/ 162 w 164"/>
                <a:gd name="T23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29">
                  <a:moveTo>
                    <a:pt x="162" y="25"/>
                  </a:moveTo>
                  <a:cubicBezTo>
                    <a:pt x="139" y="2"/>
                    <a:pt x="139" y="2"/>
                    <a:pt x="139" y="2"/>
                  </a:cubicBezTo>
                  <a:cubicBezTo>
                    <a:pt x="137" y="0"/>
                    <a:pt x="135" y="0"/>
                    <a:pt x="132" y="3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6"/>
                    <a:pt x="27" y="36"/>
                    <a:pt x="25" y="38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5"/>
                    <a:pt x="3" y="68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4" y="30"/>
                    <a:pt x="164" y="27"/>
                    <a:pt x="1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6717898" y="4673093"/>
            <a:ext cx="6738764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b="1" cap="all" spc="-38" dirty="0">
                <a:solidFill>
                  <a:schemeClr val="bg1"/>
                </a:solidFill>
                <a:latin typeface="Helvetica" pitchFamily="50" charset="0"/>
              </a:rPr>
              <a:t>Product longevity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128575" y="4617133"/>
            <a:ext cx="445217" cy="445217"/>
            <a:chOff x="6745656" y="3568009"/>
            <a:chExt cx="649288" cy="649288"/>
          </a:xfrm>
        </p:grpSpPr>
        <p:sp>
          <p:nvSpPr>
            <p:cNvPr id="67" name="Oval 37"/>
            <p:cNvSpPr>
              <a:spLocks noChangeArrowheads="1"/>
            </p:cNvSpPr>
            <p:nvPr/>
          </p:nvSpPr>
          <p:spPr bwMode="auto">
            <a:xfrm>
              <a:off x="6745656" y="3568009"/>
              <a:ext cx="649288" cy="64928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none" tIns="0" bIns="0" rtlCol="0" anchor="ctr" anchorCtr="0">
              <a:noAutofit/>
            </a:bodyPr>
            <a:lstStyle/>
            <a:p>
              <a:pPr algn="ctr">
                <a:lnSpc>
                  <a:spcPct val="67000"/>
                </a:lnSpc>
              </a:pPr>
              <a:endParaRPr lang="en-US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6844695" y="3730606"/>
              <a:ext cx="431799" cy="339726"/>
            </a:xfrm>
            <a:custGeom>
              <a:avLst/>
              <a:gdLst>
                <a:gd name="T0" fmla="*/ 162 w 164"/>
                <a:gd name="T1" fmla="*/ 25 h 129"/>
                <a:gd name="T2" fmla="*/ 139 w 164"/>
                <a:gd name="T3" fmla="*/ 2 h 129"/>
                <a:gd name="T4" fmla="*/ 132 w 164"/>
                <a:gd name="T5" fmla="*/ 3 h 129"/>
                <a:gd name="T6" fmla="*/ 64 w 164"/>
                <a:gd name="T7" fmla="*/ 71 h 129"/>
                <a:gd name="T8" fmla="*/ 32 w 164"/>
                <a:gd name="T9" fmla="*/ 39 h 129"/>
                <a:gd name="T10" fmla="*/ 25 w 164"/>
                <a:gd name="T11" fmla="*/ 38 h 129"/>
                <a:gd name="T12" fmla="*/ 2 w 164"/>
                <a:gd name="T13" fmla="*/ 61 h 129"/>
                <a:gd name="T14" fmla="*/ 3 w 164"/>
                <a:gd name="T15" fmla="*/ 68 h 129"/>
                <a:gd name="T16" fmla="*/ 64 w 164"/>
                <a:gd name="T17" fmla="*/ 129 h 129"/>
                <a:gd name="T18" fmla="*/ 64 w 164"/>
                <a:gd name="T19" fmla="*/ 129 h 129"/>
                <a:gd name="T20" fmla="*/ 161 w 164"/>
                <a:gd name="T21" fmla="*/ 32 h 129"/>
                <a:gd name="T22" fmla="*/ 162 w 164"/>
                <a:gd name="T23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29">
                  <a:moveTo>
                    <a:pt x="162" y="25"/>
                  </a:moveTo>
                  <a:cubicBezTo>
                    <a:pt x="139" y="2"/>
                    <a:pt x="139" y="2"/>
                    <a:pt x="139" y="2"/>
                  </a:cubicBezTo>
                  <a:cubicBezTo>
                    <a:pt x="137" y="0"/>
                    <a:pt x="135" y="0"/>
                    <a:pt x="132" y="3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6"/>
                    <a:pt x="27" y="36"/>
                    <a:pt x="25" y="38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5"/>
                    <a:pt x="3" y="68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4" y="30"/>
                    <a:pt x="164" y="27"/>
                    <a:pt x="1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2" y="1142267"/>
            <a:ext cx="5015454" cy="33484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17898" y="1133622"/>
            <a:ext cx="6889298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b="1" cap="all" spc="-38" dirty="0">
                <a:solidFill>
                  <a:schemeClr val="bg1"/>
                </a:solidFill>
                <a:latin typeface="Helvetica" pitchFamily="50" charset="0"/>
              </a:rPr>
              <a:t>Based on FD-SOI process technology</a:t>
            </a:r>
            <a:endParaRPr lang="sv-SE" sz="1400" cap="all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11141" y="1049086"/>
            <a:ext cx="445217" cy="445217"/>
            <a:chOff x="2858121" y="3713223"/>
            <a:chExt cx="649288" cy="649287"/>
          </a:xfrm>
        </p:grpSpPr>
        <p:sp>
          <p:nvSpPr>
            <p:cNvPr id="28" name="Oval 37"/>
            <p:cNvSpPr>
              <a:spLocks noChangeArrowheads="1"/>
            </p:cNvSpPr>
            <p:nvPr/>
          </p:nvSpPr>
          <p:spPr bwMode="auto">
            <a:xfrm>
              <a:off x="2858121" y="3713223"/>
              <a:ext cx="649288" cy="649287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none" tIns="0" bIns="0" rtlCol="0" anchor="ctr" anchorCtr="0">
              <a:noAutofit/>
            </a:bodyPr>
            <a:lstStyle/>
            <a:p>
              <a:pPr algn="ctr">
                <a:lnSpc>
                  <a:spcPct val="67000"/>
                </a:lnSpc>
              </a:pPr>
              <a:endParaRPr lang="en-US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2980475" y="3871064"/>
              <a:ext cx="431799" cy="339727"/>
            </a:xfrm>
            <a:custGeom>
              <a:avLst/>
              <a:gdLst>
                <a:gd name="T0" fmla="*/ 162 w 164"/>
                <a:gd name="T1" fmla="*/ 25 h 129"/>
                <a:gd name="T2" fmla="*/ 139 w 164"/>
                <a:gd name="T3" fmla="*/ 2 h 129"/>
                <a:gd name="T4" fmla="*/ 132 w 164"/>
                <a:gd name="T5" fmla="*/ 3 h 129"/>
                <a:gd name="T6" fmla="*/ 64 w 164"/>
                <a:gd name="T7" fmla="*/ 71 h 129"/>
                <a:gd name="T8" fmla="*/ 32 w 164"/>
                <a:gd name="T9" fmla="*/ 39 h 129"/>
                <a:gd name="T10" fmla="*/ 25 w 164"/>
                <a:gd name="T11" fmla="*/ 38 h 129"/>
                <a:gd name="T12" fmla="*/ 2 w 164"/>
                <a:gd name="T13" fmla="*/ 61 h 129"/>
                <a:gd name="T14" fmla="*/ 3 w 164"/>
                <a:gd name="T15" fmla="*/ 68 h 129"/>
                <a:gd name="T16" fmla="*/ 64 w 164"/>
                <a:gd name="T17" fmla="*/ 129 h 129"/>
                <a:gd name="T18" fmla="*/ 64 w 164"/>
                <a:gd name="T19" fmla="*/ 129 h 129"/>
                <a:gd name="T20" fmla="*/ 161 w 164"/>
                <a:gd name="T21" fmla="*/ 32 h 129"/>
                <a:gd name="T22" fmla="*/ 162 w 164"/>
                <a:gd name="T23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29">
                  <a:moveTo>
                    <a:pt x="162" y="25"/>
                  </a:moveTo>
                  <a:cubicBezTo>
                    <a:pt x="139" y="2"/>
                    <a:pt x="139" y="2"/>
                    <a:pt x="139" y="2"/>
                  </a:cubicBezTo>
                  <a:cubicBezTo>
                    <a:pt x="137" y="0"/>
                    <a:pt x="135" y="0"/>
                    <a:pt x="132" y="3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6"/>
                    <a:pt x="27" y="36"/>
                    <a:pt x="25" y="38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5"/>
                    <a:pt x="3" y="68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4" y="30"/>
                    <a:pt x="164" y="27"/>
                    <a:pt x="1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06163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eescale PowerPoint Template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Sample Slide: Text Only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Sample Slide: Text + 1 Graphic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Sample Slide: Text + 1 Graphic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Sample Slide: Text + 2 Graphics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Sample Slide: Text + 2 Graphics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Sample Slide: Text + 3 Graphics&amp;quot;&quot;/&gt;&lt;property id=&quot;20307&quot; value=&quot;268&quot;/&gt;&lt;/object&gt;&lt;object type=&quot;3&quot; unique_id=&quot;10011&quot;&gt;&lt;property id=&quot;20148&quot; value=&quot;5&quot;/&gt;&lt;property id=&quot;20300&quot; value=&quot;Slide 8 - &amp;quot;Sample Slide: Text + 3 Graphics&amp;quot;&quot;/&gt;&lt;property id=&quot;20307&quot; value=&quot;269&quot;/&gt;&lt;/object&gt;&lt;object type=&quot;3&quot; unique_id=&quot;10012&quot;&gt;&lt;property id=&quot;20148&quot; value=&quot;5&quot;/&gt;&lt;property id=&quot;20300&quot; value=&quot;Slide 9 - &amp;quot;Sample Slide: Text and Logos&amp;quot;&quot;/&gt;&lt;property id=&quot;20307&quot; value=&quot;270&quot;/&gt;&lt;/object&gt;&lt;object type=&quot;3&quot; unique_id=&quot;10013&quot;&gt;&lt;property id=&quot;20148&quot; value=&quot;5&quot;/&gt;&lt;property id=&quot;20300&quot; value=&quot;Slide 10 - &amp;quot;Sample Slide: Text and Logos&amp;quot;&quot;/&gt;&lt;property id=&quot;20307&quot; value=&quot;271&quot;/&gt;&lt;/object&gt;&lt;object type=&quot;3&quot; unique_id=&quot;10014&quot;&gt;&lt;property id=&quot;20148&quot; value=&quot;5&quot;/&gt;&lt;property id=&quot;20300&quot; value=&quot;Slide 11 - &amp;quot;Sample Slide: Bar Graph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ample Slide: Bar Graph Quadra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Sample Slide: Pie Graph&amp;quot;&quot;/&gt;&lt;property id=&quot;20307&quot; value=&quot;277&quot;/&gt;&lt;/object&gt;&lt;object type=&quot;3&quot; unique_id=&quot;10017&quot;&gt;&lt;property id=&quot;20148&quot; value=&quot;5&quot;/&gt;&lt;property id=&quot;20300&quot; value=&quot;Slide 14 - &amp;quot;Sample Slide: Line Graph Quadrant&amp;quot;&quot;/&gt;&lt;property id=&quot;20307&quot; value=&quot;278&quot;/&gt;&lt;/object&gt;&lt;object type=&quot;3&quot; unique_id=&quot;10018&quot;&gt;&lt;property id=&quot;20148&quot; value=&quot;5&quot;/&gt;&lt;property id=&quot;20300&quot; value=&quot;Slide 15 - &amp;quot;Sample Slide: Line Graph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Sample Slide: Diagram Slide&amp;quot;&quot;/&gt;&lt;property id=&quot;20307&quot; value=&quot;283&quot;/&gt;&lt;/object&gt;&lt;object type=&quot;3&quot; unique_id=&quot;10020&quot;&gt;&lt;property id=&quot;20148&quot; value=&quot;5&quot;/&gt;&lt;property id=&quot;20300&quot; value=&quot;Slide 17&quot;/&gt;&lt;property id=&quot;20307&quot; value=&quot;287&quot;/&gt;&lt;/object&gt;&lt;object type=&quot;3&quot; unique_id=&quot;10021&quot;&gt;&lt;property id=&quot;20148&quot; value=&quot;5&quot;/&gt;&lt;property id=&quot;20300&quot; value=&quot;Slide 18 - &amp;quot;Sample Slide: Text Treatments&amp;quot;&quot;/&gt;&lt;property id=&quot;20307&quot; value=&quot;289&quot;/&gt;&lt;/object&gt;&lt;object type=&quot;3&quot; unique_id=&quot;10022&quot;&gt;&lt;property id=&quot;20148&quot; value=&quot;5&quot;/&gt;&lt;property id=&quot;20300&quot; value=&quot;Slide 19 - &amp;quot;Sample Slide: Timeline&amp;quot;&quot;/&gt;&lt;property id=&quot;20307&quot; value=&quot;290&quot;/&gt;&lt;/object&gt;&lt;object type=&quot;3&quot; unique_id=&quot;10023&quot;&gt;&lt;property id=&quot;20148&quot; value=&quot;5&quot;/&gt;&lt;property id=&quot;20300&quot; value=&quot;Slide 20 - &amp;quot;Sample Slide: Timeline 2&amp;quot;&quot;/&gt;&lt;property id=&quot;20307&quot; value=&quot;294&quot;/&gt;&lt;/object&gt;&lt;object type=&quot;3&quot; unique_id=&quot;10024&quot;&gt;&lt;property id=&quot;20148&quot; value=&quot;5&quot;/&gt;&lt;property id=&quot;20300&quot; value=&quot;Slide 21 - &amp;quot;Sample Slide: Charts&amp;quot;&quot;/&gt;&lt;property id=&quot;20307&quot; value=&quot;295&quot;/&gt;&lt;/object&gt;&lt;object type=&quot;3&quot; unique_id=&quot;10025&quot;&gt;&lt;property id=&quot;20148&quot; value=&quot;5&quot;/&gt;&lt;property id=&quot;20300&quot; value=&quot;Slide 22 - &amp;quot;New Freescale Colors&amp;quot;&quot;/&gt;&lt;property id=&quot;20307&quot; value=&quot;293&quot;/&gt;&lt;/object&gt;&lt;object type=&quot;3&quot; unique_id=&quot;10026&quot;&gt;&lt;property id=&quot;20148&quot; value=&quot;5&quot;/&gt;&lt;property id=&quot;20300&quot; value=&quot;Slide 23 - &amp;quot;Sample Slide: Blank White Page&amp;quot;&quot;/&gt;&lt;property id=&quot;20307&quot; value=&quot;288&quot;/&gt;&lt;/object&gt;&lt;object type=&quot;3&quot; unique_id=&quot;10027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0_ FSL Logo Slide">
  <a:themeElements>
    <a:clrScheme name="Custom 43">
      <a:dk1>
        <a:srgbClr val="000000"/>
      </a:dk1>
      <a:lt1>
        <a:sysClr val="window" lastClr="FFFFFF"/>
      </a:lt1>
      <a:dk2>
        <a:srgbClr val="969696"/>
      </a:dk2>
      <a:lt2>
        <a:srgbClr val="FFFFFF"/>
      </a:lt2>
      <a:accent1>
        <a:srgbClr val="7BB1DB"/>
      </a:accent1>
      <a:accent2>
        <a:srgbClr val="F9B500"/>
      </a:accent2>
      <a:accent3>
        <a:srgbClr val="C9D200"/>
      </a:accent3>
      <a:accent4>
        <a:srgbClr val="D54E12"/>
      </a:accent4>
      <a:accent5>
        <a:srgbClr val="A40044"/>
      </a:accent5>
      <a:accent6>
        <a:srgbClr val="979200"/>
      </a:accent6>
      <a:hlink>
        <a:srgbClr val="3789C8"/>
      </a:hlink>
      <a:folHlink>
        <a:srgbClr val="9ED3CA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2_2016CONFIDENTIAL_16_9NXPtemplate_tagline" id="{E347B109-79E2-CF43-BEFE-2B07E4FC867D}" vid="{7E8C0D24-F6BA-5E45-A44C-7C01DD0D9901}"/>
    </a:ext>
  </a:extLst>
</a:theme>
</file>

<file path=ppt/theme/theme2.xml><?xml version="1.0" encoding="utf-8"?>
<a:theme xmlns:a="http://schemas.openxmlformats.org/drawingml/2006/main" name="1_Master Content Slide">
  <a:themeElements>
    <a:clrScheme name="Custom 46">
      <a:dk1>
        <a:srgbClr val="000000"/>
      </a:dk1>
      <a:lt1>
        <a:sysClr val="window" lastClr="FFFFFF"/>
      </a:lt1>
      <a:dk2>
        <a:srgbClr val="969696"/>
      </a:dk2>
      <a:lt2>
        <a:srgbClr val="FFFFFF"/>
      </a:lt2>
      <a:accent1>
        <a:srgbClr val="F9B500"/>
      </a:accent1>
      <a:accent2>
        <a:srgbClr val="7BB1DB"/>
      </a:accent2>
      <a:accent3>
        <a:srgbClr val="C9D200"/>
      </a:accent3>
      <a:accent4>
        <a:srgbClr val="D54E12"/>
      </a:accent4>
      <a:accent5>
        <a:srgbClr val="A40044"/>
      </a:accent5>
      <a:accent6>
        <a:srgbClr val="979200"/>
      </a:accent6>
      <a:hlink>
        <a:srgbClr val="FFCF00"/>
      </a:hlink>
      <a:folHlink>
        <a:srgbClr val="9ED3CA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22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ster Content Slide">
  <a:themeElements>
    <a:clrScheme name="Custom 46">
      <a:dk1>
        <a:srgbClr val="000000"/>
      </a:dk1>
      <a:lt1>
        <a:sysClr val="window" lastClr="FFFFFF"/>
      </a:lt1>
      <a:dk2>
        <a:srgbClr val="969696"/>
      </a:dk2>
      <a:lt2>
        <a:srgbClr val="FFFFFF"/>
      </a:lt2>
      <a:accent1>
        <a:srgbClr val="F9B500"/>
      </a:accent1>
      <a:accent2>
        <a:srgbClr val="7BB1DB"/>
      </a:accent2>
      <a:accent3>
        <a:srgbClr val="C9D200"/>
      </a:accent3>
      <a:accent4>
        <a:srgbClr val="D54E12"/>
      </a:accent4>
      <a:accent5>
        <a:srgbClr val="A40044"/>
      </a:accent5>
      <a:accent6>
        <a:srgbClr val="979200"/>
      </a:accent6>
      <a:hlink>
        <a:srgbClr val="FFCF00"/>
      </a:hlink>
      <a:folHlink>
        <a:srgbClr val="9ED3CA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22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6C5944941F74584AD02892137F3D4" ma:contentTypeVersion="2" ma:contentTypeDescription="Create a new document." ma:contentTypeScope="" ma:versionID="0f3c37f9dca87a71b01f799f5ac72916">
  <xsd:schema xmlns:xsd="http://www.w3.org/2001/XMLSchema" xmlns:xs="http://www.w3.org/2001/XMLSchema" xmlns:p="http://schemas.microsoft.com/office/2006/metadata/properties" xmlns:ns2="8478c352-1115-4aa7-8db5-10d3b7bf3c89" xmlns:ns3="f3b0d8a4-7c67-4fea-86e8-18a62fba80bb" targetNamespace="http://schemas.microsoft.com/office/2006/metadata/properties" ma:root="true" ma:fieldsID="be146bc4acec03472904972538372cfb" ns2:_="" ns3:_="">
    <xsd:import namespace="8478c352-1115-4aa7-8db5-10d3b7bf3c89"/>
    <xsd:import namespace="f3b0d8a4-7c67-4fea-86e8-18a62fba80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8c352-1115-4aa7-8db5-10d3b7bf3c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0d8a4-7c67-4fea-86e8-18a62fba80b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478c352-1115-4aa7-8db5-10d3b7bf3c89">XUZZM43XYQ55-362031324-199</_dlc_DocId>
    <_dlc_DocIdUrl xmlns="8478c352-1115-4aa7-8db5-10d3b7bf3c89">
      <Url>https://freescale.sharepoint.com/sites/itcms/portalapplications/_layouts/15/DocIdRedir.aspx?ID=XUZZM43XYQ55-362031324-199</Url>
      <Description>XUZZM43XYQ55-362031324-199</Description>
    </_dlc_DocIdUrl>
  </documentManagement>
</p:properties>
</file>

<file path=customXml/itemProps1.xml><?xml version="1.0" encoding="utf-8"?>
<ds:datastoreItem xmlns:ds="http://schemas.openxmlformats.org/officeDocument/2006/customXml" ds:itemID="{E0E63891-02A1-4F49-9939-D090A162F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78c352-1115-4aa7-8db5-10d3b7bf3c89"/>
    <ds:schemaRef ds:uri="f3b0d8a4-7c67-4fea-86e8-18a62fba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DE8103-2ADF-4D7C-A707-277C5732D0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FB0012-7393-4D22-895D-0365EFFC583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AF11385-95D2-4E3C-B450-91A2FEB73A83}">
  <ds:schemaRefs>
    <ds:schemaRef ds:uri="http://purl.org/dc/terms/"/>
    <ds:schemaRef ds:uri="f3b0d8a4-7c67-4fea-86e8-18a62fba80bb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8478c352-1115-4aa7-8db5-10d3b7bf3c8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02_2016CONFIDENTIAL_16_9NXPtemplate_tagline</Template>
  <TotalTime>13855</TotalTime>
  <Pages>0</Pages>
  <Words>575</Words>
  <Characters>0</Characters>
  <Application>Microsoft Office PowerPoint</Application>
  <DocSecurity>0</DocSecurity>
  <PresentationFormat>Widescreen</PresentationFormat>
  <Lines>0</Lines>
  <Paragraphs>127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ArialMT</vt:lpstr>
      <vt:lpstr>Calibri</vt:lpstr>
      <vt:lpstr>Helvetica</vt:lpstr>
      <vt:lpstr>Helvetica Light</vt:lpstr>
      <vt:lpstr>Wingdings</vt:lpstr>
      <vt:lpstr>10_ FSL Logo Slide</vt:lpstr>
      <vt:lpstr>1_Master Content Slide</vt:lpstr>
      <vt:lpstr>2_Master Content Slide</vt:lpstr>
      <vt:lpstr>Technology announcement</vt:lpstr>
      <vt:lpstr>i.MX Processor Roadmap </vt:lpstr>
      <vt:lpstr>Market Challenges</vt:lpstr>
      <vt:lpstr>Announcing i.MX 7ULP Applications Processors</vt:lpstr>
      <vt:lpstr>PowerPoint Presentation</vt:lpstr>
      <vt:lpstr>PowerPoint Presentation</vt:lpstr>
      <vt:lpstr>PowerPoint Presentation</vt:lpstr>
      <vt:lpstr>PowerPoint Presentation</vt:lpstr>
      <vt:lpstr>i.MX 7ULP Family Summary</vt:lpstr>
      <vt:lpstr>PowerPoint Presentation</vt:lpstr>
    </vt:vector>
  </TitlesOfParts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Announcing new series of i.MX 7 processors</dc:title>
  <dc:creator>Nik Jedrzejewski</dc:creator>
  <cp:lastModifiedBy>Costello Julie-B28617</cp:lastModifiedBy>
  <cp:revision>84</cp:revision>
  <dcterms:created xsi:type="dcterms:W3CDTF">2017-01-04T18:04:18Z</dcterms:created>
  <dcterms:modified xsi:type="dcterms:W3CDTF">2017-03-09T16:31:37Z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0x0101000796C5944941F74584AD02892137F3D4</vt:lpwstr>
  </property>
  <property fmtid="{D5CDD505-2E9C-101B-9397-08002B2CF9AE}" pid="3" name="_dlc_DocIdItemGuid">
    <vt:lpwstr>62cced98-caa7-4761-bd98-77e4bf6ce32f</vt:lpwstr>
  </property>
</Properties>
</file>