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705" r:id="rId4"/>
    <p:sldMasterId id="2147483657" r:id="rId5"/>
  </p:sldMasterIdLst>
  <p:notesMasterIdLst>
    <p:notesMasterId r:id="rId27"/>
  </p:notesMasterIdLst>
  <p:handoutMasterIdLst>
    <p:handoutMasterId r:id="rId28"/>
  </p:handoutMasterIdLst>
  <p:sldIdLst>
    <p:sldId id="413" r:id="rId6"/>
    <p:sldId id="430" r:id="rId7"/>
    <p:sldId id="431" r:id="rId8"/>
    <p:sldId id="432" r:id="rId9"/>
    <p:sldId id="433" r:id="rId10"/>
    <p:sldId id="434" r:id="rId11"/>
    <p:sldId id="435" r:id="rId12"/>
    <p:sldId id="436" r:id="rId13"/>
    <p:sldId id="437" r:id="rId14"/>
    <p:sldId id="438" r:id="rId15"/>
    <p:sldId id="439" r:id="rId16"/>
    <p:sldId id="440" r:id="rId17"/>
    <p:sldId id="441" r:id="rId18"/>
    <p:sldId id="442" r:id="rId19"/>
    <p:sldId id="443" r:id="rId20"/>
    <p:sldId id="448" r:id="rId21"/>
    <p:sldId id="445" r:id="rId22"/>
    <p:sldId id="446" r:id="rId23"/>
    <p:sldId id="447" r:id="rId24"/>
    <p:sldId id="449" r:id="rId25"/>
    <p:sldId id="305" r:id="rId26"/>
  </p:sldIdLst>
  <p:sldSz cx="12192000" cy="6858000"/>
  <p:notesSz cx="7315200" cy="9601200"/>
  <p:custDataLst>
    <p:tags r:id="rId2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onnie Glendinning" initials=""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ACDE"/>
    <a:srgbClr val="54933E"/>
    <a:srgbClr val="537F9F"/>
    <a:srgbClr val="00BABA"/>
    <a:srgbClr val="F67B44"/>
    <a:srgbClr val="F3540D"/>
    <a:srgbClr val="586068"/>
    <a:srgbClr val="EFF0F1"/>
    <a:srgbClr val="FDB183"/>
    <a:srgbClr val="F9B9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59" autoAdjust="0"/>
    <p:restoredTop sz="99762" autoAdjust="0"/>
  </p:normalViewPr>
  <p:slideViewPr>
    <p:cSldViewPr snapToGrid="0">
      <p:cViewPr varScale="1">
        <p:scale>
          <a:sx n="86" d="100"/>
          <a:sy n="86" d="100"/>
        </p:scale>
        <p:origin x="600" y="72"/>
      </p:cViewPr>
      <p:guideLst>
        <p:guide orient="horz" pos="2160"/>
        <p:guide pos="3840"/>
      </p:guideLst>
    </p:cSldViewPr>
  </p:slid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63" d="100"/>
          <a:sy n="63" d="100"/>
        </p:scale>
        <p:origin x="3120" y="53"/>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commentAuthors" Target="commentAuthors.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3"/>
          <p:cNvSpPr>
            <a:spLocks noGrp="1" noChangeArrowheads="1"/>
          </p:cNvSpPr>
          <p:nvPr>
            <p:ph type="dt" sz="quarter" idx="1"/>
          </p:nvPr>
        </p:nvSpPr>
        <p:spPr bwMode="auto">
          <a:xfrm>
            <a:off x="2586092" y="9239448"/>
            <a:ext cx="2347414" cy="2720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200"/>
            </a:lvl1pPr>
          </a:lstStyle>
          <a:p>
            <a:pPr algn="l"/>
            <a:fld id="{FF589425-449D-4D80-B16A-0FCA3F0B391A}" type="datetime9">
              <a:rPr lang="en-US" sz="900">
                <a:solidFill>
                  <a:schemeClr val="tx1">
                    <a:lumMod val="75000"/>
                    <a:lumOff val="25000"/>
                  </a:schemeClr>
                </a:solidFill>
              </a:rPr>
              <a:pPr algn="l"/>
              <a:t>10/21/2019 11:37:36 AM</a:t>
            </a:fld>
            <a:endParaRPr lang="en-US" sz="900" dirty="0">
              <a:solidFill>
                <a:schemeClr val="tx1">
                  <a:lumMod val="75000"/>
                  <a:lumOff val="25000"/>
                </a:schemeClr>
              </a:solidFill>
            </a:endParaRPr>
          </a:p>
        </p:txBody>
      </p:sp>
      <p:sp>
        <p:nvSpPr>
          <p:cNvPr id="11" name="Rectangle 4"/>
          <p:cNvSpPr>
            <a:spLocks noGrp="1" noChangeArrowheads="1"/>
          </p:cNvSpPr>
          <p:nvPr>
            <p:ph type="ftr" sz="quarter" idx="2"/>
          </p:nvPr>
        </p:nvSpPr>
        <p:spPr bwMode="auto">
          <a:xfrm>
            <a:off x="452493" y="9239448"/>
            <a:ext cx="2732195" cy="2796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200"/>
            </a:lvl1pPr>
          </a:lstStyle>
          <a:p>
            <a:r>
              <a:rPr lang="en-US" sz="900" dirty="0">
                <a:solidFill>
                  <a:schemeClr val="tx1">
                    <a:lumMod val="75000"/>
                    <a:lumOff val="25000"/>
                  </a:schemeClr>
                </a:solidFill>
              </a:rPr>
              <a:t>Confidential and Proprietary, © NXP</a:t>
            </a:r>
          </a:p>
        </p:txBody>
      </p:sp>
      <p:sp>
        <p:nvSpPr>
          <p:cNvPr id="12" name="Rectangle 5"/>
          <p:cNvSpPr>
            <a:spLocks noGrp="1" noChangeArrowheads="1"/>
          </p:cNvSpPr>
          <p:nvPr>
            <p:ph type="sldNum" sz="quarter" idx="3"/>
          </p:nvPr>
        </p:nvSpPr>
        <p:spPr bwMode="auto">
          <a:xfrm>
            <a:off x="50464" y="9017036"/>
            <a:ext cx="416205"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B1A579D-3553-4F33-9067-7E7231905C3B}" type="slidenum">
              <a:rPr lang="en-US" sz="1000">
                <a:solidFill>
                  <a:schemeClr val="tx1">
                    <a:lumMod val="75000"/>
                    <a:lumOff val="25000"/>
                  </a:schemeClr>
                </a:solidFill>
              </a:rPr>
              <a:pPr/>
              <a:t>‹#›</a:t>
            </a:fld>
            <a:endParaRPr lang="en-US" sz="1000" dirty="0">
              <a:solidFill>
                <a:schemeClr val="tx1">
                  <a:lumMod val="75000"/>
                  <a:lumOff val="25000"/>
                </a:schemeClr>
              </a:solidFill>
            </a:endParaRPr>
          </a:p>
        </p:txBody>
      </p:sp>
      <p:grpSp>
        <p:nvGrpSpPr>
          <p:cNvPr id="13" name="Group 12"/>
          <p:cNvGrpSpPr/>
          <p:nvPr/>
        </p:nvGrpSpPr>
        <p:grpSpPr>
          <a:xfrm>
            <a:off x="6536576" y="9239119"/>
            <a:ext cx="516353" cy="185990"/>
            <a:chOff x="271463" y="2852738"/>
            <a:chExt cx="3190876" cy="1149350"/>
          </a:xfrm>
        </p:grpSpPr>
        <p:sp>
          <p:nvSpPr>
            <p:cNvPr id="14" name="Freeform 6"/>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7"/>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8"/>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9"/>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0"/>
            <p:cNvSpPr>
              <a:spLocks/>
            </p:cNvSpPr>
            <p:nvPr/>
          </p:nvSpPr>
          <p:spPr bwMode="auto">
            <a:xfrm>
              <a:off x="271463" y="2852738"/>
              <a:ext cx="1306513"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1789197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Rectangle 4"/>
          <p:cNvSpPr>
            <a:spLocks noGrp="1" noRot="1" noChangeAspect="1" noChangeArrowheads="1" noTextEdit="1"/>
          </p:cNvSpPr>
          <p:nvPr>
            <p:ph type="sldImg" idx="2"/>
          </p:nvPr>
        </p:nvSpPr>
        <p:spPr bwMode="auto">
          <a:xfrm>
            <a:off x="457200" y="720725"/>
            <a:ext cx="6400800" cy="360045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Rectangle 3"/>
          <p:cNvSpPr>
            <a:spLocks noGrp="1" noChangeArrowheads="1"/>
          </p:cNvSpPr>
          <p:nvPr>
            <p:ph type="dt" sz="quarter" idx="1"/>
          </p:nvPr>
        </p:nvSpPr>
        <p:spPr bwMode="auto">
          <a:xfrm>
            <a:off x="2586092" y="9239448"/>
            <a:ext cx="2347414" cy="2720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200"/>
            </a:lvl1pPr>
          </a:lstStyle>
          <a:p>
            <a:pPr algn="l"/>
            <a:fld id="{FF589425-449D-4D80-B16A-0FCA3F0B391A}" type="datetime9">
              <a:rPr lang="en-US" sz="900">
                <a:solidFill>
                  <a:schemeClr val="tx1">
                    <a:lumMod val="75000"/>
                    <a:lumOff val="25000"/>
                  </a:schemeClr>
                </a:solidFill>
              </a:rPr>
              <a:pPr algn="l"/>
              <a:t>10/21/2019 11:37:27 AM</a:t>
            </a:fld>
            <a:endParaRPr lang="en-US" sz="900" dirty="0">
              <a:solidFill>
                <a:schemeClr val="tx1">
                  <a:lumMod val="75000"/>
                  <a:lumOff val="25000"/>
                </a:schemeClr>
              </a:solidFill>
            </a:endParaRPr>
          </a:p>
        </p:txBody>
      </p:sp>
      <p:sp>
        <p:nvSpPr>
          <p:cNvPr id="13" name="Rectangle 4"/>
          <p:cNvSpPr>
            <a:spLocks noGrp="1" noChangeArrowheads="1"/>
          </p:cNvSpPr>
          <p:nvPr>
            <p:ph type="ftr" sz="quarter" idx="4"/>
          </p:nvPr>
        </p:nvSpPr>
        <p:spPr bwMode="auto">
          <a:xfrm>
            <a:off x="452493" y="9239448"/>
            <a:ext cx="2732195" cy="2796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200"/>
            </a:lvl1pPr>
          </a:lstStyle>
          <a:p>
            <a:r>
              <a:rPr lang="en-US" sz="900" dirty="0">
                <a:solidFill>
                  <a:schemeClr val="tx1">
                    <a:lumMod val="75000"/>
                    <a:lumOff val="25000"/>
                  </a:schemeClr>
                </a:solidFill>
              </a:rPr>
              <a:t>Confidential and Proprietary, © NXP</a:t>
            </a:r>
          </a:p>
        </p:txBody>
      </p:sp>
      <p:sp>
        <p:nvSpPr>
          <p:cNvPr id="14" name="Rectangle 5"/>
          <p:cNvSpPr>
            <a:spLocks noGrp="1" noChangeArrowheads="1"/>
          </p:cNvSpPr>
          <p:nvPr>
            <p:ph type="sldNum" sz="quarter" idx="5"/>
          </p:nvPr>
        </p:nvSpPr>
        <p:spPr bwMode="auto">
          <a:xfrm>
            <a:off x="50464" y="9017036"/>
            <a:ext cx="416205"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B1A579D-3553-4F33-9067-7E7231905C3B}" type="slidenum">
              <a:rPr lang="en-US" sz="1000">
                <a:solidFill>
                  <a:schemeClr val="tx1">
                    <a:lumMod val="75000"/>
                    <a:lumOff val="25000"/>
                  </a:schemeClr>
                </a:solidFill>
              </a:rPr>
              <a:pPr/>
              <a:t>‹#›</a:t>
            </a:fld>
            <a:endParaRPr lang="en-US" sz="1000" dirty="0">
              <a:solidFill>
                <a:schemeClr val="tx1">
                  <a:lumMod val="75000"/>
                  <a:lumOff val="25000"/>
                </a:schemeClr>
              </a:solidFill>
            </a:endParaRPr>
          </a:p>
        </p:txBody>
      </p:sp>
      <p:grpSp>
        <p:nvGrpSpPr>
          <p:cNvPr id="15" name="Group 14"/>
          <p:cNvGrpSpPr/>
          <p:nvPr/>
        </p:nvGrpSpPr>
        <p:grpSpPr>
          <a:xfrm>
            <a:off x="6536576" y="9239119"/>
            <a:ext cx="516353" cy="185990"/>
            <a:chOff x="271463" y="2852738"/>
            <a:chExt cx="3190876" cy="1149350"/>
          </a:xfrm>
        </p:grpSpPr>
        <p:sp>
          <p:nvSpPr>
            <p:cNvPr id="16" name="Freeform 6"/>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7"/>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8"/>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9"/>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0"/>
            <p:cNvSpPr>
              <a:spLocks/>
            </p:cNvSpPr>
            <p:nvPr/>
          </p:nvSpPr>
          <p:spPr bwMode="auto">
            <a:xfrm>
              <a:off x="271463" y="2852738"/>
              <a:ext cx="1306513"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50800221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02_Master Title Slide">
    <p:spTree>
      <p:nvGrpSpPr>
        <p:cNvPr id="1" name=""/>
        <p:cNvGrpSpPr/>
        <p:nvPr/>
      </p:nvGrpSpPr>
      <p:grpSpPr>
        <a:xfrm>
          <a:off x="0" y="0"/>
          <a:ext cx="0" cy="0"/>
          <a:chOff x="0" y="0"/>
          <a:chExt cx="0" cy="0"/>
        </a:xfrm>
      </p:grpSpPr>
      <p:sp>
        <p:nvSpPr>
          <p:cNvPr id="90" name="Text Placeholder 89"/>
          <p:cNvSpPr>
            <a:spLocks noGrp="1"/>
          </p:cNvSpPr>
          <p:nvPr userDrawn="1">
            <p:ph type="body" sz="quarter" idx="12"/>
          </p:nvPr>
        </p:nvSpPr>
        <p:spPr>
          <a:xfrm>
            <a:off x="431371" y="2817332"/>
            <a:ext cx="5131229" cy="1297467"/>
          </a:xfrm>
        </p:spPr>
        <p:txBody>
          <a:bodyPr>
            <a:normAutofit/>
          </a:bodyPr>
          <a:lstStyle>
            <a:lvl1pPr marL="0" indent="0" algn="r">
              <a:lnSpc>
                <a:spcPct val="100000"/>
              </a:lnSpc>
              <a:buFontTx/>
              <a:buNone/>
              <a:defRPr sz="2000" b="0" cap="all" spc="-60" baseline="0">
                <a:solidFill>
                  <a:schemeClr val="tx2">
                    <a:lumMod val="75000"/>
                  </a:schemeClr>
                </a:solidFill>
                <a:latin typeface="+mj-lt"/>
              </a:defRPr>
            </a:lvl1pPr>
            <a:lvl2pPr marL="233363" indent="0">
              <a:buFontTx/>
              <a:buNone/>
              <a:defRPr/>
            </a:lvl2pPr>
            <a:lvl3pPr marL="401638" indent="0">
              <a:buFontTx/>
              <a:buNone/>
              <a:defRPr/>
            </a:lvl3pPr>
            <a:lvl4pPr marL="569912" indent="0">
              <a:buFontTx/>
              <a:buNone/>
              <a:defRPr/>
            </a:lvl4pPr>
            <a:lvl5pPr marL="746125" indent="0">
              <a:buFontTx/>
              <a:buNone/>
              <a:defRPr/>
            </a:lvl5pPr>
          </a:lstStyle>
          <a:p>
            <a:pPr lvl="0"/>
            <a:r>
              <a:rPr lang="en-US" altLang="zh-CN"/>
              <a:t>Edit Master text styles</a:t>
            </a:r>
          </a:p>
        </p:txBody>
      </p:sp>
      <p:sp>
        <p:nvSpPr>
          <p:cNvPr id="27" name="Rectangle 183"/>
          <p:cNvSpPr>
            <a:spLocks noGrp="1" noChangeArrowheads="1"/>
          </p:cNvSpPr>
          <p:nvPr userDrawn="1">
            <p:ph type="subTitle" idx="1" hasCustomPrompt="1"/>
          </p:nvPr>
        </p:nvSpPr>
        <p:spPr bwMode="blackWhite">
          <a:xfrm>
            <a:off x="5612971" y="2042632"/>
            <a:ext cx="4216829" cy="992668"/>
          </a:xfrm>
          <a:prstGeom prst="rect">
            <a:avLst/>
          </a:prstGeom>
          <a:ln w="25400" algn="ctr"/>
          <a:effectLst/>
        </p:spPr>
        <p:txBody>
          <a:bodyPr tIns="0" bIns="91440" anchor="t">
            <a:noAutofit/>
          </a:bodyPr>
          <a:lstStyle>
            <a:lvl1pPr marL="0" indent="0" algn="l" rtl="0" fontAlgn="base">
              <a:lnSpc>
                <a:spcPct val="100000"/>
              </a:lnSpc>
              <a:spcBef>
                <a:spcPct val="25000"/>
              </a:spcBef>
              <a:spcAft>
                <a:spcPct val="0"/>
              </a:spcAft>
              <a:buClrTx/>
              <a:buFont typeface="Arial" charset="0"/>
              <a:buNone/>
              <a:defRPr lang="en-US" sz="2400" b="1" kern="1200" cap="all" spc="-60" baseline="0" dirty="0" smtClean="0">
                <a:solidFill>
                  <a:schemeClr val="tx2">
                    <a:lumMod val="75000"/>
                  </a:schemeClr>
                </a:solidFill>
                <a:effectLst/>
                <a:latin typeface="+mj-lt"/>
                <a:ea typeface="+mn-ea"/>
                <a:cs typeface="+mn-cs"/>
              </a:defRPr>
            </a:lvl1pPr>
          </a:lstStyle>
          <a:p>
            <a:pPr lvl="0"/>
            <a:r>
              <a:rPr lang="en-US" dirty="0"/>
              <a:t>Click to edit Master text styles</a:t>
            </a:r>
          </a:p>
        </p:txBody>
      </p:sp>
      <p:sp>
        <p:nvSpPr>
          <p:cNvPr id="28" name="Rectangle 182"/>
          <p:cNvSpPr>
            <a:spLocks noGrp="1" noChangeArrowheads="1"/>
          </p:cNvSpPr>
          <p:nvPr userDrawn="1">
            <p:ph type="ctrTitle" hasCustomPrompt="1"/>
          </p:nvPr>
        </p:nvSpPr>
        <p:spPr bwMode="blackWhite">
          <a:xfrm>
            <a:off x="431371" y="1052032"/>
            <a:ext cx="5131229" cy="1716568"/>
          </a:xfrm>
          <a:ln w="25400"/>
          <a:effectLst/>
        </p:spPr>
        <p:txBody>
          <a:bodyPr tIns="91440" bIns="91440" anchor="t"/>
          <a:lstStyle>
            <a:lvl1pPr algn="l">
              <a:lnSpc>
                <a:spcPct val="100000"/>
              </a:lnSpc>
              <a:spcBef>
                <a:spcPct val="25000"/>
              </a:spcBef>
              <a:defRPr lang="en-US" sz="2900" b="1" kern="1200" cap="all" spc="-60" baseline="0" dirty="0">
                <a:solidFill>
                  <a:schemeClr val="tx2">
                    <a:lumMod val="75000"/>
                  </a:schemeClr>
                </a:solidFill>
                <a:effectLst/>
                <a:latin typeface="Arial" charset="0"/>
                <a:ea typeface="+mn-ea"/>
                <a:cs typeface="+mn-cs"/>
              </a:defRPr>
            </a:lvl1pPr>
          </a:lstStyle>
          <a:p>
            <a:r>
              <a:rPr lang="en-US" dirty="0"/>
              <a:t>Title Goes Here</a:t>
            </a:r>
            <a:br>
              <a:rPr lang="en-US" dirty="0"/>
            </a:br>
            <a:r>
              <a:rPr lang="en-US" dirty="0"/>
              <a:t>Second Line Optional</a:t>
            </a:r>
          </a:p>
        </p:txBody>
      </p:sp>
      <p:pic>
        <p:nvPicPr>
          <p:cNvPr id="67" name="Picture 6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48" y="4296291"/>
            <a:ext cx="12186303" cy="1076770"/>
          </a:xfrm>
          <a:prstGeom prst="rect">
            <a:avLst/>
          </a:prstGeom>
        </p:spPr>
      </p:pic>
      <p:sp>
        <p:nvSpPr>
          <p:cNvPr id="51" name="TextBox 50"/>
          <p:cNvSpPr txBox="1"/>
          <p:nvPr userDrawn="1"/>
        </p:nvSpPr>
        <p:spPr>
          <a:xfrm>
            <a:off x="777827" y="6303694"/>
            <a:ext cx="3643043" cy="308777"/>
          </a:xfrm>
          <a:prstGeom prst="rect">
            <a:avLst/>
          </a:prstGeom>
          <a:noFill/>
        </p:spPr>
        <p:txBody>
          <a:bodyPr wrap="square" rtlCol="0">
            <a:noAutofit/>
          </a:bodyPr>
          <a:lstStyle/>
          <a:p>
            <a:pPr algn="l"/>
            <a:r>
              <a:rPr lang="en-US" sz="1300" b="0" i="0" cap="all" baseline="0" dirty="0">
                <a:solidFill>
                  <a:schemeClr val="tx1">
                    <a:lumMod val="50000"/>
                    <a:lumOff val="50000"/>
                  </a:schemeClr>
                </a:solidFill>
              </a:rPr>
              <a:t>Company confidential</a:t>
            </a:r>
          </a:p>
        </p:txBody>
      </p:sp>
      <p:grpSp>
        <p:nvGrpSpPr>
          <p:cNvPr id="13" name="Group 12"/>
          <p:cNvGrpSpPr/>
          <p:nvPr userDrawn="1"/>
        </p:nvGrpSpPr>
        <p:grpSpPr>
          <a:xfrm>
            <a:off x="6710636" y="5931672"/>
            <a:ext cx="5224214" cy="670193"/>
            <a:chOff x="7003917" y="-725488"/>
            <a:chExt cx="10382383" cy="1331913"/>
          </a:xfrm>
        </p:grpSpPr>
        <p:sp>
          <p:nvSpPr>
            <p:cNvPr id="14" name="Rectangle 12"/>
            <p:cNvSpPr>
              <a:spLocks noChangeArrowheads="1"/>
            </p:cNvSpPr>
            <p:nvPr userDrawn="1"/>
          </p:nvSpPr>
          <p:spPr bwMode="auto">
            <a:xfrm>
              <a:off x="10345738" y="-725488"/>
              <a:ext cx="28575" cy="1331913"/>
            </a:xfrm>
            <a:prstGeom prst="rect">
              <a:avLst/>
            </a:prstGeom>
            <a:solidFill>
              <a:srgbClr val="00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 name="Rectangle 13"/>
            <p:cNvSpPr>
              <a:spLocks noChangeArrowheads="1"/>
            </p:cNvSpPr>
            <p:nvPr userDrawn="1"/>
          </p:nvSpPr>
          <p:spPr bwMode="auto">
            <a:xfrm>
              <a:off x="17357725" y="-725488"/>
              <a:ext cx="28575" cy="1331913"/>
            </a:xfrm>
            <a:prstGeom prst="rect">
              <a:avLst/>
            </a:prstGeom>
            <a:solidFill>
              <a:srgbClr val="00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userDrawn="1"/>
          </p:nvSpPr>
          <p:spPr bwMode="auto">
            <a:xfrm>
              <a:off x="10807700" y="-511175"/>
              <a:ext cx="250825" cy="395288"/>
            </a:xfrm>
            <a:custGeom>
              <a:avLst/>
              <a:gdLst>
                <a:gd name="T0" fmla="*/ 88 w 158"/>
                <a:gd name="T1" fmla="*/ 0 h 249"/>
                <a:gd name="T2" fmla="*/ 114 w 158"/>
                <a:gd name="T3" fmla="*/ 2 h 249"/>
                <a:gd name="T4" fmla="*/ 137 w 158"/>
                <a:gd name="T5" fmla="*/ 9 h 249"/>
                <a:gd name="T6" fmla="*/ 156 w 158"/>
                <a:gd name="T7" fmla="*/ 26 h 249"/>
                <a:gd name="T8" fmla="*/ 130 w 158"/>
                <a:gd name="T9" fmla="*/ 51 h 249"/>
                <a:gd name="T10" fmla="*/ 114 w 158"/>
                <a:gd name="T11" fmla="*/ 35 h 249"/>
                <a:gd name="T12" fmla="*/ 88 w 158"/>
                <a:gd name="T13" fmla="*/ 30 h 249"/>
                <a:gd name="T14" fmla="*/ 65 w 158"/>
                <a:gd name="T15" fmla="*/ 33 h 249"/>
                <a:gd name="T16" fmla="*/ 51 w 158"/>
                <a:gd name="T17" fmla="*/ 42 h 249"/>
                <a:gd name="T18" fmla="*/ 44 w 158"/>
                <a:gd name="T19" fmla="*/ 54 h 249"/>
                <a:gd name="T20" fmla="*/ 41 w 158"/>
                <a:gd name="T21" fmla="*/ 65 h 249"/>
                <a:gd name="T22" fmla="*/ 46 w 158"/>
                <a:gd name="T23" fmla="*/ 84 h 249"/>
                <a:gd name="T24" fmla="*/ 55 w 158"/>
                <a:gd name="T25" fmla="*/ 93 h 249"/>
                <a:gd name="T26" fmla="*/ 72 w 158"/>
                <a:gd name="T27" fmla="*/ 103 h 249"/>
                <a:gd name="T28" fmla="*/ 90 w 158"/>
                <a:gd name="T29" fmla="*/ 110 h 249"/>
                <a:gd name="T30" fmla="*/ 109 w 158"/>
                <a:gd name="T31" fmla="*/ 114 h 249"/>
                <a:gd name="T32" fmla="*/ 128 w 158"/>
                <a:gd name="T33" fmla="*/ 124 h 249"/>
                <a:gd name="T34" fmla="*/ 144 w 158"/>
                <a:gd name="T35" fmla="*/ 135 h 249"/>
                <a:gd name="T36" fmla="*/ 156 w 158"/>
                <a:gd name="T37" fmla="*/ 151 h 249"/>
                <a:gd name="T38" fmla="*/ 158 w 158"/>
                <a:gd name="T39" fmla="*/ 177 h 249"/>
                <a:gd name="T40" fmla="*/ 156 w 158"/>
                <a:gd name="T41" fmla="*/ 203 h 249"/>
                <a:gd name="T42" fmla="*/ 144 w 158"/>
                <a:gd name="T43" fmla="*/ 221 h 249"/>
                <a:gd name="T44" fmla="*/ 125 w 158"/>
                <a:gd name="T45" fmla="*/ 238 h 249"/>
                <a:gd name="T46" fmla="*/ 102 w 158"/>
                <a:gd name="T47" fmla="*/ 247 h 249"/>
                <a:gd name="T48" fmla="*/ 76 w 158"/>
                <a:gd name="T49" fmla="*/ 249 h 249"/>
                <a:gd name="T50" fmla="*/ 46 w 158"/>
                <a:gd name="T51" fmla="*/ 247 h 249"/>
                <a:gd name="T52" fmla="*/ 21 w 158"/>
                <a:gd name="T53" fmla="*/ 235 h 249"/>
                <a:gd name="T54" fmla="*/ 0 w 158"/>
                <a:gd name="T55" fmla="*/ 217 h 249"/>
                <a:gd name="T56" fmla="*/ 28 w 158"/>
                <a:gd name="T57" fmla="*/ 193 h 249"/>
                <a:gd name="T58" fmla="*/ 41 w 158"/>
                <a:gd name="T59" fmla="*/ 210 h 249"/>
                <a:gd name="T60" fmla="*/ 58 w 158"/>
                <a:gd name="T61" fmla="*/ 217 h 249"/>
                <a:gd name="T62" fmla="*/ 76 w 158"/>
                <a:gd name="T63" fmla="*/ 219 h 249"/>
                <a:gd name="T64" fmla="*/ 93 w 158"/>
                <a:gd name="T65" fmla="*/ 217 h 249"/>
                <a:gd name="T66" fmla="*/ 109 w 158"/>
                <a:gd name="T67" fmla="*/ 210 h 249"/>
                <a:gd name="T68" fmla="*/ 121 w 158"/>
                <a:gd name="T69" fmla="*/ 198 h 249"/>
                <a:gd name="T70" fmla="*/ 125 w 158"/>
                <a:gd name="T71" fmla="*/ 179 h 249"/>
                <a:gd name="T72" fmla="*/ 121 w 158"/>
                <a:gd name="T73" fmla="*/ 165 h 249"/>
                <a:gd name="T74" fmla="*/ 109 w 158"/>
                <a:gd name="T75" fmla="*/ 154 h 249"/>
                <a:gd name="T76" fmla="*/ 95 w 158"/>
                <a:gd name="T77" fmla="*/ 147 h 249"/>
                <a:gd name="T78" fmla="*/ 76 w 158"/>
                <a:gd name="T79" fmla="*/ 140 h 249"/>
                <a:gd name="T80" fmla="*/ 55 w 158"/>
                <a:gd name="T81" fmla="*/ 133 h 249"/>
                <a:gd name="T82" fmla="*/ 37 w 158"/>
                <a:gd name="T83" fmla="*/ 126 h 249"/>
                <a:gd name="T84" fmla="*/ 23 w 158"/>
                <a:gd name="T85" fmla="*/ 112 h 249"/>
                <a:gd name="T86" fmla="*/ 11 w 158"/>
                <a:gd name="T87" fmla="*/ 93 h 249"/>
                <a:gd name="T88" fmla="*/ 7 w 158"/>
                <a:gd name="T89" fmla="*/ 65 h 249"/>
                <a:gd name="T90" fmla="*/ 9 w 158"/>
                <a:gd name="T91" fmla="*/ 49 h 249"/>
                <a:gd name="T92" fmla="*/ 18 w 158"/>
                <a:gd name="T93" fmla="*/ 30 h 249"/>
                <a:gd name="T94" fmla="*/ 35 w 158"/>
                <a:gd name="T95" fmla="*/ 14 h 249"/>
                <a:gd name="T96" fmla="*/ 58 w 158"/>
                <a:gd name="T97" fmla="*/ 2 h 249"/>
                <a:gd name="T98" fmla="*/ 88 w 158"/>
                <a:gd name="T99"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8" h="249">
                  <a:moveTo>
                    <a:pt x="88" y="0"/>
                  </a:moveTo>
                  <a:lnTo>
                    <a:pt x="114" y="2"/>
                  </a:lnTo>
                  <a:lnTo>
                    <a:pt x="137" y="9"/>
                  </a:lnTo>
                  <a:lnTo>
                    <a:pt x="156" y="26"/>
                  </a:lnTo>
                  <a:lnTo>
                    <a:pt x="130" y="51"/>
                  </a:lnTo>
                  <a:lnTo>
                    <a:pt x="114" y="35"/>
                  </a:lnTo>
                  <a:lnTo>
                    <a:pt x="88" y="30"/>
                  </a:lnTo>
                  <a:lnTo>
                    <a:pt x="65" y="33"/>
                  </a:lnTo>
                  <a:lnTo>
                    <a:pt x="51" y="42"/>
                  </a:lnTo>
                  <a:lnTo>
                    <a:pt x="44" y="54"/>
                  </a:lnTo>
                  <a:lnTo>
                    <a:pt x="41" y="65"/>
                  </a:lnTo>
                  <a:lnTo>
                    <a:pt x="46" y="84"/>
                  </a:lnTo>
                  <a:lnTo>
                    <a:pt x="55" y="93"/>
                  </a:lnTo>
                  <a:lnTo>
                    <a:pt x="72" y="103"/>
                  </a:lnTo>
                  <a:lnTo>
                    <a:pt x="90" y="110"/>
                  </a:lnTo>
                  <a:lnTo>
                    <a:pt x="109" y="114"/>
                  </a:lnTo>
                  <a:lnTo>
                    <a:pt x="128" y="124"/>
                  </a:lnTo>
                  <a:lnTo>
                    <a:pt x="144" y="135"/>
                  </a:lnTo>
                  <a:lnTo>
                    <a:pt x="156" y="151"/>
                  </a:lnTo>
                  <a:lnTo>
                    <a:pt x="158" y="177"/>
                  </a:lnTo>
                  <a:lnTo>
                    <a:pt x="156" y="203"/>
                  </a:lnTo>
                  <a:lnTo>
                    <a:pt x="144" y="221"/>
                  </a:lnTo>
                  <a:lnTo>
                    <a:pt x="125" y="238"/>
                  </a:lnTo>
                  <a:lnTo>
                    <a:pt x="102" y="247"/>
                  </a:lnTo>
                  <a:lnTo>
                    <a:pt x="76" y="249"/>
                  </a:lnTo>
                  <a:lnTo>
                    <a:pt x="46" y="247"/>
                  </a:lnTo>
                  <a:lnTo>
                    <a:pt x="21" y="235"/>
                  </a:lnTo>
                  <a:lnTo>
                    <a:pt x="0" y="217"/>
                  </a:lnTo>
                  <a:lnTo>
                    <a:pt x="28" y="193"/>
                  </a:lnTo>
                  <a:lnTo>
                    <a:pt x="41" y="210"/>
                  </a:lnTo>
                  <a:lnTo>
                    <a:pt x="58" y="217"/>
                  </a:lnTo>
                  <a:lnTo>
                    <a:pt x="76" y="219"/>
                  </a:lnTo>
                  <a:lnTo>
                    <a:pt x="93" y="217"/>
                  </a:lnTo>
                  <a:lnTo>
                    <a:pt x="109" y="210"/>
                  </a:lnTo>
                  <a:lnTo>
                    <a:pt x="121" y="198"/>
                  </a:lnTo>
                  <a:lnTo>
                    <a:pt x="125" y="179"/>
                  </a:lnTo>
                  <a:lnTo>
                    <a:pt x="121" y="165"/>
                  </a:lnTo>
                  <a:lnTo>
                    <a:pt x="109" y="154"/>
                  </a:lnTo>
                  <a:lnTo>
                    <a:pt x="95" y="147"/>
                  </a:lnTo>
                  <a:lnTo>
                    <a:pt x="76" y="140"/>
                  </a:lnTo>
                  <a:lnTo>
                    <a:pt x="55" y="133"/>
                  </a:lnTo>
                  <a:lnTo>
                    <a:pt x="37" y="126"/>
                  </a:lnTo>
                  <a:lnTo>
                    <a:pt x="23" y="112"/>
                  </a:lnTo>
                  <a:lnTo>
                    <a:pt x="11" y="93"/>
                  </a:lnTo>
                  <a:lnTo>
                    <a:pt x="7" y="65"/>
                  </a:lnTo>
                  <a:lnTo>
                    <a:pt x="9" y="49"/>
                  </a:lnTo>
                  <a:lnTo>
                    <a:pt x="18" y="30"/>
                  </a:lnTo>
                  <a:lnTo>
                    <a:pt x="35" y="14"/>
                  </a:lnTo>
                  <a:lnTo>
                    <a:pt x="58" y="2"/>
                  </a:lnTo>
                  <a:lnTo>
                    <a:pt x="88"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userDrawn="1"/>
          </p:nvSpPr>
          <p:spPr bwMode="auto">
            <a:xfrm>
              <a:off x="11136313" y="-503238"/>
              <a:ext cx="254000" cy="381000"/>
            </a:xfrm>
            <a:custGeom>
              <a:avLst/>
              <a:gdLst>
                <a:gd name="T0" fmla="*/ 0 w 160"/>
                <a:gd name="T1" fmla="*/ 0 h 240"/>
                <a:gd name="T2" fmla="*/ 153 w 160"/>
                <a:gd name="T3" fmla="*/ 0 h 240"/>
                <a:gd name="T4" fmla="*/ 153 w 160"/>
                <a:gd name="T5" fmla="*/ 30 h 240"/>
                <a:gd name="T6" fmla="*/ 32 w 160"/>
                <a:gd name="T7" fmla="*/ 30 h 240"/>
                <a:gd name="T8" fmla="*/ 32 w 160"/>
                <a:gd name="T9" fmla="*/ 102 h 240"/>
                <a:gd name="T10" fmla="*/ 146 w 160"/>
                <a:gd name="T11" fmla="*/ 102 h 240"/>
                <a:gd name="T12" fmla="*/ 146 w 160"/>
                <a:gd name="T13" fmla="*/ 133 h 240"/>
                <a:gd name="T14" fmla="*/ 32 w 160"/>
                <a:gd name="T15" fmla="*/ 133 h 240"/>
                <a:gd name="T16" fmla="*/ 32 w 160"/>
                <a:gd name="T17" fmla="*/ 209 h 240"/>
                <a:gd name="T18" fmla="*/ 160 w 160"/>
                <a:gd name="T19" fmla="*/ 209 h 240"/>
                <a:gd name="T20" fmla="*/ 160 w 160"/>
                <a:gd name="T21" fmla="*/ 240 h 240"/>
                <a:gd name="T22" fmla="*/ 0 w 160"/>
                <a:gd name="T23" fmla="*/ 240 h 240"/>
                <a:gd name="T24" fmla="*/ 0 w 160"/>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240">
                  <a:moveTo>
                    <a:pt x="0" y="0"/>
                  </a:moveTo>
                  <a:lnTo>
                    <a:pt x="153" y="0"/>
                  </a:lnTo>
                  <a:lnTo>
                    <a:pt x="153" y="30"/>
                  </a:lnTo>
                  <a:lnTo>
                    <a:pt x="32" y="30"/>
                  </a:lnTo>
                  <a:lnTo>
                    <a:pt x="32" y="102"/>
                  </a:lnTo>
                  <a:lnTo>
                    <a:pt x="146" y="102"/>
                  </a:lnTo>
                  <a:lnTo>
                    <a:pt x="146" y="133"/>
                  </a:lnTo>
                  <a:lnTo>
                    <a:pt x="32" y="133"/>
                  </a:lnTo>
                  <a:lnTo>
                    <a:pt x="32" y="209"/>
                  </a:lnTo>
                  <a:lnTo>
                    <a:pt x="160" y="209"/>
                  </a:lnTo>
                  <a:lnTo>
                    <a:pt x="160"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userDrawn="1"/>
          </p:nvSpPr>
          <p:spPr bwMode="auto">
            <a:xfrm>
              <a:off x="11428413" y="-511175"/>
              <a:ext cx="339725" cy="395288"/>
            </a:xfrm>
            <a:custGeom>
              <a:avLst/>
              <a:gdLst>
                <a:gd name="T0" fmla="*/ 125 w 214"/>
                <a:gd name="T1" fmla="*/ 0 h 249"/>
                <a:gd name="T2" fmla="*/ 156 w 214"/>
                <a:gd name="T3" fmla="*/ 2 h 249"/>
                <a:gd name="T4" fmla="*/ 186 w 214"/>
                <a:gd name="T5" fmla="*/ 16 h 249"/>
                <a:gd name="T6" fmla="*/ 209 w 214"/>
                <a:gd name="T7" fmla="*/ 37 h 249"/>
                <a:gd name="T8" fmla="*/ 181 w 214"/>
                <a:gd name="T9" fmla="*/ 56 h 249"/>
                <a:gd name="T10" fmla="*/ 165 w 214"/>
                <a:gd name="T11" fmla="*/ 42 h 249"/>
                <a:gd name="T12" fmla="*/ 146 w 214"/>
                <a:gd name="T13" fmla="*/ 33 h 249"/>
                <a:gd name="T14" fmla="*/ 123 w 214"/>
                <a:gd name="T15" fmla="*/ 30 h 249"/>
                <a:gd name="T16" fmla="*/ 95 w 214"/>
                <a:gd name="T17" fmla="*/ 35 h 249"/>
                <a:gd name="T18" fmla="*/ 69 w 214"/>
                <a:gd name="T19" fmla="*/ 49 h 249"/>
                <a:gd name="T20" fmla="*/ 51 w 214"/>
                <a:gd name="T21" fmla="*/ 70 h 249"/>
                <a:gd name="T22" fmla="*/ 39 w 214"/>
                <a:gd name="T23" fmla="*/ 96 h 249"/>
                <a:gd name="T24" fmla="*/ 34 w 214"/>
                <a:gd name="T25" fmla="*/ 126 h 249"/>
                <a:gd name="T26" fmla="*/ 39 w 214"/>
                <a:gd name="T27" fmla="*/ 156 h 249"/>
                <a:gd name="T28" fmla="*/ 51 w 214"/>
                <a:gd name="T29" fmla="*/ 182 h 249"/>
                <a:gd name="T30" fmla="*/ 69 w 214"/>
                <a:gd name="T31" fmla="*/ 200 h 249"/>
                <a:gd name="T32" fmla="*/ 93 w 214"/>
                <a:gd name="T33" fmla="*/ 214 h 249"/>
                <a:gd name="T34" fmla="*/ 123 w 214"/>
                <a:gd name="T35" fmla="*/ 219 h 249"/>
                <a:gd name="T36" fmla="*/ 149 w 214"/>
                <a:gd name="T37" fmla="*/ 217 h 249"/>
                <a:gd name="T38" fmla="*/ 169 w 214"/>
                <a:gd name="T39" fmla="*/ 205 h 249"/>
                <a:gd name="T40" fmla="*/ 186 w 214"/>
                <a:gd name="T41" fmla="*/ 189 h 249"/>
                <a:gd name="T42" fmla="*/ 214 w 214"/>
                <a:gd name="T43" fmla="*/ 207 h 249"/>
                <a:gd name="T44" fmla="*/ 207 w 214"/>
                <a:gd name="T45" fmla="*/ 217 h 249"/>
                <a:gd name="T46" fmla="*/ 195 w 214"/>
                <a:gd name="T47" fmla="*/ 228 h 249"/>
                <a:gd name="T48" fmla="*/ 176 w 214"/>
                <a:gd name="T49" fmla="*/ 238 h 249"/>
                <a:gd name="T50" fmla="*/ 153 w 214"/>
                <a:gd name="T51" fmla="*/ 247 h 249"/>
                <a:gd name="T52" fmla="*/ 123 w 214"/>
                <a:gd name="T53" fmla="*/ 249 h 249"/>
                <a:gd name="T54" fmla="*/ 88 w 214"/>
                <a:gd name="T55" fmla="*/ 245 h 249"/>
                <a:gd name="T56" fmla="*/ 58 w 214"/>
                <a:gd name="T57" fmla="*/ 231 h 249"/>
                <a:gd name="T58" fmla="*/ 32 w 214"/>
                <a:gd name="T59" fmla="*/ 212 h 249"/>
                <a:gd name="T60" fmla="*/ 16 w 214"/>
                <a:gd name="T61" fmla="*/ 186 h 249"/>
                <a:gd name="T62" fmla="*/ 4 w 214"/>
                <a:gd name="T63" fmla="*/ 156 h 249"/>
                <a:gd name="T64" fmla="*/ 0 w 214"/>
                <a:gd name="T65" fmla="*/ 126 h 249"/>
                <a:gd name="T66" fmla="*/ 7 w 214"/>
                <a:gd name="T67" fmla="*/ 84 h 249"/>
                <a:gd name="T68" fmla="*/ 23 w 214"/>
                <a:gd name="T69" fmla="*/ 49 h 249"/>
                <a:gd name="T70" fmla="*/ 48 w 214"/>
                <a:gd name="T71" fmla="*/ 23 h 249"/>
                <a:gd name="T72" fmla="*/ 83 w 214"/>
                <a:gd name="T73" fmla="*/ 5 h 249"/>
                <a:gd name="T74" fmla="*/ 125 w 214"/>
                <a:gd name="T75"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4" h="249">
                  <a:moveTo>
                    <a:pt x="125" y="0"/>
                  </a:moveTo>
                  <a:lnTo>
                    <a:pt x="156" y="2"/>
                  </a:lnTo>
                  <a:lnTo>
                    <a:pt x="186" y="16"/>
                  </a:lnTo>
                  <a:lnTo>
                    <a:pt x="209" y="37"/>
                  </a:lnTo>
                  <a:lnTo>
                    <a:pt x="181" y="56"/>
                  </a:lnTo>
                  <a:lnTo>
                    <a:pt x="165" y="42"/>
                  </a:lnTo>
                  <a:lnTo>
                    <a:pt x="146" y="33"/>
                  </a:lnTo>
                  <a:lnTo>
                    <a:pt x="123" y="30"/>
                  </a:lnTo>
                  <a:lnTo>
                    <a:pt x="95" y="35"/>
                  </a:lnTo>
                  <a:lnTo>
                    <a:pt x="69" y="49"/>
                  </a:lnTo>
                  <a:lnTo>
                    <a:pt x="51" y="70"/>
                  </a:lnTo>
                  <a:lnTo>
                    <a:pt x="39" y="96"/>
                  </a:lnTo>
                  <a:lnTo>
                    <a:pt x="34" y="126"/>
                  </a:lnTo>
                  <a:lnTo>
                    <a:pt x="39" y="156"/>
                  </a:lnTo>
                  <a:lnTo>
                    <a:pt x="51" y="182"/>
                  </a:lnTo>
                  <a:lnTo>
                    <a:pt x="69" y="200"/>
                  </a:lnTo>
                  <a:lnTo>
                    <a:pt x="93" y="214"/>
                  </a:lnTo>
                  <a:lnTo>
                    <a:pt x="123" y="219"/>
                  </a:lnTo>
                  <a:lnTo>
                    <a:pt x="149" y="217"/>
                  </a:lnTo>
                  <a:lnTo>
                    <a:pt x="169" y="205"/>
                  </a:lnTo>
                  <a:lnTo>
                    <a:pt x="186" y="189"/>
                  </a:lnTo>
                  <a:lnTo>
                    <a:pt x="214" y="207"/>
                  </a:lnTo>
                  <a:lnTo>
                    <a:pt x="207" y="217"/>
                  </a:lnTo>
                  <a:lnTo>
                    <a:pt x="195" y="228"/>
                  </a:lnTo>
                  <a:lnTo>
                    <a:pt x="176" y="238"/>
                  </a:lnTo>
                  <a:lnTo>
                    <a:pt x="153" y="247"/>
                  </a:lnTo>
                  <a:lnTo>
                    <a:pt x="123" y="249"/>
                  </a:lnTo>
                  <a:lnTo>
                    <a:pt x="88" y="245"/>
                  </a:lnTo>
                  <a:lnTo>
                    <a:pt x="58" y="231"/>
                  </a:lnTo>
                  <a:lnTo>
                    <a:pt x="32" y="212"/>
                  </a:lnTo>
                  <a:lnTo>
                    <a:pt x="16" y="186"/>
                  </a:lnTo>
                  <a:lnTo>
                    <a:pt x="4" y="156"/>
                  </a:lnTo>
                  <a:lnTo>
                    <a:pt x="0" y="126"/>
                  </a:lnTo>
                  <a:lnTo>
                    <a:pt x="7" y="84"/>
                  </a:lnTo>
                  <a:lnTo>
                    <a:pt x="23" y="49"/>
                  </a:lnTo>
                  <a:lnTo>
                    <a:pt x="48" y="23"/>
                  </a:lnTo>
                  <a:lnTo>
                    <a:pt x="83" y="5"/>
                  </a:lnTo>
                  <a:lnTo>
                    <a:pt x="12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userDrawn="1"/>
          </p:nvSpPr>
          <p:spPr bwMode="auto">
            <a:xfrm>
              <a:off x="11812588" y="-503238"/>
              <a:ext cx="290513" cy="387350"/>
            </a:xfrm>
            <a:custGeom>
              <a:avLst/>
              <a:gdLst>
                <a:gd name="T0" fmla="*/ 0 w 183"/>
                <a:gd name="T1" fmla="*/ 0 h 244"/>
                <a:gd name="T2" fmla="*/ 32 w 183"/>
                <a:gd name="T3" fmla="*/ 0 h 244"/>
                <a:gd name="T4" fmla="*/ 32 w 183"/>
                <a:gd name="T5" fmla="*/ 146 h 244"/>
                <a:gd name="T6" fmla="*/ 35 w 183"/>
                <a:gd name="T7" fmla="*/ 165 h 244"/>
                <a:gd name="T8" fmla="*/ 39 w 183"/>
                <a:gd name="T9" fmla="*/ 184 h 244"/>
                <a:gd name="T10" fmla="*/ 51 w 183"/>
                <a:gd name="T11" fmla="*/ 200 h 244"/>
                <a:gd name="T12" fmla="*/ 67 w 183"/>
                <a:gd name="T13" fmla="*/ 212 h 244"/>
                <a:gd name="T14" fmla="*/ 93 w 183"/>
                <a:gd name="T15" fmla="*/ 214 h 244"/>
                <a:gd name="T16" fmla="*/ 116 w 183"/>
                <a:gd name="T17" fmla="*/ 212 h 244"/>
                <a:gd name="T18" fmla="*/ 132 w 183"/>
                <a:gd name="T19" fmla="*/ 200 h 244"/>
                <a:gd name="T20" fmla="*/ 144 w 183"/>
                <a:gd name="T21" fmla="*/ 184 h 244"/>
                <a:gd name="T22" fmla="*/ 151 w 183"/>
                <a:gd name="T23" fmla="*/ 165 h 244"/>
                <a:gd name="T24" fmla="*/ 151 w 183"/>
                <a:gd name="T25" fmla="*/ 146 h 244"/>
                <a:gd name="T26" fmla="*/ 151 w 183"/>
                <a:gd name="T27" fmla="*/ 0 h 244"/>
                <a:gd name="T28" fmla="*/ 183 w 183"/>
                <a:gd name="T29" fmla="*/ 0 h 244"/>
                <a:gd name="T30" fmla="*/ 183 w 183"/>
                <a:gd name="T31" fmla="*/ 151 h 244"/>
                <a:gd name="T32" fmla="*/ 179 w 183"/>
                <a:gd name="T33" fmla="*/ 184 h 244"/>
                <a:gd name="T34" fmla="*/ 167 w 183"/>
                <a:gd name="T35" fmla="*/ 209 h 244"/>
                <a:gd name="T36" fmla="*/ 146 w 183"/>
                <a:gd name="T37" fmla="*/ 228 h 244"/>
                <a:gd name="T38" fmla="*/ 121 w 183"/>
                <a:gd name="T39" fmla="*/ 240 h 244"/>
                <a:gd name="T40" fmla="*/ 93 w 183"/>
                <a:gd name="T41" fmla="*/ 244 h 244"/>
                <a:gd name="T42" fmla="*/ 62 w 183"/>
                <a:gd name="T43" fmla="*/ 240 h 244"/>
                <a:gd name="T44" fmla="*/ 37 w 183"/>
                <a:gd name="T45" fmla="*/ 228 h 244"/>
                <a:gd name="T46" fmla="*/ 16 w 183"/>
                <a:gd name="T47" fmla="*/ 209 h 244"/>
                <a:gd name="T48" fmla="*/ 4 w 183"/>
                <a:gd name="T49" fmla="*/ 184 h 244"/>
                <a:gd name="T50" fmla="*/ 0 w 183"/>
                <a:gd name="T51" fmla="*/ 151 h 244"/>
                <a:gd name="T52" fmla="*/ 0 w 183"/>
                <a:gd name="T53"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3" h="244">
                  <a:moveTo>
                    <a:pt x="0" y="0"/>
                  </a:moveTo>
                  <a:lnTo>
                    <a:pt x="32" y="0"/>
                  </a:lnTo>
                  <a:lnTo>
                    <a:pt x="32" y="146"/>
                  </a:lnTo>
                  <a:lnTo>
                    <a:pt x="35" y="165"/>
                  </a:lnTo>
                  <a:lnTo>
                    <a:pt x="39" y="184"/>
                  </a:lnTo>
                  <a:lnTo>
                    <a:pt x="51" y="200"/>
                  </a:lnTo>
                  <a:lnTo>
                    <a:pt x="67" y="212"/>
                  </a:lnTo>
                  <a:lnTo>
                    <a:pt x="93" y="214"/>
                  </a:lnTo>
                  <a:lnTo>
                    <a:pt x="116" y="212"/>
                  </a:lnTo>
                  <a:lnTo>
                    <a:pt x="132" y="200"/>
                  </a:lnTo>
                  <a:lnTo>
                    <a:pt x="144" y="184"/>
                  </a:lnTo>
                  <a:lnTo>
                    <a:pt x="151" y="165"/>
                  </a:lnTo>
                  <a:lnTo>
                    <a:pt x="151" y="146"/>
                  </a:lnTo>
                  <a:lnTo>
                    <a:pt x="151" y="0"/>
                  </a:lnTo>
                  <a:lnTo>
                    <a:pt x="183" y="0"/>
                  </a:lnTo>
                  <a:lnTo>
                    <a:pt x="183" y="151"/>
                  </a:lnTo>
                  <a:lnTo>
                    <a:pt x="179" y="184"/>
                  </a:lnTo>
                  <a:lnTo>
                    <a:pt x="167" y="209"/>
                  </a:lnTo>
                  <a:lnTo>
                    <a:pt x="146" y="228"/>
                  </a:lnTo>
                  <a:lnTo>
                    <a:pt x="121" y="240"/>
                  </a:lnTo>
                  <a:lnTo>
                    <a:pt x="93" y="244"/>
                  </a:lnTo>
                  <a:lnTo>
                    <a:pt x="62" y="240"/>
                  </a:lnTo>
                  <a:lnTo>
                    <a:pt x="37" y="228"/>
                  </a:lnTo>
                  <a:lnTo>
                    <a:pt x="16" y="209"/>
                  </a:lnTo>
                  <a:lnTo>
                    <a:pt x="4" y="184"/>
                  </a:lnTo>
                  <a:lnTo>
                    <a:pt x="0" y="15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noEditPoints="1"/>
            </p:cNvSpPr>
            <p:nvPr userDrawn="1"/>
          </p:nvSpPr>
          <p:spPr bwMode="auto">
            <a:xfrm>
              <a:off x="12196763" y="-503238"/>
              <a:ext cx="269875" cy="381000"/>
            </a:xfrm>
            <a:custGeom>
              <a:avLst/>
              <a:gdLst>
                <a:gd name="T0" fmla="*/ 32 w 170"/>
                <a:gd name="T1" fmla="*/ 28 h 240"/>
                <a:gd name="T2" fmla="*/ 32 w 170"/>
                <a:gd name="T3" fmla="*/ 105 h 240"/>
                <a:gd name="T4" fmla="*/ 74 w 170"/>
                <a:gd name="T5" fmla="*/ 105 h 240"/>
                <a:gd name="T6" fmla="*/ 88 w 170"/>
                <a:gd name="T7" fmla="*/ 105 h 240"/>
                <a:gd name="T8" fmla="*/ 102 w 170"/>
                <a:gd name="T9" fmla="*/ 102 h 240"/>
                <a:gd name="T10" fmla="*/ 114 w 170"/>
                <a:gd name="T11" fmla="*/ 95 h 240"/>
                <a:gd name="T12" fmla="*/ 123 w 170"/>
                <a:gd name="T13" fmla="*/ 84 h 240"/>
                <a:gd name="T14" fmla="*/ 125 w 170"/>
                <a:gd name="T15" fmla="*/ 67 h 240"/>
                <a:gd name="T16" fmla="*/ 123 w 170"/>
                <a:gd name="T17" fmla="*/ 51 h 240"/>
                <a:gd name="T18" fmla="*/ 114 w 170"/>
                <a:gd name="T19" fmla="*/ 39 h 240"/>
                <a:gd name="T20" fmla="*/ 102 w 170"/>
                <a:gd name="T21" fmla="*/ 32 h 240"/>
                <a:gd name="T22" fmla="*/ 88 w 170"/>
                <a:gd name="T23" fmla="*/ 30 h 240"/>
                <a:gd name="T24" fmla="*/ 74 w 170"/>
                <a:gd name="T25" fmla="*/ 28 h 240"/>
                <a:gd name="T26" fmla="*/ 32 w 170"/>
                <a:gd name="T27" fmla="*/ 28 h 240"/>
                <a:gd name="T28" fmla="*/ 0 w 170"/>
                <a:gd name="T29" fmla="*/ 0 h 240"/>
                <a:gd name="T30" fmla="*/ 83 w 170"/>
                <a:gd name="T31" fmla="*/ 0 h 240"/>
                <a:gd name="T32" fmla="*/ 109 w 170"/>
                <a:gd name="T33" fmla="*/ 2 h 240"/>
                <a:gd name="T34" fmla="*/ 130 w 170"/>
                <a:gd name="T35" fmla="*/ 11 h 240"/>
                <a:gd name="T36" fmla="*/ 144 w 170"/>
                <a:gd name="T37" fmla="*/ 23 h 240"/>
                <a:gd name="T38" fmla="*/ 153 w 170"/>
                <a:gd name="T39" fmla="*/ 37 h 240"/>
                <a:gd name="T40" fmla="*/ 158 w 170"/>
                <a:gd name="T41" fmla="*/ 51 h 240"/>
                <a:gd name="T42" fmla="*/ 160 w 170"/>
                <a:gd name="T43" fmla="*/ 67 h 240"/>
                <a:gd name="T44" fmla="*/ 156 w 170"/>
                <a:gd name="T45" fmla="*/ 88 h 240"/>
                <a:gd name="T46" fmla="*/ 144 w 170"/>
                <a:gd name="T47" fmla="*/ 109 h 240"/>
                <a:gd name="T48" fmla="*/ 125 w 170"/>
                <a:gd name="T49" fmla="*/ 123 h 240"/>
                <a:gd name="T50" fmla="*/ 102 w 170"/>
                <a:gd name="T51" fmla="*/ 130 h 240"/>
                <a:gd name="T52" fmla="*/ 170 w 170"/>
                <a:gd name="T53" fmla="*/ 240 h 240"/>
                <a:gd name="T54" fmla="*/ 128 w 170"/>
                <a:gd name="T55" fmla="*/ 240 h 240"/>
                <a:gd name="T56" fmla="*/ 67 w 170"/>
                <a:gd name="T57" fmla="*/ 135 h 240"/>
                <a:gd name="T58" fmla="*/ 32 w 170"/>
                <a:gd name="T59" fmla="*/ 135 h 240"/>
                <a:gd name="T60" fmla="*/ 32 w 170"/>
                <a:gd name="T61" fmla="*/ 240 h 240"/>
                <a:gd name="T62" fmla="*/ 0 w 170"/>
                <a:gd name="T63" fmla="*/ 240 h 240"/>
                <a:gd name="T64" fmla="*/ 0 w 170"/>
                <a:gd name="T6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40">
                  <a:moveTo>
                    <a:pt x="32" y="28"/>
                  </a:moveTo>
                  <a:lnTo>
                    <a:pt x="32" y="105"/>
                  </a:lnTo>
                  <a:lnTo>
                    <a:pt x="74" y="105"/>
                  </a:lnTo>
                  <a:lnTo>
                    <a:pt x="88" y="105"/>
                  </a:lnTo>
                  <a:lnTo>
                    <a:pt x="102" y="102"/>
                  </a:lnTo>
                  <a:lnTo>
                    <a:pt x="114" y="95"/>
                  </a:lnTo>
                  <a:lnTo>
                    <a:pt x="123" y="84"/>
                  </a:lnTo>
                  <a:lnTo>
                    <a:pt x="125" y="67"/>
                  </a:lnTo>
                  <a:lnTo>
                    <a:pt x="123" y="51"/>
                  </a:lnTo>
                  <a:lnTo>
                    <a:pt x="114" y="39"/>
                  </a:lnTo>
                  <a:lnTo>
                    <a:pt x="102" y="32"/>
                  </a:lnTo>
                  <a:lnTo>
                    <a:pt x="88" y="30"/>
                  </a:lnTo>
                  <a:lnTo>
                    <a:pt x="74" y="28"/>
                  </a:lnTo>
                  <a:lnTo>
                    <a:pt x="32" y="28"/>
                  </a:lnTo>
                  <a:close/>
                  <a:moveTo>
                    <a:pt x="0" y="0"/>
                  </a:moveTo>
                  <a:lnTo>
                    <a:pt x="83" y="0"/>
                  </a:lnTo>
                  <a:lnTo>
                    <a:pt x="109" y="2"/>
                  </a:lnTo>
                  <a:lnTo>
                    <a:pt x="130" y="11"/>
                  </a:lnTo>
                  <a:lnTo>
                    <a:pt x="144" y="23"/>
                  </a:lnTo>
                  <a:lnTo>
                    <a:pt x="153" y="37"/>
                  </a:lnTo>
                  <a:lnTo>
                    <a:pt x="158" y="51"/>
                  </a:lnTo>
                  <a:lnTo>
                    <a:pt x="160" y="67"/>
                  </a:lnTo>
                  <a:lnTo>
                    <a:pt x="156" y="88"/>
                  </a:lnTo>
                  <a:lnTo>
                    <a:pt x="144" y="109"/>
                  </a:lnTo>
                  <a:lnTo>
                    <a:pt x="125" y="123"/>
                  </a:lnTo>
                  <a:lnTo>
                    <a:pt x="102" y="130"/>
                  </a:lnTo>
                  <a:lnTo>
                    <a:pt x="170" y="240"/>
                  </a:lnTo>
                  <a:lnTo>
                    <a:pt x="128" y="240"/>
                  </a:lnTo>
                  <a:lnTo>
                    <a:pt x="67" y="135"/>
                  </a:lnTo>
                  <a:lnTo>
                    <a:pt x="32" y="135"/>
                  </a:lnTo>
                  <a:lnTo>
                    <a:pt x="32"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p:cNvSpPr>
              <a:spLocks/>
            </p:cNvSpPr>
            <p:nvPr userDrawn="1"/>
          </p:nvSpPr>
          <p:spPr bwMode="auto">
            <a:xfrm>
              <a:off x="12520613" y="-503238"/>
              <a:ext cx="255588" cy="381000"/>
            </a:xfrm>
            <a:custGeom>
              <a:avLst/>
              <a:gdLst>
                <a:gd name="T0" fmla="*/ 0 w 161"/>
                <a:gd name="T1" fmla="*/ 0 h 240"/>
                <a:gd name="T2" fmla="*/ 156 w 161"/>
                <a:gd name="T3" fmla="*/ 0 h 240"/>
                <a:gd name="T4" fmla="*/ 156 w 161"/>
                <a:gd name="T5" fmla="*/ 30 h 240"/>
                <a:gd name="T6" fmla="*/ 33 w 161"/>
                <a:gd name="T7" fmla="*/ 30 h 240"/>
                <a:gd name="T8" fmla="*/ 33 w 161"/>
                <a:gd name="T9" fmla="*/ 102 h 240"/>
                <a:gd name="T10" fmla="*/ 147 w 161"/>
                <a:gd name="T11" fmla="*/ 102 h 240"/>
                <a:gd name="T12" fmla="*/ 147 w 161"/>
                <a:gd name="T13" fmla="*/ 133 h 240"/>
                <a:gd name="T14" fmla="*/ 33 w 161"/>
                <a:gd name="T15" fmla="*/ 133 h 240"/>
                <a:gd name="T16" fmla="*/ 33 w 161"/>
                <a:gd name="T17" fmla="*/ 209 h 240"/>
                <a:gd name="T18" fmla="*/ 161 w 161"/>
                <a:gd name="T19" fmla="*/ 209 h 240"/>
                <a:gd name="T20" fmla="*/ 161 w 161"/>
                <a:gd name="T21" fmla="*/ 240 h 240"/>
                <a:gd name="T22" fmla="*/ 0 w 161"/>
                <a:gd name="T23" fmla="*/ 240 h 240"/>
                <a:gd name="T24" fmla="*/ 0 w 161"/>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1" h="240">
                  <a:moveTo>
                    <a:pt x="0" y="0"/>
                  </a:moveTo>
                  <a:lnTo>
                    <a:pt x="156" y="0"/>
                  </a:lnTo>
                  <a:lnTo>
                    <a:pt x="156" y="30"/>
                  </a:lnTo>
                  <a:lnTo>
                    <a:pt x="33" y="30"/>
                  </a:lnTo>
                  <a:lnTo>
                    <a:pt x="33" y="102"/>
                  </a:lnTo>
                  <a:lnTo>
                    <a:pt x="147" y="102"/>
                  </a:lnTo>
                  <a:lnTo>
                    <a:pt x="147" y="133"/>
                  </a:lnTo>
                  <a:lnTo>
                    <a:pt x="33" y="133"/>
                  </a:lnTo>
                  <a:lnTo>
                    <a:pt x="33" y="209"/>
                  </a:lnTo>
                  <a:lnTo>
                    <a:pt x="161" y="209"/>
                  </a:lnTo>
                  <a:lnTo>
                    <a:pt x="161"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p:cNvSpPr>
              <a:spLocks/>
            </p:cNvSpPr>
            <p:nvPr userDrawn="1"/>
          </p:nvSpPr>
          <p:spPr bwMode="auto">
            <a:xfrm>
              <a:off x="12976225" y="-511175"/>
              <a:ext cx="334963" cy="395288"/>
            </a:xfrm>
            <a:custGeom>
              <a:avLst/>
              <a:gdLst>
                <a:gd name="T0" fmla="*/ 123 w 211"/>
                <a:gd name="T1" fmla="*/ 0 h 249"/>
                <a:gd name="T2" fmla="*/ 156 w 211"/>
                <a:gd name="T3" fmla="*/ 2 h 249"/>
                <a:gd name="T4" fmla="*/ 184 w 211"/>
                <a:gd name="T5" fmla="*/ 16 h 249"/>
                <a:gd name="T6" fmla="*/ 207 w 211"/>
                <a:gd name="T7" fmla="*/ 37 h 249"/>
                <a:gd name="T8" fmla="*/ 181 w 211"/>
                <a:gd name="T9" fmla="*/ 56 h 249"/>
                <a:gd name="T10" fmla="*/ 165 w 211"/>
                <a:gd name="T11" fmla="*/ 42 h 249"/>
                <a:gd name="T12" fmla="*/ 144 w 211"/>
                <a:gd name="T13" fmla="*/ 33 h 249"/>
                <a:gd name="T14" fmla="*/ 123 w 211"/>
                <a:gd name="T15" fmla="*/ 30 h 249"/>
                <a:gd name="T16" fmla="*/ 93 w 211"/>
                <a:gd name="T17" fmla="*/ 35 h 249"/>
                <a:gd name="T18" fmla="*/ 67 w 211"/>
                <a:gd name="T19" fmla="*/ 49 h 249"/>
                <a:gd name="T20" fmla="*/ 49 w 211"/>
                <a:gd name="T21" fmla="*/ 70 h 249"/>
                <a:gd name="T22" fmla="*/ 37 w 211"/>
                <a:gd name="T23" fmla="*/ 96 h 249"/>
                <a:gd name="T24" fmla="*/ 35 w 211"/>
                <a:gd name="T25" fmla="*/ 126 h 249"/>
                <a:gd name="T26" fmla="*/ 37 w 211"/>
                <a:gd name="T27" fmla="*/ 156 h 249"/>
                <a:gd name="T28" fmla="*/ 49 w 211"/>
                <a:gd name="T29" fmla="*/ 182 h 249"/>
                <a:gd name="T30" fmla="*/ 67 w 211"/>
                <a:gd name="T31" fmla="*/ 200 h 249"/>
                <a:gd name="T32" fmla="*/ 93 w 211"/>
                <a:gd name="T33" fmla="*/ 214 h 249"/>
                <a:gd name="T34" fmla="*/ 123 w 211"/>
                <a:gd name="T35" fmla="*/ 219 h 249"/>
                <a:gd name="T36" fmla="*/ 149 w 211"/>
                <a:gd name="T37" fmla="*/ 217 h 249"/>
                <a:gd name="T38" fmla="*/ 170 w 211"/>
                <a:gd name="T39" fmla="*/ 205 h 249"/>
                <a:gd name="T40" fmla="*/ 186 w 211"/>
                <a:gd name="T41" fmla="*/ 189 h 249"/>
                <a:gd name="T42" fmla="*/ 211 w 211"/>
                <a:gd name="T43" fmla="*/ 207 h 249"/>
                <a:gd name="T44" fmla="*/ 205 w 211"/>
                <a:gd name="T45" fmla="*/ 217 h 249"/>
                <a:gd name="T46" fmla="*/ 193 w 211"/>
                <a:gd name="T47" fmla="*/ 228 h 249"/>
                <a:gd name="T48" fmla="*/ 174 w 211"/>
                <a:gd name="T49" fmla="*/ 238 h 249"/>
                <a:gd name="T50" fmla="*/ 151 w 211"/>
                <a:gd name="T51" fmla="*/ 247 h 249"/>
                <a:gd name="T52" fmla="*/ 121 w 211"/>
                <a:gd name="T53" fmla="*/ 249 h 249"/>
                <a:gd name="T54" fmla="*/ 86 w 211"/>
                <a:gd name="T55" fmla="*/ 245 h 249"/>
                <a:gd name="T56" fmla="*/ 56 w 211"/>
                <a:gd name="T57" fmla="*/ 231 h 249"/>
                <a:gd name="T58" fmla="*/ 32 w 211"/>
                <a:gd name="T59" fmla="*/ 212 h 249"/>
                <a:gd name="T60" fmla="*/ 14 w 211"/>
                <a:gd name="T61" fmla="*/ 186 h 249"/>
                <a:gd name="T62" fmla="*/ 2 w 211"/>
                <a:gd name="T63" fmla="*/ 156 h 249"/>
                <a:gd name="T64" fmla="*/ 0 w 211"/>
                <a:gd name="T65" fmla="*/ 126 h 249"/>
                <a:gd name="T66" fmla="*/ 4 w 211"/>
                <a:gd name="T67" fmla="*/ 84 h 249"/>
                <a:gd name="T68" fmla="*/ 21 w 211"/>
                <a:gd name="T69" fmla="*/ 49 h 249"/>
                <a:gd name="T70" fmla="*/ 49 w 211"/>
                <a:gd name="T71" fmla="*/ 23 h 249"/>
                <a:gd name="T72" fmla="*/ 83 w 211"/>
                <a:gd name="T73" fmla="*/ 5 h 249"/>
                <a:gd name="T74" fmla="*/ 123 w 211"/>
                <a:gd name="T75"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1" h="249">
                  <a:moveTo>
                    <a:pt x="123" y="0"/>
                  </a:moveTo>
                  <a:lnTo>
                    <a:pt x="156" y="2"/>
                  </a:lnTo>
                  <a:lnTo>
                    <a:pt x="184" y="16"/>
                  </a:lnTo>
                  <a:lnTo>
                    <a:pt x="207" y="37"/>
                  </a:lnTo>
                  <a:lnTo>
                    <a:pt x="181" y="56"/>
                  </a:lnTo>
                  <a:lnTo>
                    <a:pt x="165" y="42"/>
                  </a:lnTo>
                  <a:lnTo>
                    <a:pt x="144" y="33"/>
                  </a:lnTo>
                  <a:lnTo>
                    <a:pt x="123" y="30"/>
                  </a:lnTo>
                  <a:lnTo>
                    <a:pt x="93" y="35"/>
                  </a:lnTo>
                  <a:lnTo>
                    <a:pt x="67" y="49"/>
                  </a:lnTo>
                  <a:lnTo>
                    <a:pt x="49" y="70"/>
                  </a:lnTo>
                  <a:lnTo>
                    <a:pt x="37" y="96"/>
                  </a:lnTo>
                  <a:lnTo>
                    <a:pt x="35" y="126"/>
                  </a:lnTo>
                  <a:lnTo>
                    <a:pt x="37" y="156"/>
                  </a:lnTo>
                  <a:lnTo>
                    <a:pt x="49" y="182"/>
                  </a:lnTo>
                  <a:lnTo>
                    <a:pt x="67" y="200"/>
                  </a:lnTo>
                  <a:lnTo>
                    <a:pt x="93" y="214"/>
                  </a:lnTo>
                  <a:lnTo>
                    <a:pt x="123" y="219"/>
                  </a:lnTo>
                  <a:lnTo>
                    <a:pt x="149" y="217"/>
                  </a:lnTo>
                  <a:lnTo>
                    <a:pt x="170" y="205"/>
                  </a:lnTo>
                  <a:lnTo>
                    <a:pt x="186" y="189"/>
                  </a:lnTo>
                  <a:lnTo>
                    <a:pt x="211" y="207"/>
                  </a:lnTo>
                  <a:lnTo>
                    <a:pt x="205" y="217"/>
                  </a:lnTo>
                  <a:lnTo>
                    <a:pt x="193" y="228"/>
                  </a:lnTo>
                  <a:lnTo>
                    <a:pt x="174" y="238"/>
                  </a:lnTo>
                  <a:lnTo>
                    <a:pt x="151" y="247"/>
                  </a:lnTo>
                  <a:lnTo>
                    <a:pt x="121" y="249"/>
                  </a:lnTo>
                  <a:lnTo>
                    <a:pt x="86" y="245"/>
                  </a:lnTo>
                  <a:lnTo>
                    <a:pt x="56" y="231"/>
                  </a:lnTo>
                  <a:lnTo>
                    <a:pt x="32" y="212"/>
                  </a:lnTo>
                  <a:lnTo>
                    <a:pt x="14" y="186"/>
                  </a:lnTo>
                  <a:lnTo>
                    <a:pt x="2" y="156"/>
                  </a:lnTo>
                  <a:lnTo>
                    <a:pt x="0" y="126"/>
                  </a:lnTo>
                  <a:lnTo>
                    <a:pt x="4" y="84"/>
                  </a:lnTo>
                  <a:lnTo>
                    <a:pt x="21" y="49"/>
                  </a:lnTo>
                  <a:lnTo>
                    <a:pt x="49" y="23"/>
                  </a:lnTo>
                  <a:lnTo>
                    <a:pt x="83" y="5"/>
                  </a:lnTo>
                  <a:lnTo>
                    <a:pt x="12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noEditPoints="1"/>
            </p:cNvSpPr>
            <p:nvPr userDrawn="1"/>
          </p:nvSpPr>
          <p:spPr bwMode="auto">
            <a:xfrm>
              <a:off x="13341350" y="-511175"/>
              <a:ext cx="395288" cy="395288"/>
            </a:xfrm>
            <a:custGeom>
              <a:avLst/>
              <a:gdLst>
                <a:gd name="T0" fmla="*/ 123 w 249"/>
                <a:gd name="T1" fmla="*/ 30 h 249"/>
                <a:gd name="T2" fmla="*/ 93 w 249"/>
                <a:gd name="T3" fmla="*/ 35 h 249"/>
                <a:gd name="T4" fmla="*/ 70 w 249"/>
                <a:gd name="T5" fmla="*/ 49 h 249"/>
                <a:gd name="T6" fmla="*/ 49 w 249"/>
                <a:gd name="T7" fmla="*/ 68 h 249"/>
                <a:gd name="T8" fmla="*/ 37 w 249"/>
                <a:gd name="T9" fmla="*/ 96 h 249"/>
                <a:gd name="T10" fmla="*/ 35 w 249"/>
                <a:gd name="T11" fmla="*/ 124 h 249"/>
                <a:gd name="T12" fmla="*/ 37 w 249"/>
                <a:gd name="T13" fmla="*/ 154 h 249"/>
                <a:gd name="T14" fmla="*/ 49 w 249"/>
                <a:gd name="T15" fmla="*/ 182 h 249"/>
                <a:gd name="T16" fmla="*/ 70 w 249"/>
                <a:gd name="T17" fmla="*/ 200 h 249"/>
                <a:gd name="T18" fmla="*/ 93 w 249"/>
                <a:gd name="T19" fmla="*/ 214 h 249"/>
                <a:gd name="T20" fmla="*/ 123 w 249"/>
                <a:gd name="T21" fmla="*/ 219 h 249"/>
                <a:gd name="T22" fmla="*/ 154 w 249"/>
                <a:gd name="T23" fmla="*/ 214 h 249"/>
                <a:gd name="T24" fmla="*/ 179 w 249"/>
                <a:gd name="T25" fmla="*/ 200 h 249"/>
                <a:gd name="T26" fmla="*/ 198 w 249"/>
                <a:gd name="T27" fmla="*/ 182 h 249"/>
                <a:gd name="T28" fmla="*/ 210 w 249"/>
                <a:gd name="T29" fmla="*/ 154 h 249"/>
                <a:gd name="T30" fmla="*/ 214 w 249"/>
                <a:gd name="T31" fmla="*/ 124 h 249"/>
                <a:gd name="T32" fmla="*/ 210 w 249"/>
                <a:gd name="T33" fmla="*/ 96 h 249"/>
                <a:gd name="T34" fmla="*/ 198 w 249"/>
                <a:gd name="T35" fmla="*/ 68 h 249"/>
                <a:gd name="T36" fmla="*/ 179 w 249"/>
                <a:gd name="T37" fmla="*/ 49 h 249"/>
                <a:gd name="T38" fmla="*/ 154 w 249"/>
                <a:gd name="T39" fmla="*/ 35 h 249"/>
                <a:gd name="T40" fmla="*/ 123 w 249"/>
                <a:gd name="T41" fmla="*/ 30 h 249"/>
                <a:gd name="T42" fmla="*/ 123 w 249"/>
                <a:gd name="T43" fmla="*/ 0 h 249"/>
                <a:gd name="T44" fmla="*/ 165 w 249"/>
                <a:gd name="T45" fmla="*/ 5 h 249"/>
                <a:gd name="T46" fmla="*/ 200 w 249"/>
                <a:gd name="T47" fmla="*/ 23 h 249"/>
                <a:gd name="T48" fmla="*/ 226 w 249"/>
                <a:gd name="T49" fmla="*/ 49 h 249"/>
                <a:gd name="T50" fmla="*/ 242 w 249"/>
                <a:gd name="T51" fmla="*/ 84 h 249"/>
                <a:gd name="T52" fmla="*/ 249 w 249"/>
                <a:gd name="T53" fmla="*/ 124 h 249"/>
                <a:gd name="T54" fmla="*/ 242 w 249"/>
                <a:gd name="T55" fmla="*/ 165 h 249"/>
                <a:gd name="T56" fmla="*/ 226 w 249"/>
                <a:gd name="T57" fmla="*/ 200 h 249"/>
                <a:gd name="T58" fmla="*/ 200 w 249"/>
                <a:gd name="T59" fmla="*/ 226 h 249"/>
                <a:gd name="T60" fmla="*/ 165 w 249"/>
                <a:gd name="T61" fmla="*/ 245 h 249"/>
                <a:gd name="T62" fmla="*/ 123 w 249"/>
                <a:gd name="T63" fmla="*/ 249 h 249"/>
                <a:gd name="T64" fmla="*/ 84 w 249"/>
                <a:gd name="T65" fmla="*/ 245 h 249"/>
                <a:gd name="T66" fmla="*/ 49 w 249"/>
                <a:gd name="T67" fmla="*/ 226 h 249"/>
                <a:gd name="T68" fmla="*/ 23 w 249"/>
                <a:gd name="T69" fmla="*/ 200 h 249"/>
                <a:gd name="T70" fmla="*/ 5 w 249"/>
                <a:gd name="T71" fmla="*/ 165 h 249"/>
                <a:gd name="T72" fmla="*/ 0 w 249"/>
                <a:gd name="T73" fmla="*/ 124 h 249"/>
                <a:gd name="T74" fmla="*/ 5 w 249"/>
                <a:gd name="T75" fmla="*/ 84 h 249"/>
                <a:gd name="T76" fmla="*/ 23 w 249"/>
                <a:gd name="T77" fmla="*/ 49 h 249"/>
                <a:gd name="T78" fmla="*/ 49 w 249"/>
                <a:gd name="T79" fmla="*/ 23 h 249"/>
                <a:gd name="T80" fmla="*/ 84 w 249"/>
                <a:gd name="T81" fmla="*/ 5 h 249"/>
                <a:gd name="T82" fmla="*/ 123 w 249"/>
                <a:gd name="T83"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49">
                  <a:moveTo>
                    <a:pt x="123" y="30"/>
                  </a:moveTo>
                  <a:lnTo>
                    <a:pt x="93" y="35"/>
                  </a:lnTo>
                  <a:lnTo>
                    <a:pt x="70" y="49"/>
                  </a:lnTo>
                  <a:lnTo>
                    <a:pt x="49" y="68"/>
                  </a:lnTo>
                  <a:lnTo>
                    <a:pt x="37" y="96"/>
                  </a:lnTo>
                  <a:lnTo>
                    <a:pt x="35" y="124"/>
                  </a:lnTo>
                  <a:lnTo>
                    <a:pt x="37" y="154"/>
                  </a:lnTo>
                  <a:lnTo>
                    <a:pt x="49" y="182"/>
                  </a:lnTo>
                  <a:lnTo>
                    <a:pt x="70" y="200"/>
                  </a:lnTo>
                  <a:lnTo>
                    <a:pt x="93" y="214"/>
                  </a:lnTo>
                  <a:lnTo>
                    <a:pt x="123" y="219"/>
                  </a:lnTo>
                  <a:lnTo>
                    <a:pt x="154" y="214"/>
                  </a:lnTo>
                  <a:lnTo>
                    <a:pt x="179" y="200"/>
                  </a:lnTo>
                  <a:lnTo>
                    <a:pt x="198" y="182"/>
                  </a:lnTo>
                  <a:lnTo>
                    <a:pt x="210" y="154"/>
                  </a:lnTo>
                  <a:lnTo>
                    <a:pt x="214" y="124"/>
                  </a:lnTo>
                  <a:lnTo>
                    <a:pt x="210" y="96"/>
                  </a:lnTo>
                  <a:lnTo>
                    <a:pt x="198" y="68"/>
                  </a:lnTo>
                  <a:lnTo>
                    <a:pt x="179" y="49"/>
                  </a:lnTo>
                  <a:lnTo>
                    <a:pt x="154" y="35"/>
                  </a:lnTo>
                  <a:lnTo>
                    <a:pt x="123" y="30"/>
                  </a:lnTo>
                  <a:close/>
                  <a:moveTo>
                    <a:pt x="123" y="0"/>
                  </a:moveTo>
                  <a:lnTo>
                    <a:pt x="165" y="5"/>
                  </a:lnTo>
                  <a:lnTo>
                    <a:pt x="200" y="23"/>
                  </a:lnTo>
                  <a:lnTo>
                    <a:pt x="226" y="49"/>
                  </a:lnTo>
                  <a:lnTo>
                    <a:pt x="242" y="84"/>
                  </a:lnTo>
                  <a:lnTo>
                    <a:pt x="249" y="124"/>
                  </a:lnTo>
                  <a:lnTo>
                    <a:pt x="242" y="165"/>
                  </a:lnTo>
                  <a:lnTo>
                    <a:pt x="226" y="200"/>
                  </a:lnTo>
                  <a:lnTo>
                    <a:pt x="200" y="226"/>
                  </a:lnTo>
                  <a:lnTo>
                    <a:pt x="165" y="245"/>
                  </a:lnTo>
                  <a:lnTo>
                    <a:pt x="123" y="249"/>
                  </a:lnTo>
                  <a:lnTo>
                    <a:pt x="84" y="245"/>
                  </a:lnTo>
                  <a:lnTo>
                    <a:pt x="49" y="226"/>
                  </a:lnTo>
                  <a:lnTo>
                    <a:pt x="23" y="200"/>
                  </a:lnTo>
                  <a:lnTo>
                    <a:pt x="5" y="165"/>
                  </a:lnTo>
                  <a:lnTo>
                    <a:pt x="0" y="124"/>
                  </a:lnTo>
                  <a:lnTo>
                    <a:pt x="5" y="84"/>
                  </a:lnTo>
                  <a:lnTo>
                    <a:pt x="23" y="49"/>
                  </a:lnTo>
                  <a:lnTo>
                    <a:pt x="49" y="23"/>
                  </a:lnTo>
                  <a:lnTo>
                    <a:pt x="84" y="5"/>
                  </a:lnTo>
                  <a:lnTo>
                    <a:pt x="12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2"/>
            <p:cNvSpPr>
              <a:spLocks/>
            </p:cNvSpPr>
            <p:nvPr userDrawn="1"/>
          </p:nvSpPr>
          <p:spPr bwMode="auto">
            <a:xfrm>
              <a:off x="13811250" y="-503238"/>
              <a:ext cx="328613" cy="381000"/>
            </a:xfrm>
            <a:custGeom>
              <a:avLst/>
              <a:gdLst>
                <a:gd name="T0" fmla="*/ 0 w 207"/>
                <a:gd name="T1" fmla="*/ 0 h 240"/>
                <a:gd name="T2" fmla="*/ 42 w 207"/>
                <a:gd name="T3" fmla="*/ 0 h 240"/>
                <a:gd name="T4" fmla="*/ 172 w 207"/>
                <a:gd name="T5" fmla="*/ 198 h 240"/>
                <a:gd name="T6" fmla="*/ 174 w 207"/>
                <a:gd name="T7" fmla="*/ 198 h 240"/>
                <a:gd name="T8" fmla="*/ 174 w 207"/>
                <a:gd name="T9" fmla="*/ 0 h 240"/>
                <a:gd name="T10" fmla="*/ 207 w 207"/>
                <a:gd name="T11" fmla="*/ 0 h 240"/>
                <a:gd name="T12" fmla="*/ 207 w 207"/>
                <a:gd name="T13" fmla="*/ 240 h 240"/>
                <a:gd name="T14" fmla="*/ 165 w 207"/>
                <a:gd name="T15" fmla="*/ 240 h 240"/>
                <a:gd name="T16" fmla="*/ 32 w 207"/>
                <a:gd name="T17" fmla="*/ 42 h 240"/>
                <a:gd name="T18" fmla="*/ 32 w 207"/>
                <a:gd name="T19" fmla="*/ 42 h 240"/>
                <a:gd name="T20" fmla="*/ 32 w 207"/>
                <a:gd name="T21" fmla="*/ 240 h 240"/>
                <a:gd name="T22" fmla="*/ 0 w 207"/>
                <a:gd name="T23" fmla="*/ 240 h 240"/>
                <a:gd name="T24" fmla="*/ 0 w 207"/>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 h="240">
                  <a:moveTo>
                    <a:pt x="0" y="0"/>
                  </a:moveTo>
                  <a:lnTo>
                    <a:pt x="42" y="0"/>
                  </a:lnTo>
                  <a:lnTo>
                    <a:pt x="172" y="198"/>
                  </a:lnTo>
                  <a:lnTo>
                    <a:pt x="174" y="198"/>
                  </a:lnTo>
                  <a:lnTo>
                    <a:pt x="174" y="0"/>
                  </a:lnTo>
                  <a:lnTo>
                    <a:pt x="207" y="0"/>
                  </a:lnTo>
                  <a:lnTo>
                    <a:pt x="207" y="240"/>
                  </a:lnTo>
                  <a:lnTo>
                    <a:pt x="165" y="240"/>
                  </a:lnTo>
                  <a:lnTo>
                    <a:pt x="32" y="42"/>
                  </a:lnTo>
                  <a:lnTo>
                    <a:pt x="32" y="42"/>
                  </a:lnTo>
                  <a:lnTo>
                    <a:pt x="32"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userDrawn="1"/>
          </p:nvSpPr>
          <p:spPr bwMode="auto">
            <a:xfrm>
              <a:off x="14224000" y="-503238"/>
              <a:ext cx="328613" cy="381000"/>
            </a:xfrm>
            <a:custGeom>
              <a:avLst/>
              <a:gdLst>
                <a:gd name="T0" fmla="*/ 0 w 207"/>
                <a:gd name="T1" fmla="*/ 0 h 240"/>
                <a:gd name="T2" fmla="*/ 42 w 207"/>
                <a:gd name="T3" fmla="*/ 0 h 240"/>
                <a:gd name="T4" fmla="*/ 175 w 207"/>
                <a:gd name="T5" fmla="*/ 198 h 240"/>
                <a:gd name="T6" fmla="*/ 175 w 207"/>
                <a:gd name="T7" fmla="*/ 198 h 240"/>
                <a:gd name="T8" fmla="*/ 175 w 207"/>
                <a:gd name="T9" fmla="*/ 0 h 240"/>
                <a:gd name="T10" fmla="*/ 207 w 207"/>
                <a:gd name="T11" fmla="*/ 0 h 240"/>
                <a:gd name="T12" fmla="*/ 207 w 207"/>
                <a:gd name="T13" fmla="*/ 240 h 240"/>
                <a:gd name="T14" fmla="*/ 166 w 207"/>
                <a:gd name="T15" fmla="*/ 240 h 240"/>
                <a:gd name="T16" fmla="*/ 33 w 207"/>
                <a:gd name="T17" fmla="*/ 42 h 240"/>
                <a:gd name="T18" fmla="*/ 33 w 207"/>
                <a:gd name="T19" fmla="*/ 42 h 240"/>
                <a:gd name="T20" fmla="*/ 33 w 207"/>
                <a:gd name="T21" fmla="*/ 240 h 240"/>
                <a:gd name="T22" fmla="*/ 0 w 207"/>
                <a:gd name="T23" fmla="*/ 240 h 240"/>
                <a:gd name="T24" fmla="*/ 0 w 207"/>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 h="240">
                  <a:moveTo>
                    <a:pt x="0" y="0"/>
                  </a:moveTo>
                  <a:lnTo>
                    <a:pt x="42" y="0"/>
                  </a:lnTo>
                  <a:lnTo>
                    <a:pt x="175" y="198"/>
                  </a:lnTo>
                  <a:lnTo>
                    <a:pt x="175" y="198"/>
                  </a:lnTo>
                  <a:lnTo>
                    <a:pt x="175" y="0"/>
                  </a:lnTo>
                  <a:lnTo>
                    <a:pt x="207" y="0"/>
                  </a:lnTo>
                  <a:lnTo>
                    <a:pt x="207" y="240"/>
                  </a:lnTo>
                  <a:lnTo>
                    <a:pt x="166" y="240"/>
                  </a:lnTo>
                  <a:lnTo>
                    <a:pt x="33" y="42"/>
                  </a:lnTo>
                  <a:lnTo>
                    <a:pt x="33" y="42"/>
                  </a:lnTo>
                  <a:lnTo>
                    <a:pt x="33"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p:cNvSpPr>
            <p:nvPr userDrawn="1"/>
          </p:nvSpPr>
          <p:spPr bwMode="auto">
            <a:xfrm>
              <a:off x="14652625" y="-503238"/>
              <a:ext cx="252413" cy="381000"/>
            </a:xfrm>
            <a:custGeom>
              <a:avLst/>
              <a:gdLst>
                <a:gd name="T0" fmla="*/ 0 w 159"/>
                <a:gd name="T1" fmla="*/ 0 h 240"/>
                <a:gd name="T2" fmla="*/ 154 w 159"/>
                <a:gd name="T3" fmla="*/ 0 h 240"/>
                <a:gd name="T4" fmla="*/ 154 w 159"/>
                <a:gd name="T5" fmla="*/ 30 h 240"/>
                <a:gd name="T6" fmla="*/ 31 w 159"/>
                <a:gd name="T7" fmla="*/ 30 h 240"/>
                <a:gd name="T8" fmla="*/ 31 w 159"/>
                <a:gd name="T9" fmla="*/ 102 h 240"/>
                <a:gd name="T10" fmla="*/ 145 w 159"/>
                <a:gd name="T11" fmla="*/ 102 h 240"/>
                <a:gd name="T12" fmla="*/ 145 w 159"/>
                <a:gd name="T13" fmla="*/ 133 h 240"/>
                <a:gd name="T14" fmla="*/ 31 w 159"/>
                <a:gd name="T15" fmla="*/ 133 h 240"/>
                <a:gd name="T16" fmla="*/ 31 w 159"/>
                <a:gd name="T17" fmla="*/ 209 h 240"/>
                <a:gd name="T18" fmla="*/ 159 w 159"/>
                <a:gd name="T19" fmla="*/ 209 h 240"/>
                <a:gd name="T20" fmla="*/ 159 w 159"/>
                <a:gd name="T21" fmla="*/ 240 h 240"/>
                <a:gd name="T22" fmla="*/ 0 w 159"/>
                <a:gd name="T23" fmla="*/ 240 h 240"/>
                <a:gd name="T24" fmla="*/ 0 w 159"/>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240">
                  <a:moveTo>
                    <a:pt x="0" y="0"/>
                  </a:moveTo>
                  <a:lnTo>
                    <a:pt x="154" y="0"/>
                  </a:lnTo>
                  <a:lnTo>
                    <a:pt x="154" y="30"/>
                  </a:lnTo>
                  <a:lnTo>
                    <a:pt x="31" y="30"/>
                  </a:lnTo>
                  <a:lnTo>
                    <a:pt x="31" y="102"/>
                  </a:lnTo>
                  <a:lnTo>
                    <a:pt x="145" y="102"/>
                  </a:lnTo>
                  <a:lnTo>
                    <a:pt x="145" y="133"/>
                  </a:lnTo>
                  <a:lnTo>
                    <a:pt x="31" y="133"/>
                  </a:lnTo>
                  <a:lnTo>
                    <a:pt x="31" y="209"/>
                  </a:lnTo>
                  <a:lnTo>
                    <a:pt x="159" y="209"/>
                  </a:lnTo>
                  <a:lnTo>
                    <a:pt x="159"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5"/>
            <p:cNvSpPr>
              <a:spLocks/>
            </p:cNvSpPr>
            <p:nvPr userDrawn="1"/>
          </p:nvSpPr>
          <p:spPr bwMode="auto">
            <a:xfrm>
              <a:off x="14955838" y="-511175"/>
              <a:ext cx="336550" cy="395288"/>
            </a:xfrm>
            <a:custGeom>
              <a:avLst/>
              <a:gdLst>
                <a:gd name="T0" fmla="*/ 123 w 212"/>
                <a:gd name="T1" fmla="*/ 0 h 249"/>
                <a:gd name="T2" fmla="*/ 156 w 212"/>
                <a:gd name="T3" fmla="*/ 2 h 249"/>
                <a:gd name="T4" fmla="*/ 184 w 212"/>
                <a:gd name="T5" fmla="*/ 16 h 249"/>
                <a:gd name="T6" fmla="*/ 207 w 212"/>
                <a:gd name="T7" fmla="*/ 37 h 249"/>
                <a:gd name="T8" fmla="*/ 179 w 212"/>
                <a:gd name="T9" fmla="*/ 56 h 249"/>
                <a:gd name="T10" fmla="*/ 165 w 212"/>
                <a:gd name="T11" fmla="*/ 42 h 249"/>
                <a:gd name="T12" fmla="*/ 144 w 212"/>
                <a:gd name="T13" fmla="*/ 33 h 249"/>
                <a:gd name="T14" fmla="*/ 123 w 212"/>
                <a:gd name="T15" fmla="*/ 30 h 249"/>
                <a:gd name="T16" fmla="*/ 93 w 212"/>
                <a:gd name="T17" fmla="*/ 35 h 249"/>
                <a:gd name="T18" fmla="*/ 68 w 212"/>
                <a:gd name="T19" fmla="*/ 49 h 249"/>
                <a:gd name="T20" fmla="*/ 49 w 212"/>
                <a:gd name="T21" fmla="*/ 70 h 249"/>
                <a:gd name="T22" fmla="*/ 37 w 212"/>
                <a:gd name="T23" fmla="*/ 96 h 249"/>
                <a:gd name="T24" fmla="*/ 33 w 212"/>
                <a:gd name="T25" fmla="*/ 126 h 249"/>
                <a:gd name="T26" fmla="*/ 37 w 212"/>
                <a:gd name="T27" fmla="*/ 156 h 249"/>
                <a:gd name="T28" fmla="*/ 49 w 212"/>
                <a:gd name="T29" fmla="*/ 182 h 249"/>
                <a:gd name="T30" fmla="*/ 68 w 212"/>
                <a:gd name="T31" fmla="*/ 200 h 249"/>
                <a:gd name="T32" fmla="*/ 93 w 212"/>
                <a:gd name="T33" fmla="*/ 214 h 249"/>
                <a:gd name="T34" fmla="*/ 123 w 212"/>
                <a:gd name="T35" fmla="*/ 219 h 249"/>
                <a:gd name="T36" fmla="*/ 147 w 212"/>
                <a:gd name="T37" fmla="*/ 217 h 249"/>
                <a:gd name="T38" fmla="*/ 168 w 212"/>
                <a:gd name="T39" fmla="*/ 205 h 249"/>
                <a:gd name="T40" fmla="*/ 184 w 212"/>
                <a:gd name="T41" fmla="*/ 189 h 249"/>
                <a:gd name="T42" fmla="*/ 212 w 212"/>
                <a:gd name="T43" fmla="*/ 207 h 249"/>
                <a:gd name="T44" fmla="*/ 205 w 212"/>
                <a:gd name="T45" fmla="*/ 217 h 249"/>
                <a:gd name="T46" fmla="*/ 193 w 212"/>
                <a:gd name="T47" fmla="*/ 228 h 249"/>
                <a:gd name="T48" fmla="*/ 175 w 212"/>
                <a:gd name="T49" fmla="*/ 238 h 249"/>
                <a:gd name="T50" fmla="*/ 151 w 212"/>
                <a:gd name="T51" fmla="*/ 247 h 249"/>
                <a:gd name="T52" fmla="*/ 121 w 212"/>
                <a:gd name="T53" fmla="*/ 249 h 249"/>
                <a:gd name="T54" fmla="*/ 86 w 212"/>
                <a:gd name="T55" fmla="*/ 245 h 249"/>
                <a:gd name="T56" fmla="*/ 56 w 212"/>
                <a:gd name="T57" fmla="*/ 231 h 249"/>
                <a:gd name="T58" fmla="*/ 33 w 212"/>
                <a:gd name="T59" fmla="*/ 212 h 249"/>
                <a:gd name="T60" fmla="*/ 14 w 212"/>
                <a:gd name="T61" fmla="*/ 186 h 249"/>
                <a:gd name="T62" fmla="*/ 2 w 212"/>
                <a:gd name="T63" fmla="*/ 156 h 249"/>
                <a:gd name="T64" fmla="*/ 0 w 212"/>
                <a:gd name="T65" fmla="*/ 126 h 249"/>
                <a:gd name="T66" fmla="*/ 5 w 212"/>
                <a:gd name="T67" fmla="*/ 84 h 249"/>
                <a:gd name="T68" fmla="*/ 21 w 212"/>
                <a:gd name="T69" fmla="*/ 49 h 249"/>
                <a:gd name="T70" fmla="*/ 49 w 212"/>
                <a:gd name="T71" fmla="*/ 23 h 249"/>
                <a:gd name="T72" fmla="*/ 82 w 212"/>
                <a:gd name="T73" fmla="*/ 5 h 249"/>
                <a:gd name="T74" fmla="*/ 123 w 212"/>
                <a:gd name="T75"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2" h="249">
                  <a:moveTo>
                    <a:pt x="123" y="0"/>
                  </a:moveTo>
                  <a:lnTo>
                    <a:pt x="156" y="2"/>
                  </a:lnTo>
                  <a:lnTo>
                    <a:pt x="184" y="16"/>
                  </a:lnTo>
                  <a:lnTo>
                    <a:pt x="207" y="37"/>
                  </a:lnTo>
                  <a:lnTo>
                    <a:pt x="179" y="56"/>
                  </a:lnTo>
                  <a:lnTo>
                    <a:pt x="165" y="42"/>
                  </a:lnTo>
                  <a:lnTo>
                    <a:pt x="144" y="33"/>
                  </a:lnTo>
                  <a:lnTo>
                    <a:pt x="123" y="30"/>
                  </a:lnTo>
                  <a:lnTo>
                    <a:pt x="93" y="35"/>
                  </a:lnTo>
                  <a:lnTo>
                    <a:pt x="68" y="49"/>
                  </a:lnTo>
                  <a:lnTo>
                    <a:pt x="49" y="70"/>
                  </a:lnTo>
                  <a:lnTo>
                    <a:pt x="37" y="96"/>
                  </a:lnTo>
                  <a:lnTo>
                    <a:pt x="33" y="126"/>
                  </a:lnTo>
                  <a:lnTo>
                    <a:pt x="37" y="156"/>
                  </a:lnTo>
                  <a:lnTo>
                    <a:pt x="49" y="182"/>
                  </a:lnTo>
                  <a:lnTo>
                    <a:pt x="68" y="200"/>
                  </a:lnTo>
                  <a:lnTo>
                    <a:pt x="93" y="214"/>
                  </a:lnTo>
                  <a:lnTo>
                    <a:pt x="123" y="219"/>
                  </a:lnTo>
                  <a:lnTo>
                    <a:pt x="147" y="217"/>
                  </a:lnTo>
                  <a:lnTo>
                    <a:pt x="168" y="205"/>
                  </a:lnTo>
                  <a:lnTo>
                    <a:pt x="184" y="189"/>
                  </a:lnTo>
                  <a:lnTo>
                    <a:pt x="212" y="207"/>
                  </a:lnTo>
                  <a:lnTo>
                    <a:pt x="205" y="217"/>
                  </a:lnTo>
                  <a:lnTo>
                    <a:pt x="193" y="228"/>
                  </a:lnTo>
                  <a:lnTo>
                    <a:pt x="175" y="238"/>
                  </a:lnTo>
                  <a:lnTo>
                    <a:pt x="151" y="247"/>
                  </a:lnTo>
                  <a:lnTo>
                    <a:pt x="121" y="249"/>
                  </a:lnTo>
                  <a:lnTo>
                    <a:pt x="86" y="245"/>
                  </a:lnTo>
                  <a:lnTo>
                    <a:pt x="56" y="231"/>
                  </a:lnTo>
                  <a:lnTo>
                    <a:pt x="33" y="212"/>
                  </a:lnTo>
                  <a:lnTo>
                    <a:pt x="14" y="186"/>
                  </a:lnTo>
                  <a:lnTo>
                    <a:pt x="2" y="156"/>
                  </a:lnTo>
                  <a:lnTo>
                    <a:pt x="0" y="126"/>
                  </a:lnTo>
                  <a:lnTo>
                    <a:pt x="5" y="84"/>
                  </a:lnTo>
                  <a:lnTo>
                    <a:pt x="21" y="49"/>
                  </a:lnTo>
                  <a:lnTo>
                    <a:pt x="49" y="23"/>
                  </a:lnTo>
                  <a:lnTo>
                    <a:pt x="82" y="5"/>
                  </a:lnTo>
                  <a:lnTo>
                    <a:pt x="12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26"/>
            <p:cNvSpPr>
              <a:spLocks/>
            </p:cNvSpPr>
            <p:nvPr userDrawn="1"/>
          </p:nvSpPr>
          <p:spPr bwMode="auto">
            <a:xfrm>
              <a:off x="15311438" y="-503238"/>
              <a:ext cx="295275" cy="381000"/>
            </a:xfrm>
            <a:custGeom>
              <a:avLst/>
              <a:gdLst>
                <a:gd name="T0" fmla="*/ 0 w 186"/>
                <a:gd name="T1" fmla="*/ 0 h 240"/>
                <a:gd name="T2" fmla="*/ 186 w 186"/>
                <a:gd name="T3" fmla="*/ 0 h 240"/>
                <a:gd name="T4" fmla="*/ 186 w 186"/>
                <a:gd name="T5" fmla="*/ 30 h 240"/>
                <a:gd name="T6" fmla="*/ 109 w 186"/>
                <a:gd name="T7" fmla="*/ 30 h 240"/>
                <a:gd name="T8" fmla="*/ 109 w 186"/>
                <a:gd name="T9" fmla="*/ 240 h 240"/>
                <a:gd name="T10" fmla="*/ 76 w 186"/>
                <a:gd name="T11" fmla="*/ 240 h 240"/>
                <a:gd name="T12" fmla="*/ 76 w 186"/>
                <a:gd name="T13" fmla="*/ 30 h 240"/>
                <a:gd name="T14" fmla="*/ 0 w 186"/>
                <a:gd name="T15" fmla="*/ 30 h 240"/>
                <a:gd name="T16" fmla="*/ 0 w 186"/>
                <a:gd name="T17"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240">
                  <a:moveTo>
                    <a:pt x="0" y="0"/>
                  </a:moveTo>
                  <a:lnTo>
                    <a:pt x="186" y="0"/>
                  </a:lnTo>
                  <a:lnTo>
                    <a:pt x="186" y="30"/>
                  </a:lnTo>
                  <a:lnTo>
                    <a:pt x="109" y="30"/>
                  </a:lnTo>
                  <a:lnTo>
                    <a:pt x="109" y="240"/>
                  </a:lnTo>
                  <a:lnTo>
                    <a:pt x="76" y="240"/>
                  </a:lnTo>
                  <a:lnTo>
                    <a:pt x="76" y="30"/>
                  </a:lnTo>
                  <a:lnTo>
                    <a:pt x="0" y="3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Rectangle 27"/>
            <p:cNvSpPr>
              <a:spLocks noChangeArrowheads="1"/>
            </p:cNvSpPr>
            <p:nvPr userDrawn="1"/>
          </p:nvSpPr>
          <p:spPr bwMode="auto">
            <a:xfrm>
              <a:off x="15662275" y="-503238"/>
              <a:ext cx="50800" cy="381000"/>
            </a:xfrm>
            <a:prstGeom prst="rect">
              <a:avLst/>
            </a:prstGeom>
            <a:solidFill>
              <a:srgbClr val="00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28"/>
            <p:cNvSpPr>
              <a:spLocks noEditPoints="1"/>
            </p:cNvSpPr>
            <p:nvPr userDrawn="1"/>
          </p:nvSpPr>
          <p:spPr bwMode="auto">
            <a:xfrm>
              <a:off x="15776575" y="-511175"/>
              <a:ext cx="395288" cy="395288"/>
            </a:xfrm>
            <a:custGeom>
              <a:avLst/>
              <a:gdLst>
                <a:gd name="T0" fmla="*/ 125 w 249"/>
                <a:gd name="T1" fmla="*/ 30 h 249"/>
                <a:gd name="T2" fmla="*/ 95 w 249"/>
                <a:gd name="T3" fmla="*/ 35 h 249"/>
                <a:gd name="T4" fmla="*/ 70 w 249"/>
                <a:gd name="T5" fmla="*/ 49 h 249"/>
                <a:gd name="T6" fmla="*/ 51 w 249"/>
                <a:gd name="T7" fmla="*/ 68 h 249"/>
                <a:gd name="T8" fmla="*/ 39 w 249"/>
                <a:gd name="T9" fmla="*/ 96 h 249"/>
                <a:gd name="T10" fmla="*/ 35 w 249"/>
                <a:gd name="T11" fmla="*/ 124 h 249"/>
                <a:gd name="T12" fmla="*/ 39 w 249"/>
                <a:gd name="T13" fmla="*/ 154 h 249"/>
                <a:gd name="T14" fmla="*/ 51 w 249"/>
                <a:gd name="T15" fmla="*/ 182 h 249"/>
                <a:gd name="T16" fmla="*/ 70 w 249"/>
                <a:gd name="T17" fmla="*/ 200 h 249"/>
                <a:gd name="T18" fmla="*/ 95 w 249"/>
                <a:gd name="T19" fmla="*/ 214 h 249"/>
                <a:gd name="T20" fmla="*/ 125 w 249"/>
                <a:gd name="T21" fmla="*/ 219 h 249"/>
                <a:gd name="T22" fmla="*/ 156 w 249"/>
                <a:gd name="T23" fmla="*/ 214 h 249"/>
                <a:gd name="T24" fmla="*/ 179 w 249"/>
                <a:gd name="T25" fmla="*/ 200 h 249"/>
                <a:gd name="T26" fmla="*/ 198 w 249"/>
                <a:gd name="T27" fmla="*/ 182 h 249"/>
                <a:gd name="T28" fmla="*/ 212 w 249"/>
                <a:gd name="T29" fmla="*/ 154 h 249"/>
                <a:gd name="T30" fmla="*/ 214 w 249"/>
                <a:gd name="T31" fmla="*/ 124 h 249"/>
                <a:gd name="T32" fmla="*/ 212 w 249"/>
                <a:gd name="T33" fmla="*/ 96 h 249"/>
                <a:gd name="T34" fmla="*/ 198 w 249"/>
                <a:gd name="T35" fmla="*/ 68 h 249"/>
                <a:gd name="T36" fmla="*/ 179 w 249"/>
                <a:gd name="T37" fmla="*/ 49 h 249"/>
                <a:gd name="T38" fmla="*/ 156 w 249"/>
                <a:gd name="T39" fmla="*/ 35 h 249"/>
                <a:gd name="T40" fmla="*/ 125 w 249"/>
                <a:gd name="T41" fmla="*/ 30 h 249"/>
                <a:gd name="T42" fmla="*/ 125 w 249"/>
                <a:gd name="T43" fmla="*/ 0 h 249"/>
                <a:gd name="T44" fmla="*/ 165 w 249"/>
                <a:gd name="T45" fmla="*/ 5 h 249"/>
                <a:gd name="T46" fmla="*/ 200 w 249"/>
                <a:gd name="T47" fmla="*/ 23 h 249"/>
                <a:gd name="T48" fmla="*/ 226 w 249"/>
                <a:gd name="T49" fmla="*/ 49 h 249"/>
                <a:gd name="T50" fmla="*/ 244 w 249"/>
                <a:gd name="T51" fmla="*/ 84 h 249"/>
                <a:gd name="T52" fmla="*/ 249 w 249"/>
                <a:gd name="T53" fmla="*/ 124 h 249"/>
                <a:gd name="T54" fmla="*/ 244 w 249"/>
                <a:gd name="T55" fmla="*/ 165 h 249"/>
                <a:gd name="T56" fmla="*/ 226 w 249"/>
                <a:gd name="T57" fmla="*/ 200 h 249"/>
                <a:gd name="T58" fmla="*/ 200 w 249"/>
                <a:gd name="T59" fmla="*/ 226 h 249"/>
                <a:gd name="T60" fmla="*/ 165 w 249"/>
                <a:gd name="T61" fmla="*/ 245 h 249"/>
                <a:gd name="T62" fmla="*/ 125 w 249"/>
                <a:gd name="T63" fmla="*/ 249 h 249"/>
                <a:gd name="T64" fmla="*/ 84 w 249"/>
                <a:gd name="T65" fmla="*/ 245 h 249"/>
                <a:gd name="T66" fmla="*/ 49 w 249"/>
                <a:gd name="T67" fmla="*/ 226 h 249"/>
                <a:gd name="T68" fmla="*/ 23 w 249"/>
                <a:gd name="T69" fmla="*/ 200 h 249"/>
                <a:gd name="T70" fmla="*/ 7 w 249"/>
                <a:gd name="T71" fmla="*/ 165 h 249"/>
                <a:gd name="T72" fmla="*/ 0 w 249"/>
                <a:gd name="T73" fmla="*/ 124 h 249"/>
                <a:gd name="T74" fmla="*/ 7 w 249"/>
                <a:gd name="T75" fmla="*/ 84 h 249"/>
                <a:gd name="T76" fmla="*/ 23 w 249"/>
                <a:gd name="T77" fmla="*/ 49 h 249"/>
                <a:gd name="T78" fmla="*/ 49 w 249"/>
                <a:gd name="T79" fmla="*/ 23 h 249"/>
                <a:gd name="T80" fmla="*/ 84 w 249"/>
                <a:gd name="T81" fmla="*/ 5 h 249"/>
                <a:gd name="T82" fmla="*/ 125 w 249"/>
                <a:gd name="T83"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49">
                  <a:moveTo>
                    <a:pt x="125" y="30"/>
                  </a:moveTo>
                  <a:lnTo>
                    <a:pt x="95" y="35"/>
                  </a:lnTo>
                  <a:lnTo>
                    <a:pt x="70" y="49"/>
                  </a:lnTo>
                  <a:lnTo>
                    <a:pt x="51" y="68"/>
                  </a:lnTo>
                  <a:lnTo>
                    <a:pt x="39" y="96"/>
                  </a:lnTo>
                  <a:lnTo>
                    <a:pt x="35" y="124"/>
                  </a:lnTo>
                  <a:lnTo>
                    <a:pt x="39" y="154"/>
                  </a:lnTo>
                  <a:lnTo>
                    <a:pt x="51" y="182"/>
                  </a:lnTo>
                  <a:lnTo>
                    <a:pt x="70" y="200"/>
                  </a:lnTo>
                  <a:lnTo>
                    <a:pt x="95" y="214"/>
                  </a:lnTo>
                  <a:lnTo>
                    <a:pt x="125" y="219"/>
                  </a:lnTo>
                  <a:lnTo>
                    <a:pt x="156" y="214"/>
                  </a:lnTo>
                  <a:lnTo>
                    <a:pt x="179" y="200"/>
                  </a:lnTo>
                  <a:lnTo>
                    <a:pt x="198" y="182"/>
                  </a:lnTo>
                  <a:lnTo>
                    <a:pt x="212" y="154"/>
                  </a:lnTo>
                  <a:lnTo>
                    <a:pt x="214" y="124"/>
                  </a:lnTo>
                  <a:lnTo>
                    <a:pt x="212" y="96"/>
                  </a:lnTo>
                  <a:lnTo>
                    <a:pt x="198" y="68"/>
                  </a:lnTo>
                  <a:lnTo>
                    <a:pt x="179" y="49"/>
                  </a:lnTo>
                  <a:lnTo>
                    <a:pt x="156" y="35"/>
                  </a:lnTo>
                  <a:lnTo>
                    <a:pt x="125" y="30"/>
                  </a:lnTo>
                  <a:close/>
                  <a:moveTo>
                    <a:pt x="125" y="0"/>
                  </a:moveTo>
                  <a:lnTo>
                    <a:pt x="165" y="5"/>
                  </a:lnTo>
                  <a:lnTo>
                    <a:pt x="200" y="23"/>
                  </a:lnTo>
                  <a:lnTo>
                    <a:pt x="226" y="49"/>
                  </a:lnTo>
                  <a:lnTo>
                    <a:pt x="244" y="84"/>
                  </a:lnTo>
                  <a:lnTo>
                    <a:pt x="249" y="124"/>
                  </a:lnTo>
                  <a:lnTo>
                    <a:pt x="244" y="165"/>
                  </a:lnTo>
                  <a:lnTo>
                    <a:pt x="226" y="200"/>
                  </a:lnTo>
                  <a:lnTo>
                    <a:pt x="200" y="226"/>
                  </a:lnTo>
                  <a:lnTo>
                    <a:pt x="165" y="245"/>
                  </a:lnTo>
                  <a:lnTo>
                    <a:pt x="125" y="249"/>
                  </a:lnTo>
                  <a:lnTo>
                    <a:pt x="84" y="245"/>
                  </a:lnTo>
                  <a:lnTo>
                    <a:pt x="49" y="226"/>
                  </a:lnTo>
                  <a:lnTo>
                    <a:pt x="23" y="200"/>
                  </a:lnTo>
                  <a:lnTo>
                    <a:pt x="7" y="165"/>
                  </a:lnTo>
                  <a:lnTo>
                    <a:pt x="0" y="124"/>
                  </a:lnTo>
                  <a:lnTo>
                    <a:pt x="7" y="84"/>
                  </a:lnTo>
                  <a:lnTo>
                    <a:pt x="23" y="49"/>
                  </a:lnTo>
                  <a:lnTo>
                    <a:pt x="49" y="23"/>
                  </a:lnTo>
                  <a:lnTo>
                    <a:pt x="84" y="5"/>
                  </a:lnTo>
                  <a:lnTo>
                    <a:pt x="12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9"/>
            <p:cNvSpPr>
              <a:spLocks/>
            </p:cNvSpPr>
            <p:nvPr userDrawn="1"/>
          </p:nvSpPr>
          <p:spPr bwMode="auto">
            <a:xfrm>
              <a:off x="16244888" y="-503238"/>
              <a:ext cx="328613" cy="381000"/>
            </a:xfrm>
            <a:custGeom>
              <a:avLst/>
              <a:gdLst>
                <a:gd name="T0" fmla="*/ 0 w 207"/>
                <a:gd name="T1" fmla="*/ 0 h 240"/>
                <a:gd name="T2" fmla="*/ 42 w 207"/>
                <a:gd name="T3" fmla="*/ 0 h 240"/>
                <a:gd name="T4" fmla="*/ 175 w 207"/>
                <a:gd name="T5" fmla="*/ 198 h 240"/>
                <a:gd name="T6" fmla="*/ 175 w 207"/>
                <a:gd name="T7" fmla="*/ 198 h 240"/>
                <a:gd name="T8" fmla="*/ 175 w 207"/>
                <a:gd name="T9" fmla="*/ 0 h 240"/>
                <a:gd name="T10" fmla="*/ 207 w 207"/>
                <a:gd name="T11" fmla="*/ 0 h 240"/>
                <a:gd name="T12" fmla="*/ 207 w 207"/>
                <a:gd name="T13" fmla="*/ 240 h 240"/>
                <a:gd name="T14" fmla="*/ 166 w 207"/>
                <a:gd name="T15" fmla="*/ 240 h 240"/>
                <a:gd name="T16" fmla="*/ 33 w 207"/>
                <a:gd name="T17" fmla="*/ 42 h 240"/>
                <a:gd name="T18" fmla="*/ 33 w 207"/>
                <a:gd name="T19" fmla="*/ 42 h 240"/>
                <a:gd name="T20" fmla="*/ 33 w 207"/>
                <a:gd name="T21" fmla="*/ 240 h 240"/>
                <a:gd name="T22" fmla="*/ 0 w 207"/>
                <a:gd name="T23" fmla="*/ 240 h 240"/>
                <a:gd name="T24" fmla="*/ 0 w 207"/>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 h="240">
                  <a:moveTo>
                    <a:pt x="0" y="0"/>
                  </a:moveTo>
                  <a:lnTo>
                    <a:pt x="42" y="0"/>
                  </a:lnTo>
                  <a:lnTo>
                    <a:pt x="175" y="198"/>
                  </a:lnTo>
                  <a:lnTo>
                    <a:pt x="175" y="198"/>
                  </a:lnTo>
                  <a:lnTo>
                    <a:pt x="175" y="0"/>
                  </a:lnTo>
                  <a:lnTo>
                    <a:pt x="207" y="0"/>
                  </a:lnTo>
                  <a:lnTo>
                    <a:pt x="207" y="240"/>
                  </a:lnTo>
                  <a:lnTo>
                    <a:pt x="166" y="240"/>
                  </a:lnTo>
                  <a:lnTo>
                    <a:pt x="33" y="42"/>
                  </a:lnTo>
                  <a:lnTo>
                    <a:pt x="33" y="42"/>
                  </a:lnTo>
                  <a:lnTo>
                    <a:pt x="33"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30"/>
            <p:cNvSpPr>
              <a:spLocks/>
            </p:cNvSpPr>
            <p:nvPr userDrawn="1"/>
          </p:nvSpPr>
          <p:spPr bwMode="auto">
            <a:xfrm>
              <a:off x="16640175" y="-511175"/>
              <a:ext cx="252413" cy="395288"/>
            </a:xfrm>
            <a:custGeom>
              <a:avLst/>
              <a:gdLst>
                <a:gd name="T0" fmla="*/ 89 w 159"/>
                <a:gd name="T1" fmla="*/ 0 h 249"/>
                <a:gd name="T2" fmla="*/ 114 w 159"/>
                <a:gd name="T3" fmla="*/ 2 h 249"/>
                <a:gd name="T4" fmla="*/ 138 w 159"/>
                <a:gd name="T5" fmla="*/ 9 h 249"/>
                <a:gd name="T6" fmla="*/ 156 w 159"/>
                <a:gd name="T7" fmla="*/ 26 h 249"/>
                <a:gd name="T8" fmla="*/ 131 w 159"/>
                <a:gd name="T9" fmla="*/ 51 h 249"/>
                <a:gd name="T10" fmla="*/ 114 w 159"/>
                <a:gd name="T11" fmla="*/ 35 h 249"/>
                <a:gd name="T12" fmla="*/ 89 w 159"/>
                <a:gd name="T13" fmla="*/ 30 h 249"/>
                <a:gd name="T14" fmla="*/ 66 w 159"/>
                <a:gd name="T15" fmla="*/ 33 h 249"/>
                <a:gd name="T16" fmla="*/ 52 w 159"/>
                <a:gd name="T17" fmla="*/ 42 h 249"/>
                <a:gd name="T18" fmla="*/ 45 w 159"/>
                <a:gd name="T19" fmla="*/ 54 h 249"/>
                <a:gd name="T20" fmla="*/ 42 w 159"/>
                <a:gd name="T21" fmla="*/ 65 h 249"/>
                <a:gd name="T22" fmla="*/ 47 w 159"/>
                <a:gd name="T23" fmla="*/ 84 h 249"/>
                <a:gd name="T24" fmla="*/ 56 w 159"/>
                <a:gd name="T25" fmla="*/ 93 h 249"/>
                <a:gd name="T26" fmla="*/ 73 w 159"/>
                <a:gd name="T27" fmla="*/ 103 h 249"/>
                <a:gd name="T28" fmla="*/ 91 w 159"/>
                <a:gd name="T29" fmla="*/ 110 h 249"/>
                <a:gd name="T30" fmla="*/ 110 w 159"/>
                <a:gd name="T31" fmla="*/ 114 h 249"/>
                <a:gd name="T32" fmla="*/ 128 w 159"/>
                <a:gd name="T33" fmla="*/ 124 h 249"/>
                <a:gd name="T34" fmla="*/ 145 w 159"/>
                <a:gd name="T35" fmla="*/ 135 h 249"/>
                <a:gd name="T36" fmla="*/ 156 w 159"/>
                <a:gd name="T37" fmla="*/ 151 h 249"/>
                <a:gd name="T38" fmla="*/ 159 w 159"/>
                <a:gd name="T39" fmla="*/ 177 h 249"/>
                <a:gd name="T40" fmla="*/ 156 w 159"/>
                <a:gd name="T41" fmla="*/ 203 h 249"/>
                <a:gd name="T42" fmla="*/ 145 w 159"/>
                <a:gd name="T43" fmla="*/ 221 h 249"/>
                <a:gd name="T44" fmla="*/ 126 w 159"/>
                <a:gd name="T45" fmla="*/ 238 h 249"/>
                <a:gd name="T46" fmla="*/ 103 w 159"/>
                <a:gd name="T47" fmla="*/ 247 h 249"/>
                <a:gd name="T48" fmla="*/ 77 w 159"/>
                <a:gd name="T49" fmla="*/ 249 h 249"/>
                <a:gd name="T50" fmla="*/ 47 w 159"/>
                <a:gd name="T51" fmla="*/ 247 h 249"/>
                <a:gd name="T52" fmla="*/ 21 w 159"/>
                <a:gd name="T53" fmla="*/ 235 h 249"/>
                <a:gd name="T54" fmla="*/ 0 w 159"/>
                <a:gd name="T55" fmla="*/ 217 h 249"/>
                <a:gd name="T56" fmla="*/ 26 w 159"/>
                <a:gd name="T57" fmla="*/ 193 h 249"/>
                <a:gd name="T58" fmla="*/ 40 w 159"/>
                <a:gd name="T59" fmla="*/ 210 h 249"/>
                <a:gd name="T60" fmla="*/ 59 w 159"/>
                <a:gd name="T61" fmla="*/ 217 h 249"/>
                <a:gd name="T62" fmla="*/ 77 w 159"/>
                <a:gd name="T63" fmla="*/ 219 h 249"/>
                <a:gd name="T64" fmla="*/ 93 w 159"/>
                <a:gd name="T65" fmla="*/ 217 h 249"/>
                <a:gd name="T66" fmla="*/ 110 w 159"/>
                <a:gd name="T67" fmla="*/ 210 h 249"/>
                <a:gd name="T68" fmla="*/ 121 w 159"/>
                <a:gd name="T69" fmla="*/ 198 h 249"/>
                <a:gd name="T70" fmla="*/ 126 w 159"/>
                <a:gd name="T71" fmla="*/ 179 h 249"/>
                <a:gd name="T72" fmla="*/ 121 w 159"/>
                <a:gd name="T73" fmla="*/ 165 h 249"/>
                <a:gd name="T74" fmla="*/ 110 w 159"/>
                <a:gd name="T75" fmla="*/ 154 h 249"/>
                <a:gd name="T76" fmla="*/ 96 w 159"/>
                <a:gd name="T77" fmla="*/ 147 h 249"/>
                <a:gd name="T78" fmla="*/ 77 w 159"/>
                <a:gd name="T79" fmla="*/ 140 h 249"/>
                <a:gd name="T80" fmla="*/ 56 w 159"/>
                <a:gd name="T81" fmla="*/ 133 h 249"/>
                <a:gd name="T82" fmla="*/ 38 w 159"/>
                <a:gd name="T83" fmla="*/ 126 h 249"/>
                <a:gd name="T84" fmla="*/ 21 w 159"/>
                <a:gd name="T85" fmla="*/ 112 h 249"/>
                <a:gd name="T86" fmla="*/ 12 w 159"/>
                <a:gd name="T87" fmla="*/ 93 h 249"/>
                <a:gd name="T88" fmla="*/ 7 w 159"/>
                <a:gd name="T89" fmla="*/ 65 h 249"/>
                <a:gd name="T90" fmla="*/ 10 w 159"/>
                <a:gd name="T91" fmla="*/ 49 h 249"/>
                <a:gd name="T92" fmla="*/ 19 w 159"/>
                <a:gd name="T93" fmla="*/ 30 h 249"/>
                <a:gd name="T94" fmla="*/ 35 w 159"/>
                <a:gd name="T95" fmla="*/ 14 h 249"/>
                <a:gd name="T96" fmla="*/ 59 w 159"/>
                <a:gd name="T97" fmla="*/ 2 h 249"/>
                <a:gd name="T98" fmla="*/ 89 w 159"/>
                <a:gd name="T99"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249">
                  <a:moveTo>
                    <a:pt x="89" y="0"/>
                  </a:moveTo>
                  <a:lnTo>
                    <a:pt x="114" y="2"/>
                  </a:lnTo>
                  <a:lnTo>
                    <a:pt x="138" y="9"/>
                  </a:lnTo>
                  <a:lnTo>
                    <a:pt x="156" y="26"/>
                  </a:lnTo>
                  <a:lnTo>
                    <a:pt x="131" y="51"/>
                  </a:lnTo>
                  <a:lnTo>
                    <a:pt x="114" y="35"/>
                  </a:lnTo>
                  <a:lnTo>
                    <a:pt x="89" y="30"/>
                  </a:lnTo>
                  <a:lnTo>
                    <a:pt x="66" y="33"/>
                  </a:lnTo>
                  <a:lnTo>
                    <a:pt x="52" y="42"/>
                  </a:lnTo>
                  <a:lnTo>
                    <a:pt x="45" y="54"/>
                  </a:lnTo>
                  <a:lnTo>
                    <a:pt x="42" y="65"/>
                  </a:lnTo>
                  <a:lnTo>
                    <a:pt x="47" y="84"/>
                  </a:lnTo>
                  <a:lnTo>
                    <a:pt x="56" y="93"/>
                  </a:lnTo>
                  <a:lnTo>
                    <a:pt x="73" y="103"/>
                  </a:lnTo>
                  <a:lnTo>
                    <a:pt x="91" y="110"/>
                  </a:lnTo>
                  <a:lnTo>
                    <a:pt x="110" y="114"/>
                  </a:lnTo>
                  <a:lnTo>
                    <a:pt x="128" y="124"/>
                  </a:lnTo>
                  <a:lnTo>
                    <a:pt x="145" y="135"/>
                  </a:lnTo>
                  <a:lnTo>
                    <a:pt x="156" y="151"/>
                  </a:lnTo>
                  <a:lnTo>
                    <a:pt x="159" y="177"/>
                  </a:lnTo>
                  <a:lnTo>
                    <a:pt x="156" y="203"/>
                  </a:lnTo>
                  <a:lnTo>
                    <a:pt x="145" y="221"/>
                  </a:lnTo>
                  <a:lnTo>
                    <a:pt x="126" y="238"/>
                  </a:lnTo>
                  <a:lnTo>
                    <a:pt x="103" y="247"/>
                  </a:lnTo>
                  <a:lnTo>
                    <a:pt x="77" y="249"/>
                  </a:lnTo>
                  <a:lnTo>
                    <a:pt x="47" y="247"/>
                  </a:lnTo>
                  <a:lnTo>
                    <a:pt x="21" y="235"/>
                  </a:lnTo>
                  <a:lnTo>
                    <a:pt x="0" y="217"/>
                  </a:lnTo>
                  <a:lnTo>
                    <a:pt x="26" y="193"/>
                  </a:lnTo>
                  <a:lnTo>
                    <a:pt x="40" y="210"/>
                  </a:lnTo>
                  <a:lnTo>
                    <a:pt x="59" y="217"/>
                  </a:lnTo>
                  <a:lnTo>
                    <a:pt x="77" y="219"/>
                  </a:lnTo>
                  <a:lnTo>
                    <a:pt x="93" y="217"/>
                  </a:lnTo>
                  <a:lnTo>
                    <a:pt x="110" y="210"/>
                  </a:lnTo>
                  <a:lnTo>
                    <a:pt x="121" y="198"/>
                  </a:lnTo>
                  <a:lnTo>
                    <a:pt x="126" y="179"/>
                  </a:lnTo>
                  <a:lnTo>
                    <a:pt x="121" y="165"/>
                  </a:lnTo>
                  <a:lnTo>
                    <a:pt x="110" y="154"/>
                  </a:lnTo>
                  <a:lnTo>
                    <a:pt x="96" y="147"/>
                  </a:lnTo>
                  <a:lnTo>
                    <a:pt x="77" y="140"/>
                  </a:lnTo>
                  <a:lnTo>
                    <a:pt x="56" y="133"/>
                  </a:lnTo>
                  <a:lnTo>
                    <a:pt x="38" y="126"/>
                  </a:lnTo>
                  <a:lnTo>
                    <a:pt x="21" y="112"/>
                  </a:lnTo>
                  <a:lnTo>
                    <a:pt x="12" y="93"/>
                  </a:lnTo>
                  <a:lnTo>
                    <a:pt x="7" y="65"/>
                  </a:lnTo>
                  <a:lnTo>
                    <a:pt x="10" y="49"/>
                  </a:lnTo>
                  <a:lnTo>
                    <a:pt x="19" y="30"/>
                  </a:lnTo>
                  <a:lnTo>
                    <a:pt x="35" y="14"/>
                  </a:lnTo>
                  <a:lnTo>
                    <a:pt x="59" y="2"/>
                  </a:lnTo>
                  <a:lnTo>
                    <a:pt x="89"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31"/>
            <p:cNvSpPr>
              <a:spLocks/>
            </p:cNvSpPr>
            <p:nvPr userDrawn="1"/>
          </p:nvSpPr>
          <p:spPr bwMode="auto">
            <a:xfrm>
              <a:off x="10836275" y="3175"/>
              <a:ext cx="239713" cy="381000"/>
            </a:xfrm>
            <a:custGeom>
              <a:avLst/>
              <a:gdLst>
                <a:gd name="T0" fmla="*/ 0 w 151"/>
                <a:gd name="T1" fmla="*/ 0 h 240"/>
                <a:gd name="T2" fmla="*/ 151 w 151"/>
                <a:gd name="T3" fmla="*/ 0 h 240"/>
                <a:gd name="T4" fmla="*/ 151 w 151"/>
                <a:gd name="T5" fmla="*/ 30 h 240"/>
                <a:gd name="T6" fmla="*/ 33 w 151"/>
                <a:gd name="T7" fmla="*/ 30 h 240"/>
                <a:gd name="T8" fmla="*/ 33 w 151"/>
                <a:gd name="T9" fmla="*/ 105 h 240"/>
                <a:gd name="T10" fmla="*/ 142 w 151"/>
                <a:gd name="T11" fmla="*/ 105 h 240"/>
                <a:gd name="T12" fmla="*/ 142 w 151"/>
                <a:gd name="T13" fmla="*/ 135 h 240"/>
                <a:gd name="T14" fmla="*/ 33 w 151"/>
                <a:gd name="T15" fmla="*/ 135 h 240"/>
                <a:gd name="T16" fmla="*/ 33 w 151"/>
                <a:gd name="T17" fmla="*/ 240 h 240"/>
                <a:gd name="T18" fmla="*/ 0 w 151"/>
                <a:gd name="T19" fmla="*/ 240 h 240"/>
                <a:gd name="T20" fmla="*/ 0 w 151"/>
                <a:gd name="T21"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1" h="240">
                  <a:moveTo>
                    <a:pt x="0" y="0"/>
                  </a:moveTo>
                  <a:lnTo>
                    <a:pt x="151" y="0"/>
                  </a:lnTo>
                  <a:lnTo>
                    <a:pt x="151" y="30"/>
                  </a:lnTo>
                  <a:lnTo>
                    <a:pt x="33" y="30"/>
                  </a:lnTo>
                  <a:lnTo>
                    <a:pt x="33" y="105"/>
                  </a:lnTo>
                  <a:lnTo>
                    <a:pt x="142" y="105"/>
                  </a:lnTo>
                  <a:lnTo>
                    <a:pt x="142" y="135"/>
                  </a:lnTo>
                  <a:lnTo>
                    <a:pt x="33" y="135"/>
                  </a:lnTo>
                  <a:lnTo>
                    <a:pt x="33"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noEditPoints="1"/>
            </p:cNvSpPr>
            <p:nvPr userDrawn="1"/>
          </p:nvSpPr>
          <p:spPr bwMode="auto">
            <a:xfrm>
              <a:off x="11114088" y="-7938"/>
              <a:ext cx="395288" cy="400050"/>
            </a:xfrm>
            <a:custGeom>
              <a:avLst/>
              <a:gdLst>
                <a:gd name="T0" fmla="*/ 125 w 249"/>
                <a:gd name="T1" fmla="*/ 33 h 252"/>
                <a:gd name="T2" fmla="*/ 95 w 249"/>
                <a:gd name="T3" fmla="*/ 37 h 252"/>
                <a:gd name="T4" fmla="*/ 70 w 249"/>
                <a:gd name="T5" fmla="*/ 49 h 252"/>
                <a:gd name="T6" fmla="*/ 51 w 249"/>
                <a:gd name="T7" fmla="*/ 70 h 252"/>
                <a:gd name="T8" fmla="*/ 39 w 249"/>
                <a:gd name="T9" fmla="*/ 98 h 252"/>
                <a:gd name="T10" fmla="*/ 35 w 249"/>
                <a:gd name="T11" fmla="*/ 126 h 252"/>
                <a:gd name="T12" fmla="*/ 39 w 249"/>
                <a:gd name="T13" fmla="*/ 156 h 252"/>
                <a:gd name="T14" fmla="*/ 51 w 249"/>
                <a:gd name="T15" fmla="*/ 182 h 252"/>
                <a:gd name="T16" fmla="*/ 70 w 249"/>
                <a:gd name="T17" fmla="*/ 203 h 252"/>
                <a:gd name="T18" fmla="*/ 95 w 249"/>
                <a:gd name="T19" fmla="*/ 217 h 252"/>
                <a:gd name="T20" fmla="*/ 125 w 249"/>
                <a:gd name="T21" fmla="*/ 221 h 252"/>
                <a:gd name="T22" fmla="*/ 156 w 249"/>
                <a:gd name="T23" fmla="*/ 217 h 252"/>
                <a:gd name="T24" fmla="*/ 179 w 249"/>
                <a:gd name="T25" fmla="*/ 203 h 252"/>
                <a:gd name="T26" fmla="*/ 200 w 249"/>
                <a:gd name="T27" fmla="*/ 182 h 252"/>
                <a:gd name="T28" fmla="*/ 212 w 249"/>
                <a:gd name="T29" fmla="*/ 156 h 252"/>
                <a:gd name="T30" fmla="*/ 214 w 249"/>
                <a:gd name="T31" fmla="*/ 126 h 252"/>
                <a:gd name="T32" fmla="*/ 212 w 249"/>
                <a:gd name="T33" fmla="*/ 98 h 252"/>
                <a:gd name="T34" fmla="*/ 200 w 249"/>
                <a:gd name="T35" fmla="*/ 70 h 252"/>
                <a:gd name="T36" fmla="*/ 179 w 249"/>
                <a:gd name="T37" fmla="*/ 49 h 252"/>
                <a:gd name="T38" fmla="*/ 156 w 249"/>
                <a:gd name="T39" fmla="*/ 37 h 252"/>
                <a:gd name="T40" fmla="*/ 125 w 249"/>
                <a:gd name="T41" fmla="*/ 33 h 252"/>
                <a:gd name="T42" fmla="*/ 125 w 249"/>
                <a:gd name="T43" fmla="*/ 0 h 252"/>
                <a:gd name="T44" fmla="*/ 165 w 249"/>
                <a:gd name="T45" fmla="*/ 7 h 252"/>
                <a:gd name="T46" fmla="*/ 200 w 249"/>
                <a:gd name="T47" fmla="*/ 26 h 252"/>
                <a:gd name="T48" fmla="*/ 226 w 249"/>
                <a:gd name="T49" fmla="*/ 51 h 252"/>
                <a:gd name="T50" fmla="*/ 244 w 249"/>
                <a:gd name="T51" fmla="*/ 86 h 252"/>
                <a:gd name="T52" fmla="*/ 249 w 249"/>
                <a:gd name="T53" fmla="*/ 126 h 252"/>
                <a:gd name="T54" fmla="*/ 244 w 249"/>
                <a:gd name="T55" fmla="*/ 168 h 252"/>
                <a:gd name="T56" fmla="*/ 226 w 249"/>
                <a:gd name="T57" fmla="*/ 203 h 252"/>
                <a:gd name="T58" fmla="*/ 200 w 249"/>
                <a:gd name="T59" fmla="*/ 228 h 252"/>
                <a:gd name="T60" fmla="*/ 165 w 249"/>
                <a:gd name="T61" fmla="*/ 247 h 252"/>
                <a:gd name="T62" fmla="*/ 125 w 249"/>
                <a:gd name="T63" fmla="*/ 252 h 252"/>
                <a:gd name="T64" fmla="*/ 84 w 249"/>
                <a:gd name="T65" fmla="*/ 247 h 252"/>
                <a:gd name="T66" fmla="*/ 49 w 249"/>
                <a:gd name="T67" fmla="*/ 228 h 252"/>
                <a:gd name="T68" fmla="*/ 23 w 249"/>
                <a:gd name="T69" fmla="*/ 203 h 252"/>
                <a:gd name="T70" fmla="*/ 7 w 249"/>
                <a:gd name="T71" fmla="*/ 168 h 252"/>
                <a:gd name="T72" fmla="*/ 0 w 249"/>
                <a:gd name="T73" fmla="*/ 126 h 252"/>
                <a:gd name="T74" fmla="*/ 7 w 249"/>
                <a:gd name="T75" fmla="*/ 86 h 252"/>
                <a:gd name="T76" fmla="*/ 23 w 249"/>
                <a:gd name="T77" fmla="*/ 51 h 252"/>
                <a:gd name="T78" fmla="*/ 49 w 249"/>
                <a:gd name="T79" fmla="*/ 26 h 252"/>
                <a:gd name="T80" fmla="*/ 84 w 249"/>
                <a:gd name="T81" fmla="*/ 7 h 252"/>
                <a:gd name="T82" fmla="*/ 125 w 249"/>
                <a:gd name="T8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52">
                  <a:moveTo>
                    <a:pt x="125" y="33"/>
                  </a:moveTo>
                  <a:lnTo>
                    <a:pt x="95" y="37"/>
                  </a:lnTo>
                  <a:lnTo>
                    <a:pt x="70" y="49"/>
                  </a:lnTo>
                  <a:lnTo>
                    <a:pt x="51" y="70"/>
                  </a:lnTo>
                  <a:lnTo>
                    <a:pt x="39" y="98"/>
                  </a:lnTo>
                  <a:lnTo>
                    <a:pt x="35" y="126"/>
                  </a:lnTo>
                  <a:lnTo>
                    <a:pt x="39" y="156"/>
                  </a:lnTo>
                  <a:lnTo>
                    <a:pt x="51" y="182"/>
                  </a:lnTo>
                  <a:lnTo>
                    <a:pt x="70" y="203"/>
                  </a:lnTo>
                  <a:lnTo>
                    <a:pt x="95" y="217"/>
                  </a:lnTo>
                  <a:lnTo>
                    <a:pt x="125" y="221"/>
                  </a:lnTo>
                  <a:lnTo>
                    <a:pt x="156" y="217"/>
                  </a:lnTo>
                  <a:lnTo>
                    <a:pt x="179" y="203"/>
                  </a:lnTo>
                  <a:lnTo>
                    <a:pt x="200" y="182"/>
                  </a:lnTo>
                  <a:lnTo>
                    <a:pt x="212" y="156"/>
                  </a:lnTo>
                  <a:lnTo>
                    <a:pt x="214" y="126"/>
                  </a:lnTo>
                  <a:lnTo>
                    <a:pt x="212" y="98"/>
                  </a:lnTo>
                  <a:lnTo>
                    <a:pt x="200" y="70"/>
                  </a:lnTo>
                  <a:lnTo>
                    <a:pt x="179" y="49"/>
                  </a:lnTo>
                  <a:lnTo>
                    <a:pt x="156" y="37"/>
                  </a:lnTo>
                  <a:lnTo>
                    <a:pt x="125" y="33"/>
                  </a:lnTo>
                  <a:close/>
                  <a:moveTo>
                    <a:pt x="125" y="0"/>
                  </a:moveTo>
                  <a:lnTo>
                    <a:pt x="165" y="7"/>
                  </a:lnTo>
                  <a:lnTo>
                    <a:pt x="200" y="26"/>
                  </a:lnTo>
                  <a:lnTo>
                    <a:pt x="226" y="51"/>
                  </a:lnTo>
                  <a:lnTo>
                    <a:pt x="244" y="86"/>
                  </a:lnTo>
                  <a:lnTo>
                    <a:pt x="249" y="126"/>
                  </a:lnTo>
                  <a:lnTo>
                    <a:pt x="244" y="168"/>
                  </a:lnTo>
                  <a:lnTo>
                    <a:pt x="226" y="203"/>
                  </a:lnTo>
                  <a:lnTo>
                    <a:pt x="200" y="228"/>
                  </a:lnTo>
                  <a:lnTo>
                    <a:pt x="165" y="247"/>
                  </a:lnTo>
                  <a:lnTo>
                    <a:pt x="125" y="252"/>
                  </a:lnTo>
                  <a:lnTo>
                    <a:pt x="84" y="247"/>
                  </a:lnTo>
                  <a:lnTo>
                    <a:pt x="49" y="228"/>
                  </a:lnTo>
                  <a:lnTo>
                    <a:pt x="23" y="203"/>
                  </a:lnTo>
                  <a:lnTo>
                    <a:pt x="7" y="168"/>
                  </a:lnTo>
                  <a:lnTo>
                    <a:pt x="0" y="126"/>
                  </a:lnTo>
                  <a:lnTo>
                    <a:pt x="7" y="86"/>
                  </a:lnTo>
                  <a:lnTo>
                    <a:pt x="23" y="51"/>
                  </a:lnTo>
                  <a:lnTo>
                    <a:pt x="49" y="26"/>
                  </a:lnTo>
                  <a:lnTo>
                    <a:pt x="84" y="7"/>
                  </a:lnTo>
                  <a:lnTo>
                    <a:pt x="12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noEditPoints="1"/>
            </p:cNvSpPr>
            <p:nvPr userDrawn="1"/>
          </p:nvSpPr>
          <p:spPr bwMode="auto">
            <a:xfrm>
              <a:off x="11576050" y="3175"/>
              <a:ext cx="269875" cy="381000"/>
            </a:xfrm>
            <a:custGeom>
              <a:avLst/>
              <a:gdLst>
                <a:gd name="T0" fmla="*/ 32 w 170"/>
                <a:gd name="T1" fmla="*/ 28 h 240"/>
                <a:gd name="T2" fmla="*/ 32 w 170"/>
                <a:gd name="T3" fmla="*/ 105 h 240"/>
                <a:gd name="T4" fmla="*/ 74 w 170"/>
                <a:gd name="T5" fmla="*/ 105 h 240"/>
                <a:gd name="T6" fmla="*/ 90 w 170"/>
                <a:gd name="T7" fmla="*/ 105 h 240"/>
                <a:gd name="T8" fmla="*/ 104 w 170"/>
                <a:gd name="T9" fmla="*/ 100 h 240"/>
                <a:gd name="T10" fmla="*/ 116 w 170"/>
                <a:gd name="T11" fmla="*/ 96 h 240"/>
                <a:gd name="T12" fmla="*/ 123 w 170"/>
                <a:gd name="T13" fmla="*/ 84 h 240"/>
                <a:gd name="T14" fmla="*/ 125 w 170"/>
                <a:gd name="T15" fmla="*/ 68 h 240"/>
                <a:gd name="T16" fmla="*/ 123 w 170"/>
                <a:gd name="T17" fmla="*/ 51 h 240"/>
                <a:gd name="T18" fmla="*/ 116 w 170"/>
                <a:gd name="T19" fmla="*/ 40 h 240"/>
                <a:gd name="T20" fmla="*/ 104 w 170"/>
                <a:gd name="T21" fmla="*/ 33 h 240"/>
                <a:gd name="T22" fmla="*/ 90 w 170"/>
                <a:gd name="T23" fmla="*/ 30 h 240"/>
                <a:gd name="T24" fmla="*/ 74 w 170"/>
                <a:gd name="T25" fmla="*/ 28 h 240"/>
                <a:gd name="T26" fmla="*/ 32 w 170"/>
                <a:gd name="T27" fmla="*/ 28 h 240"/>
                <a:gd name="T28" fmla="*/ 0 w 170"/>
                <a:gd name="T29" fmla="*/ 0 h 240"/>
                <a:gd name="T30" fmla="*/ 83 w 170"/>
                <a:gd name="T31" fmla="*/ 0 h 240"/>
                <a:gd name="T32" fmla="*/ 111 w 170"/>
                <a:gd name="T33" fmla="*/ 2 h 240"/>
                <a:gd name="T34" fmla="*/ 130 w 170"/>
                <a:gd name="T35" fmla="*/ 12 h 240"/>
                <a:gd name="T36" fmla="*/ 144 w 170"/>
                <a:gd name="T37" fmla="*/ 23 h 240"/>
                <a:gd name="T38" fmla="*/ 153 w 170"/>
                <a:gd name="T39" fmla="*/ 37 h 240"/>
                <a:gd name="T40" fmla="*/ 158 w 170"/>
                <a:gd name="T41" fmla="*/ 51 h 240"/>
                <a:gd name="T42" fmla="*/ 160 w 170"/>
                <a:gd name="T43" fmla="*/ 68 h 240"/>
                <a:gd name="T44" fmla="*/ 156 w 170"/>
                <a:gd name="T45" fmla="*/ 89 h 240"/>
                <a:gd name="T46" fmla="*/ 144 w 170"/>
                <a:gd name="T47" fmla="*/ 109 h 240"/>
                <a:gd name="T48" fmla="*/ 125 w 170"/>
                <a:gd name="T49" fmla="*/ 123 h 240"/>
                <a:gd name="T50" fmla="*/ 102 w 170"/>
                <a:gd name="T51" fmla="*/ 130 h 240"/>
                <a:gd name="T52" fmla="*/ 170 w 170"/>
                <a:gd name="T53" fmla="*/ 240 h 240"/>
                <a:gd name="T54" fmla="*/ 130 w 170"/>
                <a:gd name="T55" fmla="*/ 240 h 240"/>
                <a:gd name="T56" fmla="*/ 69 w 170"/>
                <a:gd name="T57" fmla="*/ 133 h 240"/>
                <a:gd name="T58" fmla="*/ 32 w 170"/>
                <a:gd name="T59" fmla="*/ 133 h 240"/>
                <a:gd name="T60" fmla="*/ 32 w 170"/>
                <a:gd name="T61" fmla="*/ 240 h 240"/>
                <a:gd name="T62" fmla="*/ 0 w 170"/>
                <a:gd name="T63" fmla="*/ 240 h 240"/>
                <a:gd name="T64" fmla="*/ 0 w 170"/>
                <a:gd name="T6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40">
                  <a:moveTo>
                    <a:pt x="32" y="28"/>
                  </a:moveTo>
                  <a:lnTo>
                    <a:pt x="32" y="105"/>
                  </a:lnTo>
                  <a:lnTo>
                    <a:pt x="74" y="105"/>
                  </a:lnTo>
                  <a:lnTo>
                    <a:pt x="90" y="105"/>
                  </a:lnTo>
                  <a:lnTo>
                    <a:pt x="104" y="100"/>
                  </a:lnTo>
                  <a:lnTo>
                    <a:pt x="116" y="96"/>
                  </a:lnTo>
                  <a:lnTo>
                    <a:pt x="123" y="84"/>
                  </a:lnTo>
                  <a:lnTo>
                    <a:pt x="125" y="68"/>
                  </a:lnTo>
                  <a:lnTo>
                    <a:pt x="123" y="51"/>
                  </a:lnTo>
                  <a:lnTo>
                    <a:pt x="116" y="40"/>
                  </a:lnTo>
                  <a:lnTo>
                    <a:pt x="104" y="33"/>
                  </a:lnTo>
                  <a:lnTo>
                    <a:pt x="90" y="30"/>
                  </a:lnTo>
                  <a:lnTo>
                    <a:pt x="74" y="28"/>
                  </a:lnTo>
                  <a:lnTo>
                    <a:pt x="32" y="28"/>
                  </a:lnTo>
                  <a:close/>
                  <a:moveTo>
                    <a:pt x="0" y="0"/>
                  </a:moveTo>
                  <a:lnTo>
                    <a:pt x="83" y="0"/>
                  </a:lnTo>
                  <a:lnTo>
                    <a:pt x="111" y="2"/>
                  </a:lnTo>
                  <a:lnTo>
                    <a:pt x="130" y="12"/>
                  </a:lnTo>
                  <a:lnTo>
                    <a:pt x="144" y="23"/>
                  </a:lnTo>
                  <a:lnTo>
                    <a:pt x="153" y="37"/>
                  </a:lnTo>
                  <a:lnTo>
                    <a:pt x="158" y="51"/>
                  </a:lnTo>
                  <a:lnTo>
                    <a:pt x="160" y="68"/>
                  </a:lnTo>
                  <a:lnTo>
                    <a:pt x="156" y="89"/>
                  </a:lnTo>
                  <a:lnTo>
                    <a:pt x="144" y="109"/>
                  </a:lnTo>
                  <a:lnTo>
                    <a:pt x="125" y="123"/>
                  </a:lnTo>
                  <a:lnTo>
                    <a:pt x="102" y="130"/>
                  </a:lnTo>
                  <a:lnTo>
                    <a:pt x="170" y="240"/>
                  </a:lnTo>
                  <a:lnTo>
                    <a:pt x="130" y="240"/>
                  </a:lnTo>
                  <a:lnTo>
                    <a:pt x="69" y="133"/>
                  </a:lnTo>
                  <a:lnTo>
                    <a:pt x="32" y="133"/>
                  </a:lnTo>
                  <a:lnTo>
                    <a:pt x="32"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noEditPoints="1"/>
            </p:cNvSpPr>
            <p:nvPr userDrawn="1"/>
          </p:nvSpPr>
          <p:spPr bwMode="auto">
            <a:xfrm>
              <a:off x="11988800" y="3175"/>
              <a:ext cx="373063" cy="381000"/>
            </a:xfrm>
            <a:custGeom>
              <a:avLst/>
              <a:gdLst>
                <a:gd name="T0" fmla="*/ 117 w 235"/>
                <a:gd name="T1" fmla="*/ 42 h 240"/>
                <a:gd name="T2" fmla="*/ 72 w 235"/>
                <a:gd name="T3" fmla="*/ 151 h 240"/>
                <a:gd name="T4" fmla="*/ 163 w 235"/>
                <a:gd name="T5" fmla="*/ 151 h 240"/>
                <a:gd name="T6" fmla="*/ 119 w 235"/>
                <a:gd name="T7" fmla="*/ 42 h 240"/>
                <a:gd name="T8" fmla="*/ 117 w 235"/>
                <a:gd name="T9" fmla="*/ 42 h 240"/>
                <a:gd name="T10" fmla="*/ 105 w 235"/>
                <a:gd name="T11" fmla="*/ 0 h 240"/>
                <a:gd name="T12" fmla="*/ 135 w 235"/>
                <a:gd name="T13" fmla="*/ 0 h 240"/>
                <a:gd name="T14" fmla="*/ 235 w 235"/>
                <a:gd name="T15" fmla="*/ 240 h 240"/>
                <a:gd name="T16" fmla="*/ 198 w 235"/>
                <a:gd name="T17" fmla="*/ 240 h 240"/>
                <a:gd name="T18" fmla="*/ 175 w 235"/>
                <a:gd name="T19" fmla="*/ 179 h 240"/>
                <a:gd name="T20" fmla="*/ 61 w 235"/>
                <a:gd name="T21" fmla="*/ 179 h 240"/>
                <a:gd name="T22" fmla="*/ 38 w 235"/>
                <a:gd name="T23" fmla="*/ 240 h 240"/>
                <a:gd name="T24" fmla="*/ 0 w 235"/>
                <a:gd name="T25" fmla="*/ 240 h 240"/>
                <a:gd name="T26" fmla="*/ 105 w 235"/>
                <a:gd name="T27"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5" h="240">
                  <a:moveTo>
                    <a:pt x="117" y="42"/>
                  </a:moveTo>
                  <a:lnTo>
                    <a:pt x="72" y="151"/>
                  </a:lnTo>
                  <a:lnTo>
                    <a:pt x="163" y="151"/>
                  </a:lnTo>
                  <a:lnTo>
                    <a:pt x="119" y="42"/>
                  </a:lnTo>
                  <a:lnTo>
                    <a:pt x="117" y="42"/>
                  </a:lnTo>
                  <a:close/>
                  <a:moveTo>
                    <a:pt x="105" y="0"/>
                  </a:moveTo>
                  <a:lnTo>
                    <a:pt x="135" y="0"/>
                  </a:lnTo>
                  <a:lnTo>
                    <a:pt x="235" y="240"/>
                  </a:lnTo>
                  <a:lnTo>
                    <a:pt x="198" y="240"/>
                  </a:lnTo>
                  <a:lnTo>
                    <a:pt x="175" y="179"/>
                  </a:lnTo>
                  <a:lnTo>
                    <a:pt x="61" y="179"/>
                  </a:lnTo>
                  <a:lnTo>
                    <a:pt x="38" y="240"/>
                  </a:lnTo>
                  <a:lnTo>
                    <a:pt x="0" y="240"/>
                  </a:lnTo>
                  <a:lnTo>
                    <a:pt x="10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p:cNvSpPr>
            <p:nvPr userDrawn="1"/>
          </p:nvSpPr>
          <p:spPr bwMode="auto">
            <a:xfrm>
              <a:off x="12514263" y="-7938"/>
              <a:ext cx="254000" cy="400050"/>
            </a:xfrm>
            <a:custGeom>
              <a:avLst/>
              <a:gdLst>
                <a:gd name="T0" fmla="*/ 88 w 160"/>
                <a:gd name="T1" fmla="*/ 0 h 252"/>
                <a:gd name="T2" fmla="*/ 114 w 160"/>
                <a:gd name="T3" fmla="*/ 2 h 252"/>
                <a:gd name="T4" fmla="*/ 137 w 160"/>
                <a:gd name="T5" fmla="*/ 12 h 252"/>
                <a:gd name="T6" fmla="*/ 158 w 160"/>
                <a:gd name="T7" fmla="*/ 28 h 252"/>
                <a:gd name="T8" fmla="*/ 130 w 160"/>
                <a:gd name="T9" fmla="*/ 54 h 252"/>
                <a:gd name="T10" fmla="*/ 114 w 160"/>
                <a:gd name="T11" fmla="*/ 37 h 252"/>
                <a:gd name="T12" fmla="*/ 88 w 160"/>
                <a:gd name="T13" fmla="*/ 33 h 252"/>
                <a:gd name="T14" fmla="*/ 65 w 160"/>
                <a:gd name="T15" fmla="*/ 35 h 252"/>
                <a:gd name="T16" fmla="*/ 51 w 160"/>
                <a:gd name="T17" fmla="*/ 44 h 252"/>
                <a:gd name="T18" fmla="*/ 44 w 160"/>
                <a:gd name="T19" fmla="*/ 56 h 252"/>
                <a:gd name="T20" fmla="*/ 42 w 160"/>
                <a:gd name="T21" fmla="*/ 68 h 252"/>
                <a:gd name="T22" fmla="*/ 46 w 160"/>
                <a:gd name="T23" fmla="*/ 84 h 252"/>
                <a:gd name="T24" fmla="*/ 56 w 160"/>
                <a:gd name="T25" fmla="*/ 96 h 252"/>
                <a:gd name="T26" fmla="*/ 72 w 160"/>
                <a:gd name="T27" fmla="*/ 105 h 252"/>
                <a:gd name="T28" fmla="*/ 91 w 160"/>
                <a:gd name="T29" fmla="*/ 109 h 252"/>
                <a:gd name="T30" fmla="*/ 112 w 160"/>
                <a:gd name="T31" fmla="*/ 116 h 252"/>
                <a:gd name="T32" fmla="*/ 130 w 160"/>
                <a:gd name="T33" fmla="*/ 126 h 252"/>
                <a:gd name="T34" fmla="*/ 144 w 160"/>
                <a:gd name="T35" fmla="*/ 137 h 252"/>
                <a:gd name="T36" fmla="*/ 156 w 160"/>
                <a:gd name="T37" fmla="*/ 154 h 252"/>
                <a:gd name="T38" fmla="*/ 160 w 160"/>
                <a:gd name="T39" fmla="*/ 179 h 252"/>
                <a:gd name="T40" fmla="*/ 156 w 160"/>
                <a:gd name="T41" fmla="*/ 203 h 252"/>
                <a:gd name="T42" fmla="*/ 144 w 160"/>
                <a:gd name="T43" fmla="*/ 224 h 252"/>
                <a:gd name="T44" fmla="*/ 125 w 160"/>
                <a:gd name="T45" fmla="*/ 240 h 252"/>
                <a:gd name="T46" fmla="*/ 102 w 160"/>
                <a:gd name="T47" fmla="*/ 249 h 252"/>
                <a:gd name="T48" fmla="*/ 77 w 160"/>
                <a:gd name="T49" fmla="*/ 252 h 252"/>
                <a:gd name="T50" fmla="*/ 46 w 160"/>
                <a:gd name="T51" fmla="*/ 249 h 252"/>
                <a:gd name="T52" fmla="*/ 21 w 160"/>
                <a:gd name="T53" fmla="*/ 238 h 252"/>
                <a:gd name="T54" fmla="*/ 0 w 160"/>
                <a:gd name="T55" fmla="*/ 219 h 252"/>
                <a:gd name="T56" fmla="*/ 28 w 160"/>
                <a:gd name="T57" fmla="*/ 196 h 252"/>
                <a:gd name="T58" fmla="*/ 42 w 160"/>
                <a:gd name="T59" fmla="*/ 210 h 252"/>
                <a:gd name="T60" fmla="*/ 58 w 160"/>
                <a:gd name="T61" fmla="*/ 219 h 252"/>
                <a:gd name="T62" fmla="*/ 77 w 160"/>
                <a:gd name="T63" fmla="*/ 221 h 252"/>
                <a:gd name="T64" fmla="*/ 93 w 160"/>
                <a:gd name="T65" fmla="*/ 219 h 252"/>
                <a:gd name="T66" fmla="*/ 109 w 160"/>
                <a:gd name="T67" fmla="*/ 212 h 252"/>
                <a:gd name="T68" fmla="*/ 121 w 160"/>
                <a:gd name="T69" fmla="*/ 200 h 252"/>
                <a:gd name="T70" fmla="*/ 125 w 160"/>
                <a:gd name="T71" fmla="*/ 182 h 252"/>
                <a:gd name="T72" fmla="*/ 121 w 160"/>
                <a:gd name="T73" fmla="*/ 168 h 252"/>
                <a:gd name="T74" fmla="*/ 109 w 160"/>
                <a:gd name="T75" fmla="*/ 156 h 252"/>
                <a:gd name="T76" fmla="*/ 95 w 160"/>
                <a:gd name="T77" fmla="*/ 149 h 252"/>
                <a:gd name="T78" fmla="*/ 77 w 160"/>
                <a:gd name="T79" fmla="*/ 142 h 252"/>
                <a:gd name="T80" fmla="*/ 56 w 160"/>
                <a:gd name="T81" fmla="*/ 135 h 252"/>
                <a:gd name="T82" fmla="*/ 37 w 160"/>
                <a:gd name="T83" fmla="*/ 126 h 252"/>
                <a:gd name="T84" fmla="*/ 23 w 160"/>
                <a:gd name="T85" fmla="*/ 114 h 252"/>
                <a:gd name="T86" fmla="*/ 11 w 160"/>
                <a:gd name="T87" fmla="*/ 96 h 252"/>
                <a:gd name="T88" fmla="*/ 7 w 160"/>
                <a:gd name="T89" fmla="*/ 68 h 252"/>
                <a:gd name="T90" fmla="*/ 11 w 160"/>
                <a:gd name="T91" fmla="*/ 51 h 252"/>
                <a:gd name="T92" fmla="*/ 18 w 160"/>
                <a:gd name="T93" fmla="*/ 33 h 252"/>
                <a:gd name="T94" fmla="*/ 35 w 160"/>
                <a:gd name="T95" fmla="*/ 16 h 252"/>
                <a:gd name="T96" fmla="*/ 58 w 160"/>
                <a:gd name="T97" fmla="*/ 5 h 252"/>
                <a:gd name="T98" fmla="*/ 88 w 160"/>
                <a:gd name="T9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0" h="252">
                  <a:moveTo>
                    <a:pt x="88" y="0"/>
                  </a:moveTo>
                  <a:lnTo>
                    <a:pt x="114" y="2"/>
                  </a:lnTo>
                  <a:lnTo>
                    <a:pt x="137" y="12"/>
                  </a:lnTo>
                  <a:lnTo>
                    <a:pt x="158" y="28"/>
                  </a:lnTo>
                  <a:lnTo>
                    <a:pt x="130" y="54"/>
                  </a:lnTo>
                  <a:lnTo>
                    <a:pt x="114" y="37"/>
                  </a:lnTo>
                  <a:lnTo>
                    <a:pt x="88" y="33"/>
                  </a:lnTo>
                  <a:lnTo>
                    <a:pt x="65" y="35"/>
                  </a:lnTo>
                  <a:lnTo>
                    <a:pt x="51" y="44"/>
                  </a:lnTo>
                  <a:lnTo>
                    <a:pt x="44" y="56"/>
                  </a:lnTo>
                  <a:lnTo>
                    <a:pt x="42" y="68"/>
                  </a:lnTo>
                  <a:lnTo>
                    <a:pt x="46" y="84"/>
                  </a:lnTo>
                  <a:lnTo>
                    <a:pt x="56" y="96"/>
                  </a:lnTo>
                  <a:lnTo>
                    <a:pt x="72" y="105"/>
                  </a:lnTo>
                  <a:lnTo>
                    <a:pt x="91" y="109"/>
                  </a:lnTo>
                  <a:lnTo>
                    <a:pt x="112" y="116"/>
                  </a:lnTo>
                  <a:lnTo>
                    <a:pt x="130" y="126"/>
                  </a:lnTo>
                  <a:lnTo>
                    <a:pt x="144" y="137"/>
                  </a:lnTo>
                  <a:lnTo>
                    <a:pt x="156" y="154"/>
                  </a:lnTo>
                  <a:lnTo>
                    <a:pt x="160" y="179"/>
                  </a:lnTo>
                  <a:lnTo>
                    <a:pt x="156" y="203"/>
                  </a:lnTo>
                  <a:lnTo>
                    <a:pt x="144" y="224"/>
                  </a:lnTo>
                  <a:lnTo>
                    <a:pt x="125" y="240"/>
                  </a:lnTo>
                  <a:lnTo>
                    <a:pt x="102" y="249"/>
                  </a:lnTo>
                  <a:lnTo>
                    <a:pt x="77" y="252"/>
                  </a:lnTo>
                  <a:lnTo>
                    <a:pt x="46" y="249"/>
                  </a:lnTo>
                  <a:lnTo>
                    <a:pt x="21" y="238"/>
                  </a:lnTo>
                  <a:lnTo>
                    <a:pt x="0" y="219"/>
                  </a:lnTo>
                  <a:lnTo>
                    <a:pt x="28" y="196"/>
                  </a:lnTo>
                  <a:lnTo>
                    <a:pt x="42" y="210"/>
                  </a:lnTo>
                  <a:lnTo>
                    <a:pt x="58" y="219"/>
                  </a:lnTo>
                  <a:lnTo>
                    <a:pt x="77" y="221"/>
                  </a:lnTo>
                  <a:lnTo>
                    <a:pt x="93" y="219"/>
                  </a:lnTo>
                  <a:lnTo>
                    <a:pt x="109" y="212"/>
                  </a:lnTo>
                  <a:lnTo>
                    <a:pt x="121" y="200"/>
                  </a:lnTo>
                  <a:lnTo>
                    <a:pt x="125" y="182"/>
                  </a:lnTo>
                  <a:lnTo>
                    <a:pt x="121" y="168"/>
                  </a:lnTo>
                  <a:lnTo>
                    <a:pt x="109" y="156"/>
                  </a:lnTo>
                  <a:lnTo>
                    <a:pt x="95" y="149"/>
                  </a:lnTo>
                  <a:lnTo>
                    <a:pt x="77" y="142"/>
                  </a:lnTo>
                  <a:lnTo>
                    <a:pt x="56" y="135"/>
                  </a:lnTo>
                  <a:lnTo>
                    <a:pt x="37" y="126"/>
                  </a:lnTo>
                  <a:lnTo>
                    <a:pt x="23" y="114"/>
                  </a:lnTo>
                  <a:lnTo>
                    <a:pt x="11" y="96"/>
                  </a:lnTo>
                  <a:lnTo>
                    <a:pt x="7" y="68"/>
                  </a:lnTo>
                  <a:lnTo>
                    <a:pt x="11" y="51"/>
                  </a:lnTo>
                  <a:lnTo>
                    <a:pt x="18" y="33"/>
                  </a:lnTo>
                  <a:lnTo>
                    <a:pt x="35" y="16"/>
                  </a:lnTo>
                  <a:lnTo>
                    <a:pt x="58" y="5"/>
                  </a:lnTo>
                  <a:lnTo>
                    <a:pt x="88"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p:cNvSpPr>
            <p:nvPr userDrawn="1"/>
          </p:nvSpPr>
          <p:spPr bwMode="auto">
            <a:xfrm>
              <a:off x="12831763" y="3175"/>
              <a:ext cx="395288" cy="381000"/>
            </a:xfrm>
            <a:custGeom>
              <a:avLst/>
              <a:gdLst>
                <a:gd name="T0" fmla="*/ 0 w 249"/>
                <a:gd name="T1" fmla="*/ 0 h 240"/>
                <a:gd name="T2" fmla="*/ 49 w 249"/>
                <a:gd name="T3" fmla="*/ 0 h 240"/>
                <a:gd name="T4" fmla="*/ 123 w 249"/>
                <a:gd name="T5" fmla="*/ 182 h 240"/>
                <a:gd name="T6" fmla="*/ 126 w 249"/>
                <a:gd name="T7" fmla="*/ 182 h 240"/>
                <a:gd name="T8" fmla="*/ 200 w 249"/>
                <a:gd name="T9" fmla="*/ 0 h 240"/>
                <a:gd name="T10" fmla="*/ 249 w 249"/>
                <a:gd name="T11" fmla="*/ 0 h 240"/>
                <a:gd name="T12" fmla="*/ 249 w 249"/>
                <a:gd name="T13" fmla="*/ 240 h 240"/>
                <a:gd name="T14" fmla="*/ 216 w 249"/>
                <a:gd name="T15" fmla="*/ 240 h 240"/>
                <a:gd name="T16" fmla="*/ 216 w 249"/>
                <a:gd name="T17" fmla="*/ 42 h 240"/>
                <a:gd name="T18" fmla="*/ 216 w 249"/>
                <a:gd name="T19" fmla="*/ 42 h 240"/>
                <a:gd name="T20" fmla="*/ 135 w 249"/>
                <a:gd name="T21" fmla="*/ 240 h 240"/>
                <a:gd name="T22" fmla="*/ 114 w 249"/>
                <a:gd name="T23" fmla="*/ 240 h 240"/>
                <a:gd name="T24" fmla="*/ 33 w 249"/>
                <a:gd name="T25" fmla="*/ 42 h 240"/>
                <a:gd name="T26" fmla="*/ 33 w 249"/>
                <a:gd name="T27" fmla="*/ 42 h 240"/>
                <a:gd name="T28" fmla="*/ 33 w 249"/>
                <a:gd name="T29" fmla="*/ 240 h 240"/>
                <a:gd name="T30" fmla="*/ 0 w 249"/>
                <a:gd name="T31" fmla="*/ 240 h 240"/>
                <a:gd name="T32" fmla="*/ 0 w 249"/>
                <a:gd name="T3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9" h="240">
                  <a:moveTo>
                    <a:pt x="0" y="0"/>
                  </a:moveTo>
                  <a:lnTo>
                    <a:pt x="49" y="0"/>
                  </a:lnTo>
                  <a:lnTo>
                    <a:pt x="123" y="182"/>
                  </a:lnTo>
                  <a:lnTo>
                    <a:pt x="126" y="182"/>
                  </a:lnTo>
                  <a:lnTo>
                    <a:pt x="200" y="0"/>
                  </a:lnTo>
                  <a:lnTo>
                    <a:pt x="249" y="0"/>
                  </a:lnTo>
                  <a:lnTo>
                    <a:pt x="249" y="240"/>
                  </a:lnTo>
                  <a:lnTo>
                    <a:pt x="216" y="240"/>
                  </a:lnTo>
                  <a:lnTo>
                    <a:pt x="216" y="42"/>
                  </a:lnTo>
                  <a:lnTo>
                    <a:pt x="216" y="42"/>
                  </a:lnTo>
                  <a:lnTo>
                    <a:pt x="135" y="240"/>
                  </a:lnTo>
                  <a:lnTo>
                    <a:pt x="114" y="240"/>
                  </a:lnTo>
                  <a:lnTo>
                    <a:pt x="33" y="42"/>
                  </a:lnTo>
                  <a:lnTo>
                    <a:pt x="33" y="42"/>
                  </a:lnTo>
                  <a:lnTo>
                    <a:pt x="33"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37"/>
            <p:cNvSpPr>
              <a:spLocks noEditPoints="1"/>
            </p:cNvSpPr>
            <p:nvPr userDrawn="1"/>
          </p:nvSpPr>
          <p:spPr bwMode="auto">
            <a:xfrm>
              <a:off x="13263563" y="3175"/>
              <a:ext cx="377825" cy="381000"/>
            </a:xfrm>
            <a:custGeom>
              <a:avLst/>
              <a:gdLst>
                <a:gd name="T0" fmla="*/ 119 w 238"/>
                <a:gd name="T1" fmla="*/ 42 h 240"/>
                <a:gd name="T2" fmla="*/ 72 w 238"/>
                <a:gd name="T3" fmla="*/ 151 h 240"/>
                <a:gd name="T4" fmla="*/ 163 w 238"/>
                <a:gd name="T5" fmla="*/ 151 h 240"/>
                <a:gd name="T6" fmla="*/ 119 w 238"/>
                <a:gd name="T7" fmla="*/ 42 h 240"/>
                <a:gd name="T8" fmla="*/ 119 w 238"/>
                <a:gd name="T9" fmla="*/ 42 h 240"/>
                <a:gd name="T10" fmla="*/ 105 w 238"/>
                <a:gd name="T11" fmla="*/ 0 h 240"/>
                <a:gd name="T12" fmla="*/ 135 w 238"/>
                <a:gd name="T13" fmla="*/ 0 h 240"/>
                <a:gd name="T14" fmla="*/ 238 w 238"/>
                <a:gd name="T15" fmla="*/ 240 h 240"/>
                <a:gd name="T16" fmla="*/ 200 w 238"/>
                <a:gd name="T17" fmla="*/ 240 h 240"/>
                <a:gd name="T18" fmla="*/ 175 w 238"/>
                <a:gd name="T19" fmla="*/ 179 h 240"/>
                <a:gd name="T20" fmla="*/ 61 w 238"/>
                <a:gd name="T21" fmla="*/ 179 h 240"/>
                <a:gd name="T22" fmla="*/ 37 w 238"/>
                <a:gd name="T23" fmla="*/ 240 h 240"/>
                <a:gd name="T24" fmla="*/ 0 w 238"/>
                <a:gd name="T25" fmla="*/ 240 h 240"/>
                <a:gd name="T26" fmla="*/ 105 w 238"/>
                <a:gd name="T27"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240">
                  <a:moveTo>
                    <a:pt x="119" y="42"/>
                  </a:moveTo>
                  <a:lnTo>
                    <a:pt x="72" y="151"/>
                  </a:lnTo>
                  <a:lnTo>
                    <a:pt x="163" y="151"/>
                  </a:lnTo>
                  <a:lnTo>
                    <a:pt x="119" y="42"/>
                  </a:lnTo>
                  <a:lnTo>
                    <a:pt x="119" y="42"/>
                  </a:lnTo>
                  <a:close/>
                  <a:moveTo>
                    <a:pt x="105" y="0"/>
                  </a:moveTo>
                  <a:lnTo>
                    <a:pt x="135" y="0"/>
                  </a:lnTo>
                  <a:lnTo>
                    <a:pt x="238" y="240"/>
                  </a:lnTo>
                  <a:lnTo>
                    <a:pt x="200" y="240"/>
                  </a:lnTo>
                  <a:lnTo>
                    <a:pt x="175" y="179"/>
                  </a:lnTo>
                  <a:lnTo>
                    <a:pt x="61" y="179"/>
                  </a:lnTo>
                  <a:lnTo>
                    <a:pt x="37" y="240"/>
                  </a:lnTo>
                  <a:lnTo>
                    <a:pt x="0" y="240"/>
                  </a:lnTo>
                  <a:lnTo>
                    <a:pt x="10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38"/>
            <p:cNvSpPr>
              <a:spLocks noEditPoints="1"/>
            </p:cNvSpPr>
            <p:nvPr userDrawn="1"/>
          </p:nvSpPr>
          <p:spPr bwMode="auto">
            <a:xfrm>
              <a:off x="13681075" y="3175"/>
              <a:ext cx="269875" cy="381000"/>
            </a:xfrm>
            <a:custGeom>
              <a:avLst/>
              <a:gdLst>
                <a:gd name="T0" fmla="*/ 33 w 170"/>
                <a:gd name="T1" fmla="*/ 28 h 240"/>
                <a:gd name="T2" fmla="*/ 33 w 170"/>
                <a:gd name="T3" fmla="*/ 105 h 240"/>
                <a:gd name="T4" fmla="*/ 75 w 170"/>
                <a:gd name="T5" fmla="*/ 105 h 240"/>
                <a:gd name="T6" fmla="*/ 91 w 170"/>
                <a:gd name="T7" fmla="*/ 105 h 240"/>
                <a:gd name="T8" fmla="*/ 105 w 170"/>
                <a:gd name="T9" fmla="*/ 100 h 240"/>
                <a:gd name="T10" fmla="*/ 117 w 170"/>
                <a:gd name="T11" fmla="*/ 96 h 240"/>
                <a:gd name="T12" fmla="*/ 124 w 170"/>
                <a:gd name="T13" fmla="*/ 84 h 240"/>
                <a:gd name="T14" fmla="*/ 126 w 170"/>
                <a:gd name="T15" fmla="*/ 68 h 240"/>
                <a:gd name="T16" fmla="*/ 124 w 170"/>
                <a:gd name="T17" fmla="*/ 51 h 240"/>
                <a:gd name="T18" fmla="*/ 117 w 170"/>
                <a:gd name="T19" fmla="*/ 40 h 240"/>
                <a:gd name="T20" fmla="*/ 105 w 170"/>
                <a:gd name="T21" fmla="*/ 33 h 240"/>
                <a:gd name="T22" fmla="*/ 91 w 170"/>
                <a:gd name="T23" fmla="*/ 30 h 240"/>
                <a:gd name="T24" fmla="*/ 75 w 170"/>
                <a:gd name="T25" fmla="*/ 28 h 240"/>
                <a:gd name="T26" fmla="*/ 33 w 170"/>
                <a:gd name="T27" fmla="*/ 28 h 240"/>
                <a:gd name="T28" fmla="*/ 0 w 170"/>
                <a:gd name="T29" fmla="*/ 0 h 240"/>
                <a:gd name="T30" fmla="*/ 84 w 170"/>
                <a:gd name="T31" fmla="*/ 0 h 240"/>
                <a:gd name="T32" fmla="*/ 112 w 170"/>
                <a:gd name="T33" fmla="*/ 2 h 240"/>
                <a:gd name="T34" fmla="*/ 131 w 170"/>
                <a:gd name="T35" fmla="*/ 12 h 240"/>
                <a:gd name="T36" fmla="*/ 145 w 170"/>
                <a:gd name="T37" fmla="*/ 23 h 240"/>
                <a:gd name="T38" fmla="*/ 154 w 170"/>
                <a:gd name="T39" fmla="*/ 37 h 240"/>
                <a:gd name="T40" fmla="*/ 158 w 170"/>
                <a:gd name="T41" fmla="*/ 51 h 240"/>
                <a:gd name="T42" fmla="*/ 161 w 170"/>
                <a:gd name="T43" fmla="*/ 68 h 240"/>
                <a:gd name="T44" fmla="*/ 156 w 170"/>
                <a:gd name="T45" fmla="*/ 89 h 240"/>
                <a:gd name="T46" fmla="*/ 145 w 170"/>
                <a:gd name="T47" fmla="*/ 109 h 240"/>
                <a:gd name="T48" fmla="*/ 126 w 170"/>
                <a:gd name="T49" fmla="*/ 123 h 240"/>
                <a:gd name="T50" fmla="*/ 103 w 170"/>
                <a:gd name="T51" fmla="*/ 130 h 240"/>
                <a:gd name="T52" fmla="*/ 170 w 170"/>
                <a:gd name="T53" fmla="*/ 240 h 240"/>
                <a:gd name="T54" fmla="*/ 128 w 170"/>
                <a:gd name="T55" fmla="*/ 240 h 240"/>
                <a:gd name="T56" fmla="*/ 68 w 170"/>
                <a:gd name="T57" fmla="*/ 133 h 240"/>
                <a:gd name="T58" fmla="*/ 33 w 170"/>
                <a:gd name="T59" fmla="*/ 133 h 240"/>
                <a:gd name="T60" fmla="*/ 33 w 170"/>
                <a:gd name="T61" fmla="*/ 240 h 240"/>
                <a:gd name="T62" fmla="*/ 0 w 170"/>
                <a:gd name="T63" fmla="*/ 240 h 240"/>
                <a:gd name="T64" fmla="*/ 0 w 170"/>
                <a:gd name="T6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40">
                  <a:moveTo>
                    <a:pt x="33" y="28"/>
                  </a:moveTo>
                  <a:lnTo>
                    <a:pt x="33" y="105"/>
                  </a:lnTo>
                  <a:lnTo>
                    <a:pt x="75" y="105"/>
                  </a:lnTo>
                  <a:lnTo>
                    <a:pt x="91" y="105"/>
                  </a:lnTo>
                  <a:lnTo>
                    <a:pt x="105" y="100"/>
                  </a:lnTo>
                  <a:lnTo>
                    <a:pt x="117" y="96"/>
                  </a:lnTo>
                  <a:lnTo>
                    <a:pt x="124" y="84"/>
                  </a:lnTo>
                  <a:lnTo>
                    <a:pt x="126" y="68"/>
                  </a:lnTo>
                  <a:lnTo>
                    <a:pt x="124" y="51"/>
                  </a:lnTo>
                  <a:lnTo>
                    <a:pt x="117" y="40"/>
                  </a:lnTo>
                  <a:lnTo>
                    <a:pt x="105" y="33"/>
                  </a:lnTo>
                  <a:lnTo>
                    <a:pt x="91" y="30"/>
                  </a:lnTo>
                  <a:lnTo>
                    <a:pt x="75" y="28"/>
                  </a:lnTo>
                  <a:lnTo>
                    <a:pt x="33" y="28"/>
                  </a:lnTo>
                  <a:close/>
                  <a:moveTo>
                    <a:pt x="0" y="0"/>
                  </a:moveTo>
                  <a:lnTo>
                    <a:pt x="84" y="0"/>
                  </a:lnTo>
                  <a:lnTo>
                    <a:pt x="112" y="2"/>
                  </a:lnTo>
                  <a:lnTo>
                    <a:pt x="131" y="12"/>
                  </a:lnTo>
                  <a:lnTo>
                    <a:pt x="145" y="23"/>
                  </a:lnTo>
                  <a:lnTo>
                    <a:pt x="154" y="37"/>
                  </a:lnTo>
                  <a:lnTo>
                    <a:pt x="158" y="51"/>
                  </a:lnTo>
                  <a:lnTo>
                    <a:pt x="161" y="68"/>
                  </a:lnTo>
                  <a:lnTo>
                    <a:pt x="156" y="89"/>
                  </a:lnTo>
                  <a:lnTo>
                    <a:pt x="145" y="109"/>
                  </a:lnTo>
                  <a:lnTo>
                    <a:pt x="126" y="123"/>
                  </a:lnTo>
                  <a:lnTo>
                    <a:pt x="103" y="130"/>
                  </a:lnTo>
                  <a:lnTo>
                    <a:pt x="170" y="240"/>
                  </a:lnTo>
                  <a:lnTo>
                    <a:pt x="128" y="240"/>
                  </a:lnTo>
                  <a:lnTo>
                    <a:pt x="68" y="133"/>
                  </a:lnTo>
                  <a:lnTo>
                    <a:pt x="33" y="133"/>
                  </a:lnTo>
                  <a:lnTo>
                    <a:pt x="33"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39"/>
            <p:cNvSpPr>
              <a:spLocks/>
            </p:cNvSpPr>
            <p:nvPr userDrawn="1"/>
          </p:nvSpPr>
          <p:spPr bwMode="auto">
            <a:xfrm>
              <a:off x="13958888" y="3175"/>
              <a:ext cx="295275" cy="381000"/>
            </a:xfrm>
            <a:custGeom>
              <a:avLst/>
              <a:gdLst>
                <a:gd name="T0" fmla="*/ 0 w 186"/>
                <a:gd name="T1" fmla="*/ 0 h 240"/>
                <a:gd name="T2" fmla="*/ 186 w 186"/>
                <a:gd name="T3" fmla="*/ 0 h 240"/>
                <a:gd name="T4" fmla="*/ 186 w 186"/>
                <a:gd name="T5" fmla="*/ 30 h 240"/>
                <a:gd name="T6" fmla="*/ 109 w 186"/>
                <a:gd name="T7" fmla="*/ 30 h 240"/>
                <a:gd name="T8" fmla="*/ 109 w 186"/>
                <a:gd name="T9" fmla="*/ 240 h 240"/>
                <a:gd name="T10" fmla="*/ 77 w 186"/>
                <a:gd name="T11" fmla="*/ 240 h 240"/>
                <a:gd name="T12" fmla="*/ 77 w 186"/>
                <a:gd name="T13" fmla="*/ 30 h 240"/>
                <a:gd name="T14" fmla="*/ 0 w 186"/>
                <a:gd name="T15" fmla="*/ 30 h 240"/>
                <a:gd name="T16" fmla="*/ 0 w 186"/>
                <a:gd name="T17"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240">
                  <a:moveTo>
                    <a:pt x="0" y="0"/>
                  </a:moveTo>
                  <a:lnTo>
                    <a:pt x="186" y="0"/>
                  </a:lnTo>
                  <a:lnTo>
                    <a:pt x="186" y="30"/>
                  </a:lnTo>
                  <a:lnTo>
                    <a:pt x="109" y="30"/>
                  </a:lnTo>
                  <a:lnTo>
                    <a:pt x="109" y="240"/>
                  </a:lnTo>
                  <a:lnTo>
                    <a:pt x="77" y="240"/>
                  </a:lnTo>
                  <a:lnTo>
                    <a:pt x="77" y="30"/>
                  </a:lnTo>
                  <a:lnTo>
                    <a:pt x="0" y="3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40"/>
            <p:cNvSpPr>
              <a:spLocks/>
            </p:cNvSpPr>
            <p:nvPr userDrawn="1"/>
          </p:nvSpPr>
          <p:spPr bwMode="auto">
            <a:xfrm>
              <a:off x="14298613" y="3175"/>
              <a:ext cx="254000" cy="381000"/>
            </a:xfrm>
            <a:custGeom>
              <a:avLst/>
              <a:gdLst>
                <a:gd name="T0" fmla="*/ 0 w 160"/>
                <a:gd name="T1" fmla="*/ 0 h 240"/>
                <a:gd name="T2" fmla="*/ 156 w 160"/>
                <a:gd name="T3" fmla="*/ 0 h 240"/>
                <a:gd name="T4" fmla="*/ 156 w 160"/>
                <a:gd name="T5" fmla="*/ 30 h 240"/>
                <a:gd name="T6" fmla="*/ 32 w 160"/>
                <a:gd name="T7" fmla="*/ 30 h 240"/>
                <a:gd name="T8" fmla="*/ 32 w 160"/>
                <a:gd name="T9" fmla="*/ 102 h 240"/>
                <a:gd name="T10" fmla="*/ 146 w 160"/>
                <a:gd name="T11" fmla="*/ 102 h 240"/>
                <a:gd name="T12" fmla="*/ 146 w 160"/>
                <a:gd name="T13" fmla="*/ 133 h 240"/>
                <a:gd name="T14" fmla="*/ 32 w 160"/>
                <a:gd name="T15" fmla="*/ 133 h 240"/>
                <a:gd name="T16" fmla="*/ 32 w 160"/>
                <a:gd name="T17" fmla="*/ 210 h 240"/>
                <a:gd name="T18" fmla="*/ 160 w 160"/>
                <a:gd name="T19" fmla="*/ 210 h 240"/>
                <a:gd name="T20" fmla="*/ 160 w 160"/>
                <a:gd name="T21" fmla="*/ 240 h 240"/>
                <a:gd name="T22" fmla="*/ 0 w 160"/>
                <a:gd name="T23" fmla="*/ 240 h 240"/>
                <a:gd name="T24" fmla="*/ 0 w 160"/>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240">
                  <a:moveTo>
                    <a:pt x="0" y="0"/>
                  </a:moveTo>
                  <a:lnTo>
                    <a:pt x="156" y="0"/>
                  </a:lnTo>
                  <a:lnTo>
                    <a:pt x="156" y="30"/>
                  </a:lnTo>
                  <a:lnTo>
                    <a:pt x="32" y="30"/>
                  </a:lnTo>
                  <a:lnTo>
                    <a:pt x="32" y="102"/>
                  </a:lnTo>
                  <a:lnTo>
                    <a:pt x="146" y="102"/>
                  </a:lnTo>
                  <a:lnTo>
                    <a:pt x="146" y="133"/>
                  </a:lnTo>
                  <a:lnTo>
                    <a:pt x="32" y="133"/>
                  </a:lnTo>
                  <a:lnTo>
                    <a:pt x="32" y="210"/>
                  </a:lnTo>
                  <a:lnTo>
                    <a:pt x="160" y="210"/>
                  </a:lnTo>
                  <a:lnTo>
                    <a:pt x="160"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41"/>
            <p:cNvSpPr>
              <a:spLocks noEditPoints="1"/>
            </p:cNvSpPr>
            <p:nvPr userDrawn="1"/>
          </p:nvSpPr>
          <p:spPr bwMode="auto">
            <a:xfrm>
              <a:off x="14619288" y="3175"/>
              <a:ext cx="269875" cy="381000"/>
            </a:xfrm>
            <a:custGeom>
              <a:avLst/>
              <a:gdLst>
                <a:gd name="T0" fmla="*/ 33 w 170"/>
                <a:gd name="T1" fmla="*/ 28 h 240"/>
                <a:gd name="T2" fmla="*/ 33 w 170"/>
                <a:gd name="T3" fmla="*/ 105 h 240"/>
                <a:gd name="T4" fmla="*/ 75 w 170"/>
                <a:gd name="T5" fmla="*/ 105 h 240"/>
                <a:gd name="T6" fmla="*/ 89 w 170"/>
                <a:gd name="T7" fmla="*/ 105 h 240"/>
                <a:gd name="T8" fmla="*/ 103 w 170"/>
                <a:gd name="T9" fmla="*/ 100 h 240"/>
                <a:gd name="T10" fmla="*/ 114 w 170"/>
                <a:gd name="T11" fmla="*/ 96 h 240"/>
                <a:gd name="T12" fmla="*/ 124 w 170"/>
                <a:gd name="T13" fmla="*/ 84 h 240"/>
                <a:gd name="T14" fmla="*/ 126 w 170"/>
                <a:gd name="T15" fmla="*/ 68 h 240"/>
                <a:gd name="T16" fmla="*/ 124 w 170"/>
                <a:gd name="T17" fmla="*/ 51 h 240"/>
                <a:gd name="T18" fmla="*/ 114 w 170"/>
                <a:gd name="T19" fmla="*/ 40 h 240"/>
                <a:gd name="T20" fmla="*/ 103 w 170"/>
                <a:gd name="T21" fmla="*/ 33 h 240"/>
                <a:gd name="T22" fmla="*/ 89 w 170"/>
                <a:gd name="T23" fmla="*/ 30 h 240"/>
                <a:gd name="T24" fmla="*/ 75 w 170"/>
                <a:gd name="T25" fmla="*/ 28 h 240"/>
                <a:gd name="T26" fmla="*/ 33 w 170"/>
                <a:gd name="T27" fmla="*/ 28 h 240"/>
                <a:gd name="T28" fmla="*/ 0 w 170"/>
                <a:gd name="T29" fmla="*/ 0 h 240"/>
                <a:gd name="T30" fmla="*/ 84 w 170"/>
                <a:gd name="T31" fmla="*/ 0 h 240"/>
                <a:gd name="T32" fmla="*/ 110 w 170"/>
                <a:gd name="T33" fmla="*/ 2 h 240"/>
                <a:gd name="T34" fmla="*/ 131 w 170"/>
                <a:gd name="T35" fmla="*/ 12 h 240"/>
                <a:gd name="T36" fmla="*/ 145 w 170"/>
                <a:gd name="T37" fmla="*/ 23 h 240"/>
                <a:gd name="T38" fmla="*/ 154 w 170"/>
                <a:gd name="T39" fmla="*/ 37 h 240"/>
                <a:gd name="T40" fmla="*/ 159 w 170"/>
                <a:gd name="T41" fmla="*/ 51 h 240"/>
                <a:gd name="T42" fmla="*/ 161 w 170"/>
                <a:gd name="T43" fmla="*/ 68 h 240"/>
                <a:gd name="T44" fmla="*/ 156 w 170"/>
                <a:gd name="T45" fmla="*/ 89 h 240"/>
                <a:gd name="T46" fmla="*/ 145 w 170"/>
                <a:gd name="T47" fmla="*/ 109 h 240"/>
                <a:gd name="T48" fmla="*/ 126 w 170"/>
                <a:gd name="T49" fmla="*/ 123 h 240"/>
                <a:gd name="T50" fmla="*/ 100 w 170"/>
                <a:gd name="T51" fmla="*/ 130 h 240"/>
                <a:gd name="T52" fmla="*/ 170 w 170"/>
                <a:gd name="T53" fmla="*/ 240 h 240"/>
                <a:gd name="T54" fmla="*/ 128 w 170"/>
                <a:gd name="T55" fmla="*/ 240 h 240"/>
                <a:gd name="T56" fmla="*/ 68 w 170"/>
                <a:gd name="T57" fmla="*/ 133 h 240"/>
                <a:gd name="T58" fmla="*/ 33 w 170"/>
                <a:gd name="T59" fmla="*/ 133 h 240"/>
                <a:gd name="T60" fmla="*/ 33 w 170"/>
                <a:gd name="T61" fmla="*/ 240 h 240"/>
                <a:gd name="T62" fmla="*/ 0 w 170"/>
                <a:gd name="T63" fmla="*/ 240 h 240"/>
                <a:gd name="T64" fmla="*/ 0 w 170"/>
                <a:gd name="T6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40">
                  <a:moveTo>
                    <a:pt x="33" y="28"/>
                  </a:moveTo>
                  <a:lnTo>
                    <a:pt x="33" y="105"/>
                  </a:lnTo>
                  <a:lnTo>
                    <a:pt x="75" y="105"/>
                  </a:lnTo>
                  <a:lnTo>
                    <a:pt x="89" y="105"/>
                  </a:lnTo>
                  <a:lnTo>
                    <a:pt x="103" y="100"/>
                  </a:lnTo>
                  <a:lnTo>
                    <a:pt x="114" y="96"/>
                  </a:lnTo>
                  <a:lnTo>
                    <a:pt x="124" y="84"/>
                  </a:lnTo>
                  <a:lnTo>
                    <a:pt x="126" y="68"/>
                  </a:lnTo>
                  <a:lnTo>
                    <a:pt x="124" y="51"/>
                  </a:lnTo>
                  <a:lnTo>
                    <a:pt x="114" y="40"/>
                  </a:lnTo>
                  <a:lnTo>
                    <a:pt x="103" y="33"/>
                  </a:lnTo>
                  <a:lnTo>
                    <a:pt x="89" y="30"/>
                  </a:lnTo>
                  <a:lnTo>
                    <a:pt x="75" y="28"/>
                  </a:lnTo>
                  <a:lnTo>
                    <a:pt x="33" y="28"/>
                  </a:lnTo>
                  <a:close/>
                  <a:moveTo>
                    <a:pt x="0" y="0"/>
                  </a:moveTo>
                  <a:lnTo>
                    <a:pt x="84" y="0"/>
                  </a:lnTo>
                  <a:lnTo>
                    <a:pt x="110" y="2"/>
                  </a:lnTo>
                  <a:lnTo>
                    <a:pt x="131" y="12"/>
                  </a:lnTo>
                  <a:lnTo>
                    <a:pt x="145" y="23"/>
                  </a:lnTo>
                  <a:lnTo>
                    <a:pt x="154" y="37"/>
                  </a:lnTo>
                  <a:lnTo>
                    <a:pt x="159" y="51"/>
                  </a:lnTo>
                  <a:lnTo>
                    <a:pt x="161" y="68"/>
                  </a:lnTo>
                  <a:lnTo>
                    <a:pt x="156" y="89"/>
                  </a:lnTo>
                  <a:lnTo>
                    <a:pt x="145" y="109"/>
                  </a:lnTo>
                  <a:lnTo>
                    <a:pt x="126" y="123"/>
                  </a:lnTo>
                  <a:lnTo>
                    <a:pt x="100" y="130"/>
                  </a:lnTo>
                  <a:lnTo>
                    <a:pt x="170" y="240"/>
                  </a:lnTo>
                  <a:lnTo>
                    <a:pt x="128" y="240"/>
                  </a:lnTo>
                  <a:lnTo>
                    <a:pt x="68" y="133"/>
                  </a:lnTo>
                  <a:lnTo>
                    <a:pt x="33" y="133"/>
                  </a:lnTo>
                  <a:lnTo>
                    <a:pt x="33"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42"/>
            <p:cNvSpPr>
              <a:spLocks/>
            </p:cNvSpPr>
            <p:nvPr userDrawn="1"/>
          </p:nvSpPr>
          <p:spPr bwMode="auto">
            <a:xfrm>
              <a:off x="15030450" y="3175"/>
              <a:ext cx="512763" cy="381000"/>
            </a:xfrm>
            <a:custGeom>
              <a:avLst/>
              <a:gdLst>
                <a:gd name="T0" fmla="*/ 0 w 323"/>
                <a:gd name="T1" fmla="*/ 0 h 240"/>
                <a:gd name="T2" fmla="*/ 35 w 323"/>
                <a:gd name="T3" fmla="*/ 0 h 240"/>
                <a:gd name="T4" fmla="*/ 86 w 323"/>
                <a:gd name="T5" fmla="*/ 191 h 240"/>
                <a:gd name="T6" fmla="*/ 86 w 323"/>
                <a:gd name="T7" fmla="*/ 191 h 240"/>
                <a:gd name="T8" fmla="*/ 144 w 323"/>
                <a:gd name="T9" fmla="*/ 0 h 240"/>
                <a:gd name="T10" fmla="*/ 181 w 323"/>
                <a:gd name="T11" fmla="*/ 0 h 240"/>
                <a:gd name="T12" fmla="*/ 237 w 323"/>
                <a:gd name="T13" fmla="*/ 191 h 240"/>
                <a:gd name="T14" fmla="*/ 237 w 323"/>
                <a:gd name="T15" fmla="*/ 191 h 240"/>
                <a:gd name="T16" fmla="*/ 291 w 323"/>
                <a:gd name="T17" fmla="*/ 0 h 240"/>
                <a:gd name="T18" fmla="*/ 323 w 323"/>
                <a:gd name="T19" fmla="*/ 0 h 240"/>
                <a:gd name="T20" fmla="*/ 253 w 323"/>
                <a:gd name="T21" fmla="*/ 240 h 240"/>
                <a:gd name="T22" fmla="*/ 221 w 323"/>
                <a:gd name="T23" fmla="*/ 240 h 240"/>
                <a:gd name="T24" fmla="*/ 163 w 323"/>
                <a:gd name="T25" fmla="*/ 44 h 240"/>
                <a:gd name="T26" fmla="*/ 160 w 323"/>
                <a:gd name="T27" fmla="*/ 44 h 240"/>
                <a:gd name="T28" fmla="*/ 104 w 323"/>
                <a:gd name="T29" fmla="*/ 240 h 240"/>
                <a:gd name="T30" fmla="*/ 69 w 323"/>
                <a:gd name="T31" fmla="*/ 240 h 240"/>
                <a:gd name="T32" fmla="*/ 0 w 323"/>
                <a:gd name="T3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3" h="240">
                  <a:moveTo>
                    <a:pt x="0" y="0"/>
                  </a:moveTo>
                  <a:lnTo>
                    <a:pt x="35" y="0"/>
                  </a:lnTo>
                  <a:lnTo>
                    <a:pt x="86" y="191"/>
                  </a:lnTo>
                  <a:lnTo>
                    <a:pt x="86" y="191"/>
                  </a:lnTo>
                  <a:lnTo>
                    <a:pt x="144" y="0"/>
                  </a:lnTo>
                  <a:lnTo>
                    <a:pt x="181" y="0"/>
                  </a:lnTo>
                  <a:lnTo>
                    <a:pt x="237" y="191"/>
                  </a:lnTo>
                  <a:lnTo>
                    <a:pt x="237" y="191"/>
                  </a:lnTo>
                  <a:lnTo>
                    <a:pt x="291" y="0"/>
                  </a:lnTo>
                  <a:lnTo>
                    <a:pt x="323" y="0"/>
                  </a:lnTo>
                  <a:lnTo>
                    <a:pt x="253" y="240"/>
                  </a:lnTo>
                  <a:lnTo>
                    <a:pt x="221" y="240"/>
                  </a:lnTo>
                  <a:lnTo>
                    <a:pt x="163" y="44"/>
                  </a:lnTo>
                  <a:lnTo>
                    <a:pt x="160" y="44"/>
                  </a:lnTo>
                  <a:lnTo>
                    <a:pt x="104" y="240"/>
                  </a:lnTo>
                  <a:lnTo>
                    <a:pt x="69"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3"/>
            <p:cNvSpPr>
              <a:spLocks noEditPoints="1"/>
            </p:cNvSpPr>
            <p:nvPr userDrawn="1"/>
          </p:nvSpPr>
          <p:spPr bwMode="auto">
            <a:xfrm>
              <a:off x="15562263" y="-7938"/>
              <a:ext cx="395288" cy="400050"/>
            </a:xfrm>
            <a:custGeom>
              <a:avLst/>
              <a:gdLst>
                <a:gd name="T0" fmla="*/ 123 w 249"/>
                <a:gd name="T1" fmla="*/ 33 h 252"/>
                <a:gd name="T2" fmla="*/ 93 w 249"/>
                <a:gd name="T3" fmla="*/ 37 h 252"/>
                <a:gd name="T4" fmla="*/ 70 w 249"/>
                <a:gd name="T5" fmla="*/ 49 h 252"/>
                <a:gd name="T6" fmla="*/ 51 w 249"/>
                <a:gd name="T7" fmla="*/ 70 h 252"/>
                <a:gd name="T8" fmla="*/ 37 w 249"/>
                <a:gd name="T9" fmla="*/ 98 h 252"/>
                <a:gd name="T10" fmla="*/ 35 w 249"/>
                <a:gd name="T11" fmla="*/ 126 h 252"/>
                <a:gd name="T12" fmla="*/ 37 w 249"/>
                <a:gd name="T13" fmla="*/ 156 h 252"/>
                <a:gd name="T14" fmla="*/ 51 w 249"/>
                <a:gd name="T15" fmla="*/ 182 h 252"/>
                <a:gd name="T16" fmla="*/ 70 w 249"/>
                <a:gd name="T17" fmla="*/ 203 h 252"/>
                <a:gd name="T18" fmla="*/ 93 w 249"/>
                <a:gd name="T19" fmla="*/ 217 h 252"/>
                <a:gd name="T20" fmla="*/ 123 w 249"/>
                <a:gd name="T21" fmla="*/ 221 h 252"/>
                <a:gd name="T22" fmla="*/ 153 w 249"/>
                <a:gd name="T23" fmla="*/ 217 h 252"/>
                <a:gd name="T24" fmla="*/ 179 w 249"/>
                <a:gd name="T25" fmla="*/ 203 h 252"/>
                <a:gd name="T26" fmla="*/ 198 w 249"/>
                <a:gd name="T27" fmla="*/ 182 h 252"/>
                <a:gd name="T28" fmla="*/ 209 w 249"/>
                <a:gd name="T29" fmla="*/ 156 h 252"/>
                <a:gd name="T30" fmla="*/ 214 w 249"/>
                <a:gd name="T31" fmla="*/ 126 h 252"/>
                <a:gd name="T32" fmla="*/ 209 w 249"/>
                <a:gd name="T33" fmla="*/ 98 h 252"/>
                <a:gd name="T34" fmla="*/ 198 w 249"/>
                <a:gd name="T35" fmla="*/ 70 h 252"/>
                <a:gd name="T36" fmla="*/ 179 w 249"/>
                <a:gd name="T37" fmla="*/ 49 h 252"/>
                <a:gd name="T38" fmla="*/ 153 w 249"/>
                <a:gd name="T39" fmla="*/ 37 h 252"/>
                <a:gd name="T40" fmla="*/ 123 w 249"/>
                <a:gd name="T41" fmla="*/ 33 h 252"/>
                <a:gd name="T42" fmla="*/ 123 w 249"/>
                <a:gd name="T43" fmla="*/ 0 h 252"/>
                <a:gd name="T44" fmla="*/ 165 w 249"/>
                <a:gd name="T45" fmla="*/ 7 h 252"/>
                <a:gd name="T46" fmla="*/ 200 w 249"/>
                <a:gd name="T47" fmla="*/ 26 h 252"/>
                <a:gd name="T48" fmla="*/ 226 w 249"/>
                <a:gd name="T49" fmla="*/ 51 h 252"/>
                <a:gd name="T50" fmla="*/ 242 w 249"/>
                <a:gd name="T51" fmla="*/ 86 h 252"/>
                <a:gd name="T52" fmla="*/ 249 w 249"/>
                <a:gd name="T53" fmla="*/ 126 h 252"/>
                <a:gd name="T54" fmla="*/ 242 w 249"/>
                <a:gd name="T55" fmla="*/ 168 h 252"/>
                <a:gd name="T56" fmla="*/ 226 w 249"/>
                <a:gd name="T57" fmla="*/ 203 h 252"/>
                <a:gd name="T58" fmla="*/ 200 w 249"/>
                <a:gd name="T59" fmla="*/ 228 h 252"/>
                <a:gd name="T60" fmla="*/ 165 w 249"/>
                <a:gd name="T61" fmla="*/ 247 h 252"/>
                <a:gd name="T62" fmla="*/ 123 w 249"/>
                <a:gd name="T63" fmla="*/ 252 h 252"/>
                <a:gd name="T64" fmla="*/ 84 w 249"/>
                <a:gd name="T65" fmla="*/ 247 h 252"/>
                <a:gd name="T66" fmla="*/ 49 w 249"/>
                <a:gd name="T67" fmla="*/ 228 h 252"/>
                <a:gd name="T68" fmla="*/ 23 w 249"/>
                <a:gd name="T69" fmla="*/ 203 h 252"/>
                <a:gd name="T70" fmla="*/ 4 w 249"/>
                <a:gd name="T71" fmla="*/ 168 h 252"/>
                <a:gd name="T72" fmla="*/ 0 w 249"/>
                <a:gd name="T73" fmla="*/ 126 h 252"/>
                <a:gd name="T74" fmla="*/ 4 w 249"/>
                <a:gd name="T75" fmla="*/ 86 h 252"/>
                <a:gd name="T76" fmla="*/ 23 w 249"/>
                <a:gd name="T77" fmla="*/ 51 h 252"/>
                <a:gd name="T78" fmla="*/ 49 w 249"/>
                <a:gd name="T79" fmla="*/ 26 h 252"/>
                <a:gd name="T80" fmla="*/ 84 w 249"/>
                <a:gd name="T81" fmla="*/ 7 h 252"/>
                <a:gd name="T82" fmla="*/ 123 w 249"/>
                <a:gd name="T8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52">
                  <a:moveTo>
                    <a:pt x="123" y="33"/>
                  </a:moveTo>
                  <a:lnTo>
                    <a:pt x="93" y="37"/>
                  </a:lnTo>
                  <a:lnTo>
                    <a:pt x="70" y="49"/>
                  </a:lnTo>
                  <a:lnTo>
                    <a:pt x="51" y="70"/>
                  </a:lnTo>
                  <a:lnTo>
                    <a:pt x="37" y="98"/>
                  </a:lnTo>
                  <a:lnTo>
                    <a:pt x="35" y="126"/>
                  </a:lnTo>
                  <a:lnTo>
                    <a:pt x="37" y="156"/>
                  </a:lnTo>
                  <a:lnTo>
                    <a:pt x="51" y="182"/>
                  </a:lnTo>
                  <a:lnTo>
                    <a:pt x="70" y="203"/>
                  </a:lnTo>
                  <a:lnTo>
                    <a:pt x="93" y="217"/>
                  </a:lnTo>
                  <a:lnTo>
                    <a:pt x="123" y="221"/>
                  </a:lnTo>
                  <a:lnTo>
                    <a:pt x="153" y="217"/>
                  </a:lnTo>
                  <a:lnTo>
                    <a:pt x="179" y="203"/>
                  </a:lnTo>
                  <a:lnTo>
                    <a:pt x="198" y="182"/>
                  </a:lnTo>
                  <a:lnTo>
                    <a:pt x="209" y="156"/>
                  </a:lnTo>
                  <a:lnTo>
                    <a:pt x="214" y="126"/>
                  </a:lnTo>
                  <a:lnTo>
                    <a:pt x="209" y="98"/>
                  </a:lnTo>
                  <a:lnTo>
                    <a:pt x="198" y="70"/>
                  </a:lnTo>
                  <a:lnTo>
                    <a:pt x="179" y="49"/>
                  </a:lnTo>
                  <a:lnTo>
                    <a:pt x="153" y="37"/>
                  </a:lnTo>
                  <a:lnTo>
                    <a:pt x="123" y="33"/>
                  </a:lnTo>
                  <a:close/>
                  <a:moveTo>
                    <a:pt x="123" y="0"/>
                  </a:moveTo>
                  <a:lnTo>
                    <a:pt x="165" y="7"/>
                  </a:lnTo>
                  <a:lnTo>
                    <a:pt x="200" y="26"/>
                  </a:lnTo>
                  <a:lnTo>
                    <a:pt x="226" y="51"/>
                  </a:lnTo>
                  <a:lnTo>
                    <a:pt x="242" y="86"/>
                  </a:lnTo>
                  <a:lnTo>
                    <a:pt x="249" y="126"/>
                  </a:lnTo>
                  <a:lnTo>
                    <a:pt x="242" y="168"/>
                  </a:lnTo>
                  <a:lnTo>
                    <a:pt x="226" y="203"/>
                  </a:lnTo>
                  <a:lnTo>
                    <a:pt x="200" y="228"/>
                  </a:lnTo>
                  <a:lnTo>
                    <a:pt x="165" y="247"/>
                  </a:lnTo>
                  <a:lnTo>
                    <a:pt x="123" y="252"/>
                  </a:lnTo>
                  <a:lnTo>
                    <a:pt x="84" y="247"/>
                  </a:lnTo>
                  <a:lnTo>
                    <a:pt x="49" y="228"/>
                  </a:lnTo>
                  <a:lnTo>
                    <a:pt x="23" y="203"/>
                  </a:lnTo>
                  <a:lnTo>
                    <a:pt x="4" y="168"/>
                  </a:lnTo>
                  <a:lnTo>
                    <a:pt x="0" y="126"/>
                  </a:lnTo>
                  <a:lnTo>
                    <a:pt x="4" y="86"/>
                  </a:lnTo>
                  <a:lnTo>
                    <a:pt x="23" y="51"/>
                  </a:lnTo>
                  <a:lnTo>
                    <a:pt x="49" y="26"/>
                  </a:lnTo>
                  <a:lnTo>
                    <a:pt x="84" y="7"/>
                  </a:lnTo>
                  <a:lnTo>
                    <a:pt x="12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4"/>
            <p:cNvSpPr>
              <a:spLocks noEditPoints="1"/>
            </p:cNvSpPr>
            <p:nvPr userDrawn="1"/>
          </p:nvSpPr>
          <p:spPr bwMode="auto">
            <a:xfrm>
              <a:off x="16024225" y="3175"/>
              <a:ext cx="269875" cy="381000"/>
            </a:xfrm>
            <a:custGeom>
              <a:avLst/>
              <a:gdLst>
                <a:gd name="T0" fmla="*/ 32 w 170"/>
                <a:gd name="T1" fmla="*/ 28 h 240"/>
                <a:gd name="T2" fmla="*/ 32 w 170"/>
                <a:gd name="T3" fmla="*/ 105 h 240"/>
                <a:gd name="T4" fmla="*/ 74 w 170"/>
                <a:gd name="T5" fmla="*/ 105 h 240"/>
                <a:gd name="T6" fmla="*/ 88 w 170"/>
                <a:gd name="T7" fmla="*/ 105 h 240"/>
                <a:gd name="T8" fmla="*/ 102 w 170"/>
                <a:gd name="T9" fmla="*/ 100 h 240"/>
                <a:gd name="T10" fmla="*/ 114 w 170"/>
                <a:gd name="T11" fmla="*/ 96 h 240"/>
                <a:gd name="T12" fmla="*/ 123 w 170"/>
                <a:gd name="T13" fmla="*/ 84 h 240"/>
                <a:gd name="T14" fmla="*/ 125 w 170"/>
                <a:gd name="T15" fmla="*/ 68 h 240"/>
                <a:gd name="T16" fmla="*/ 123 w 170"/>
                <a:gd name="T17" fmla="*/ 51 h 240"/>
                <a:gd name="T18" fmla="*/ 114 w 170"/>
                <a:gd name="T19" fmla="*/ 40 h 240"/>
                <a:gd name="T20" fmla="*/ 102 w 170"/>
                <a:gd name="T21" fmla="*/ 33 h 240"/>
                <a:gd name="T22" fmla="*/ 88 w 170"/>
                <a:gd name="T23" fmla="*/ 30 h 240"/>
                <a:gd name="T24" fmla="*/ 74 w 170"/>
                <a:gd name="T25" fmla="*/ 28 h 240"/>
                <a:gd name="T26" fmla="*/ 32 w 170"/>
                <a:gd name="T27" fmla="*/ 28 h 240"/>
                <a:gd name="T28" fmla="*/ 0 w 170"/>
                <a:gd name="T29" fmla="*/ 0 h 240"/>
                <a:gd name="T30" fmla="*/ 83 w 170"/>
                <a:gd name="T31" fmla="*/ 0 h 240"/>
                <a:gd name="T32" fmla="*/ 109 w 170"/>
                <a:gd name="T33" fmla="*/ 2 h 240"/>
                <a:gd name="T34" fmla="*/ 130 w 170"/>
                <a:gd name="T35" fmla="*/ 12 h 240"/>
                <a:gd name="T36" fmla="*/ 144 w 170"/>
                <a:gd name="T37" fmla="*/ 23 h 240"/>
                <a:gd name="T38" fmla="*/ 153 w 170"/>
                <a:gd name="T39" fmla="*/ 37 h 240"/>
                <a:gd name="T40" fmla="*/ 158 w 170"/>
                <a:gd name="T41" fmla="*/ 51 h 240"/>
                <a:gd name="T42" fmla="*/ 160 w 170"/>
                <a:gd name="T43" fmla="*/ 68 h 240"/>
                <a:gd name="T44" fmla="*/ 156 w 170"/>
                <a:gd name="T45" fmla="*/ 89 h 240"/>
                <a:gd name="T46" fmla="*/ 144 w 170"/>
                <a:gd name="T47" fmla="*/ 109 h 240"/>
                <a:gd name="T48" fmla="*/ 125 w 170"/>
                <a:gd name="T49" fmla="*/ 123 h 240"/>
                <a:gd name="T50" fmla="*/ 100 w 170"/>
                <a:gd name="T51" fmla="*/ 130 h 240"/>
                <a:gd name="T52" fmla="*/ 170 w 170"/>
                <a:gd name="T53" fmla="*/ 240 h 240"/>
                <a:gd name="T54" fmla="*/ 128 w 170"/>
                <a:gd name="T55" fmla="*/ 240 h 240"/>
                <a:gd name="T56" fmla="*/ 67 w 170"/>
                <a:gd name="T57" fmla="*/ 133 h 240"/>
                <a:gd name="T58" fmla="*/ 32 w 170"/>
                <a:gd name="T59" fmla="*/ 133 h 240"/>
                <a:gd name="T60" fmla="*/ 32 w 170"/>
                <a:gd name="T61" fmla="*/ 240 h 240"/>
                <a:gd name="T62" fmla="*/ 0 w 170"/>
                <a:gd name="T63" fmla="*/ 240 h 240"/>
                <a:gd name="T64" fmla="*/ 0 w 170"/>
                <a:gd name="T6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40">
                  <a:moveTo>
                    <a:pt x="32" y="28"/>
                  </a:moveTo>
                  <a:lnTo>
                    <a:pt x="32" y="105"/>
                  </a:lnTo>
                  <a:lnTo>
                    <a:pt x="74" y="105"/>
                  </a:lnTo>
                  <a:lnTo>
                    <a:pt x="88" y="105"/>
                  </a:lnTo>
                  <a:lnTo>
                    <a:pt x="102" y="100"/>
                  </a:lnTo>
                  <a:lnTo>
                    <a:pt x="114" y="96"/>
                  </a:lnTo>
                  <a:lnTo>
                    <a:pt x="123" y="84"/>
                  </a:lnTo>
                  <a:lnTo>
                    <a:pt x="125" y="68"/>
                  </a:lnTo>
                  <a:lnTo>
                    <a:pt x="123" y="51"/>
                  </a:lnTo>
                  <a:lnTo>
                    <a:pt x="114" y="40"/>
                  </a:lnTo>
                  <a:lnTo>
                    <a:pt x="102" y="33"/>
                  </a:lnTo>
                  <a:lnTo>
                    <a:pt x="88" y="30"/>
                  </a:lnTo>
                  <a:lnTo>
                    <a:pt x="74" y="28"/>
                  </a:lnTo>
                  <a:lnTo>
                    <a:pt x="32" y="28"/>
                  </a:lnTo>
                  <a:close/>
                  <a:moveTo>
                    <a:pt x="0" y="0"/>
                  </a:moveTo>
                  <a:lnTo>
                    <a:pt x="83" y="0"/>
                  </a:lnTo>
                  <a:lnTo>
                    <a:pt x="109" y="2"/>
                  </a:lnTo>
                  <a:lnTo>
                    <a:pt x="130" y="12"/>
                  </a:lnTo>
                  <a:lnTo>
                    <a:pt x="144" y="23"/>
                  </a:lnTo>
                  <a:lnTo>
                    <a:pt x="153" y="37"/>
                  </a:lnTo>
                  <a:lnTo>
                    <a:pt x="158" y="51"/>
                  </a:lnTo>
                  <a:lnTo>
                    <a:pt x="160" y="68"/>
                  </a:lnTo>
                  <a:lnTo>
                    <a:pt x="156" y="89"/>
                  </a:lnTo>
                  <a:lnTo>
                    <a:pt x="144" y="109"/>
                  </a:lnTo>
                  <a:lnTo>
                    <a:pt x="125" y="123"/>
                  </a:lnTo>
                  <a:lnTo>
                    <a:pt x="100" y="130"/>
                  </a:lnTo>
                  <a:lnTo>
                    <a:pt x="170" y="240"/>
                  </a:lnTo>
                  <a:lnTo>
                    <a:pt x="128" y="240"/>
                  </a:lnTo>
                  <a:lnTo>
                    <a:pt x="67" y="133"/>
                  </a:lnTo>
                  <a:lnTo>
                    <a:pt x="32" y="133"/>
                  </a:lnTo>
                  <a:lnTo>
                    <a:pt x="32"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5"/>
            <p:cNvSpPr>
              <a:spLocks/>
            </p:cNvSpPr>
            <p:nvPr userDrawn="1"/>
          </p:nvSpPr>
          <p:spPr bwMode="auto">
            <a:xfrm>
              <a:off x="16341725" y="3175"/>
              <a:ext cx="225425" cy="381000"/>
            </a:xfrm>
            <a:custGeom>
              <a:avLst/>
              <a:gdLst>
                <a:gd name="T0" fmla="*/ 0 w 142"/>
                <a:gd name="T1" fmla="*/ 0 h 240"/>
                <a:gd name="T2" fmla="*/ 32 w 142"/>
                <a:gd name="T3" fmla="*/ 0 h 240"/>
                <a:gd name="T4" fmla="*/ 32 w 142"/>
                <a:gd name="T5" fmla="*/ 210 h 240"/>
                <a:gd name="T6" fmla="*/ 142 w 142"/>
                <a:gd name="T7" fmla="*/ 210 h 240"/>
                <a:gd name="T8" fmla="*/ 142 w 142"/>
                <a:gd name="T9" fmla="*/ 240 h 240"/>
                <a:gd name="T10" fmla="*/ 0 w 142"/>
                <a:gd name="T11" fmla="*/ 240 h 240"/>
                <a:gd name="T12" fmla="*/ 0 w 142"/>
                <a:gd name="T13" fmla="*/ 0 h 240"/>
              </a:gdLst>
              <a:ahLst/>
              <a:cxnLst>
                <a:cxn ang="0">
                  <a:pos x="T0" y="T1"/>
                </a:cxn>
                <a:cxn ang="0">
                  <a:pos x="T2" y="T3"/>
                </a:cxn>
                <a:cxn ang="0">
                  <a:pos x="T4" y="T5"/>
                </a:cxn>
                <a:cxn ang="0">
                  <a:pos x="T6" y="T7"/>
                </a:cxn>
                <a:cxn ang="0">
                  <a:pos x="T8" y="T9"/>
                </a:cxn>
                <a:cxn ang="0">
                  <a:pos x="T10" y="T11"/>
                </a:cxn>
                <a:cxn ang="0">
                  <a:pos x="T12" y="T13"/>
                </a:cxn>
              </a:cxnLst>
              <a:rect l="0" t="0" r="r" b="b"/>
              <a:pathLst>
                <a:path w="142" h="240">
                  <a:moveTo>
                    <a:pt x="0" y="0"/>
                  </a:moveTo>
                  <a:lnTo>
                    <a:pt x="32" y="0"/>
                  </a:lnTo>
                  <a:lnTo>
                    <a:pt x="32" y="210"/>
                  </a:lnTo>
                  <a:lnTo>
                    <a:pt x="142" y="210"/>
                  </a:lnTo>
                  <a:lnTo>
                    <a:pt x="142"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6"/>
            <p:cNvSpPr>
              <a:spLocks noEditPoints="1"/>
            </p:cNvSpPr>
            <p:nvPr userDrawn="1"/>
          </p:nvSpPr>
          <p:spPr bwMode="auto">
            <a:xfrm>
              <a:off x="16603663" y="3175"/>
              <a:ext cx="328613" cy="381000"/>
            </a:xfrm>
            <a:custGeom>
              <a:avLst/>
              <a:gdLst>
                <a:gd name="T0" fmla="*/ 33 w 207"/>
                <a:gd name="T1" fmla="*/ 30 h 240"/>
                <a:gd name="T2" fmla="*/ 33 w 207"/>
                <a:gd name="T3" fmla="*/ 210 h 240"/>
                <a:gd name="T4" fmla="*/ 72 w 207"/>
                <a:gd name="T5" fmla="*/ 210 h 240"/>
                <a:gd name="T6" fmla="*/ 105 w 207"/>
                <a:gd name="T7" fmla="*/ 205 h 240"/>
                <a:gd name="T8" fmla="*/ 133 w 207"/>
                <a:gd name="T9" fmla="*/ 193 h 240"/>
                <a:gd name="T10" fmla="*/ 154 w 207"/>
                <a:gd name="T11" fmla="*/ 177 h 240"/>
                <a:gd name="T12" fmla="*/ 168 w 207"/>
                <a:gd name="T13" fmla="*/ 151 h 240"/>
                <a:gd name="T14" fmla="*/ 175 w 207"/>
                <a:gd name="T15" fmla="*/ 119 h 240"/>
                <a:gd name="T16" fmla="*/ 172 w 207"/>
                <a:gd name="T17" fmla="*/ 105 h 240"/>
                <a:gd name="T18" fmla="*/ 170 w 207"/>
                <a:gd name="T19" fmla="*/ 89 h 240"/>
                <a:gd name="T20" fmla="*/ 161 w 207"/>
                <a:gd name="T21" fmla="*/ 72 h 240"/>
                <a:gd name="T22" fmla="*/ 149 w 207"/>
                <a:gd name="T23" fmla="*/ 56 h 240"/>
                <a:gd name="T24" fmla="*/ 133 w 207"/>
                <a:gd name="T25" fmla="*/ 42 h 240"/>
                <a:gd name="T26" fmla="*/ 109 w 207"/>
                <a:gd name="T27" fmla="*/ 35 h 240"/>
                <a:gd name="T28" fmla="*/ 82 w 207"/>
                <a:gd name="T29" fmla="*/ 30 h 240"/>
                <a:gd name="T30" fmla="*/ 33 w 207"/>
                <a:gd name="T31" fmla="*/ 30 h 240"/>
                <a:gd name="T32" fmla="*/ 0 w 207"/>
                <a:gd name="T33" fmla="*/ 0 h 240"/>
                <a:gd name="T34" fmla="*/ 84 w 207"/>
                <a:gd name="T35" fmla="*/ 0 h 240"/>
                <a:gd name="T36" fmla="*/ 121 w 207"/>
                <a:gd name="T37" fmla="*/ 5 h 240"/>
                <a:gd name="T38" fmla="*/ 151 w 207"/>
                <a:gd name="T39" fmla="*/ 16 h 240"/>
                <a:gd name="T40" fmla="*/ 175 w 207"/>
                <a:gd name="T41" fmla="*/ 33 h 240"/>
                <a:gd name="T42" fmla="*/ 191 w 207"/>
                <a:gd name="T43" fmla="*/ 54 h 240"/>
                <a:gd name="T44" fmla="*/ 200 w 207"/>
                <a:gd name="T45" fmla="*/ 77 h 240"/>
                <a:gd name="T46" fmla="*/ 207 w 207"/>
                <a:gd name="T47" fmla="*/ 100 h 240"/>
                <a:gd name="T48" fmla="*/ 207 w 207"/>
                <a:gd name="T49" fmla="*/ 119 h 240"/>
                <a:gd name="T50" fmla="*/ 205 w 207"/>
                <a:gd name="T51" fmla="*/ 149 h 240"/>
                <a:gd name="T52" fmla="*/ 193 w 207"/>
                <a:gd name="T53" fmla="*/ 177 h 240"/>
                <a:gd name="T54" fmla="*/ 175 w 207"/>
                <a:gd name="T55" fmla="*/ 203 h 240"/>
                <a:gd name="T56" fmla="*/ 149 w 207"/>
                <a:gd name="T57" fmla="*/ 221 h 240"/>
                <a:gd name="T58" fmla="*/ 116 w 207"/>
                <a:gd name="T59" fmla="*/ 235 h 240"/>
                <a:gd name="T60" fmla="*/ 77 w 207"/>
                <a:gd name="T61" fmla="*/ 240 h 240"/>
                <a:gd name="T62" fmla="*/ 0 w 207"/>
                <a:gd name="T63" fmla="*/ 240 h 240"/>
                <a:gd name="T64" fmla="*/ 0 w 207"/>
                <a:gd name="T6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7" h="240">
                  <a:moveTo>
                    <a:pt x="33" y="30"/>
                  </a:moveTo>
                  <a:lnTo>
                    <a:pt x="33" y="210"/>
                  </a:lnTo>
                  <a:lnTo>
                    <a:pt x="72" y="210"/>
                  </a:lnTo>
                  <a:lnTo>
                    <a:pt x="105" y="205"/>
                  </a:lnTo>
                  <a:lnTo>
                    <a:pt x="133" y="193"/>
                  </a:lnTo>
                  <a:lnTo>
                    <a:pt x="154" y="177"/>
                  </a:lnTo>
                  <a:lnTo>
                    <a:pt x="168" y="151"/>
                  </a:lnTo>
                  <a:lnTo>
                    <a:pt x="175" y="119"/>
                  </a:lnTo>
                  <a:lnTo>
                    <a:pt x="172" y="105"/>
                  </a:lnTo>
                  <a:lnTo>
                    <a:pt x="170" y="89"/>
                  </a:lnTo>
                  <a:lnTo>
                    <a:pt x="161" y="72"/>
                  </a:lnTo>
                  <a:lnTo>
                    <a:pt x="149" y="56"/>
                  </a:lnTo>
                  <a:lnTo>
                    <a:pt x="133" y="42"/>
                  </a:lnTo>
                  <a:lnTo>
                    <a:pt x="109" y="35"/>
                  </a:lnTo>
                  <a:lnTo>
                    <a:pt x="82" y="30"/>
                  </a:lnTo>
                  <a:lnTo>
                    <a:pt x="33" y="30"/>
                  </a:lnTo>
                  <a:close/>
                  <a:moveTo>
                    <a:pt x="0" y="0"/>
                  </a:moveTo>
                  <a:lnTo>
                    <a:pt x="84" y="0"/>
                  </a:lnTo>
                  <a:lnTo>
                    <a:pt x="121" y="5"/>
                  </a:lnTo>
                  <a:lnTo>
                    <a:pt x="151" y="16"/>
                  </a:lnTo>
                  <a:lnTo>
                    <a:pt x="175" y="33"/>
                  </a:lnTo>
                  <a:lnTo>
                    <a:pt x="191" y="54"/>
                  </a:lnTo>
                  <a:lnTo>
                    <a:pt x="200" y="77"/>
                  </a:lnTo>
                  <a:lnTo>
                    <a:pt x="207" y="100"/>
                  </a:lnTo>
                  <a:lnTo>
                    <a:pt x="207" y="119"/>
                  </a:lnTo>
                  <a:lnTo>
                    <a:pt x="205" y="149"/>
                  </a:lnTo>
                  <a:lnTo>
                    <a:pt x="193" y="177"/>
                  </a:lnTo>
                  <a:lnTo>
                    <a:pt x="175" y="203"/>
                  </a:lnTo>
                  <a:lnTo>
                    <a:pt x="149" y="221"/>
                  </a:lnTo>
                  <a:lnTo>
                    <a:pt x="116" y="235"/>
                  </a:lnTo>
                  <a:lnTo>
                    <a:pt x="77"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52" name="Group 51"/>
            <p:cNvGrpSpPr/>
            <p:nvPr userDrawn="1"/>
          </p:nvGrpSpPr>
          <p:grpSpPr>
            <a:xfrm>
              <a:off x="7003917" y="-481263"/>
              <a:ext cx="2430980" cy="875636"/>
              <a:chOff x="271463" y="2852738"/>
              <a:chExt cx="3190876" cy="1149350"/>
            </a:xfrm>
          </p:grpSpPr>
          <p:sp>
            <p:nvSpPr>
              <p:cNvPr id="53" name="Freeform 6"/>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7"/>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8"/>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9"/>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10"/>
              <p:cNvSpPr>
                <a:spLocks/>
              </p:cNvSpPr>
              <p:nvPr/>
            </p:nvSpPr>
            <p:spPr bwMode="auto">
              <a:xfrm>
                <a:off x="271463" y="2852738"/>
                <a:ext cx="1306513"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436846549"/>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and Content Slide">
    <p:spTree>
      <p:nvGrpSpPr>
        <p:cNvPr id="1" name=""/>
        <p:cNvGrpSpPr/>
        <p:nvPr/>
      </p:nvGrpSpPr>
      <p:grpSpPr>
        <a:xfrm>
          <a:off x="0" y="0"/>
          <a:ext cx="0" cy="0"/>
          <a:chOff x="0" y="0"/>
          <a:chExt cx="0" cy="0"/>
        </a:xfrm>
      </p:grpSpPr>
      <p:sp>
        <p:nvSpPr>
          <p:cNvPr id="5" name="Chart Placeholder 4"/>
          <p:cNvSpPr>
            <a:spLocks noGrp="1"/>
          </p:cNvSpPr>
          <p:nvPr>
            <p:ph type="chart" sz="quarter" idx="10" hasCustomPrompt="1"/>
          </p:nvPr>
        </p:nvSpPr>
        <p:spPr>
          <a:xfrm>
            <a:off x="299523" y="1117600"/>
            <a:ext cx="11663021" cy="4292600"/>
          </a:xfrm>
        </p:spPr>
        <p:txBody>
          <a:bodyPr anchor="ctr"/>
          <a:lstStyle>
            <a:lvl1pPr marL="0" indent="0" algn="ctr">
              <a:buFontTx/>
              <a:buNone/>
              <a:defRPr baseline="0"/>
            </a:lvl1pPr>
          </a:lstStyle>
          <a:p>
            <a:r>
              <a:rPr lang="en-US" dirty="0"/>
              <a:t>Click to Add Chart</a:t>
            </a:r>
          </a:p>
        </p:txBody>
      </p:sp>
      <p:sp>
        <p:nvSpPr>
          <p:cNvPr id="44" name="Rectangle 226"/>
          <p:cNvSpPr>
            <a:spLocks noGrp="1" noChangeArrowheads="1"/>
          </p:cNvSpPr>
          <p:nvPr>
            <p:ph type="title"/>
          </p:nvPr>
        </p:nvSpPr>
        <p:spPr bwMode="auto">
          <a:xfrm>
            <a:off x="299524" y="280714"/>
            <a:ext cx="11663021" cy="654049"/>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2">
                    <a:lumMod val="75000"/>
                  </a:schemeClr>
                </a:solidFill>
              </a:defRPr>
            </a:lvl1pPr>
          </a:lstStyle>
          <a:p>
            <a:pPr lvl="0"/>
            <a:r>
              <a:rPr lang="en-US" altLang="zh-CN"/>
              <a:t>Click to edit Master title style</a:t>
            </a:r>
            <a:endParaRPr lang="en-US" dirty="0"/>
          </a:p>
        </p:txBody>
      </p:sp>
    </p:spTree>
    <p:extLst>
      <p:ext uri="{BB962C8B-B14F-4D97-AF65-F5344CB8AC3E}">
        <p14:creationId xmlns:p14="http://schemas.microsoft.com/office/powerpoint/2010/main" val="2324807268"/>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and Content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rgbClr val="00BAB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4" name="Rectangle 226"/>
          <p:cNvSpPr>
            <a:spLocks noGrp="1" noChangeArrowheads="1"/>
          </p:cNvSpPr>
          <p:nvPr>
            <p:ph type="title" hasCustomPrompt="1"/>
          </p:nvPr>
        </p:nvSpPr>
        <p:spPr bwMode="auto">
          <a:xfrm>
            <a:off x="1092202" y="1650999"/>
            <a:ext cx="10198098" cy="3340101"/>
          </a:xfrm>
          <a:prstGeom prst="rect">
            <a:avLst/>
          </a:prstGeom>
          <a:noFill/>
          <a:ln w="9525" algn="ctr">
            <a:noFill/>
            <a:miter lim="800000"/>
            <a:headEnd/>
            <a:tailEnd/>
          </a:ln>
          <a:effectLst/>
        </p:spPr>
        <p:txBody>
          <a:bodyPr vert="horz" wrap="square" lIns="91440" tIns="45720" rIns="91440" bIns="45720" numCol="1" anchor="ctr" anchorCtr="0" compatLnSpc="1">
            <a:prstTxWarp prst="textNoShape">
              <a:avLst/>
            </a:prstTxWarp>
          </a:bodyPr>
          <a:lstStyle>
            <a:lvl1pPr algn="ctr">
              <a:defRPr sz="7400" cap="all" baseline="0">
                <a:solidFill>
                  <a:schemeClr val="bg1"/>
                </a:solidFill>
              </a:defRPr>
            </a:lvl1pPr>
          </a:lstStyle>
          <a:p>
            <a:pPr lvl="0"/>
            <a:r>
              <a:rPr lang="en-US" dirty="0"/>
              <a:t>Click to edit master title style</a:t>
            </a:r>
          </a:p>
        </p:txBody>
      </p:sp>
      <p:sp>
        <p:nvSpPr>
          <p:cNvPr id="7" name="Rectangle 6"/>
          <p:cNvSpPr/>
          <p:nvPr userDrawn="1"/>
        </p:nvSpPr>
        <p:spPr>
          <a:xfrm>
            <a:off x="9423400" y="5836800"/>
            <a:ext cx="2768600" cy="854400"/>
          </a:xfrm>
          <a:prstGeom prst="rect">
            <a:avLst/>
          </a:prstGeom>
          <a:gradFill flip="none" rotWithShape="1">
            <a:gsLst>
              <a:gs pos="0">
                <a:schemeClr val="bg1"/>
              </a:gs>
              <a:gs pos="100000">
                <a:schemeClr val="bg2">
                  <a:shade val="67500"/>
                  <a:satMod val="115000"/>
                  <a:alpha val="0"/>
                </a:schemeClr>
              </a:gs>
              <a:gs pos="67000">
                <a:schemeClr val="bg2">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8" name="Group 7"/>
          <p:cNvGrpSpPr/>
          <p:nvPr userDrawn="1"/>
        </p:nvGrpSpPr>
        <p:grpSpPr>
          <a:xfrm>
            <a:off x="10747576" y="6083300"/>
            <a:ext cx="1124512" cy="405048"/>
            <a:chOff x="271463" y="2852738"/>
            <a:chExt cx="3190876" cy="1149350"/>
          </a:xfrm>
        </p:grpSpPr>
        <p:sp>
          <p:nvSpPr>
            <p:cNvPr id="9" name="Freeform 6"/>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9"/>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271463" y="2852738"/>
              <a:ext cx="1306513"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8337524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3_Title and Content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4" name="Rectangle 226"/>
          <p:cNvSpPr>
            <a:spLocks noGrp="1" noChangeArrowheads="1"/>
          </p:cNvSpPr>
          <p:nvPr>
            <p:ph type="title" hasCustomPrompt="1"/>
          </p:nvPr>
        </p:nvSpPr>
        <p:spPr bwMode="auto">
          <a:xfrm>
            <a:off x="1092202" y="1650999"/>
            <a:ext cx="10198098" cy="3340101"/>
          </a:xfrm>
          <a:prstGeom prst="rect">
            <a:avLst/>
          </a:prstGeom>
          <a:noFill/>
          <a:ln w="9525" algn="ctr">
            <a:noFill/>
            <a:miter lim="800000"/>
            <a:headEnd/>
            <a:tailEnd/>
          </a:ln>
          <a:effectLst/>
        </p:spPr>
        <p:txBody>
          <a:bodyPr vert="horz" wrap="square" lIns="91440" tIns="45720" rIns="91440" bIns="45720" numCol="1" anchor="ctr" anchorCtr="0" compatLnSpc="1">
            <a:prstTxWarp prst="textNoShape">
              <a:avLst/>
            </a:prstTxWarp>
          </a:bodyPr>
          <a:lstStyle>
            <a:lvl1pPr algn="ctr">
              <a:defRPr sz="7400" cap="all" baseline="0">
                <a:solidFill>
                  <a:schemeClr val="bg1"/>
                </a:solidFill>
              </a:defRPr>
            </a:lvl1pPr>
          </a:lstStyle>
          <a:p>
            <a:pPr lvl="0"/>
            <a:r>
              <a:rPr lang="en-US" dirty="0"/>
              <a:t>Click to edit master title style</a:t>
            </a:r>
          </a:p>
        </p:txBody>
      </p:sp>
      <p:sp>
        <p:nvSpPr>
          <p:cNvPr id="7" name="Rectangle 6"/>
          <p:cNvSpPr/>
          <p:nvPr userDrawn="1"/>
        </p:nvSpPr>
        <p:spPr>
          <a:xfrm>
            <a:off x="9423400" y="5836800"/>
            <a:ext cx="2768600" cy="854400"/>
          </a:xfrm>
          <a:prstGeom prst="rect">
            <a:avLst/>
          </a:prstGeom>
          <a:gradFill flip="none" rotWithShape="1">
            <a:gsLst>
              <a:gs pos="0">
                <a:schemeClr val="bg1"/>
              </a:gs>
              <a:gs pos="100000">
                <a:schemeClr val="bg2">
                  <a:shade val="67500"/>
                  <a:satMod val="115000"/>
                  <a:alpha val="0"/>
                </a:schemeClr>
              </a:gs>
              <a:gs pos="67000">
                <a:schemeClr val="bg2">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8" name="Group 7"/>
          <p:cNvGrpSpPr/>
          <p:nvPr userDrawn="1"/>
        </p:nvGrpSpPr>
        <p:grpSpPr>
          <a:xfrm>
            <a:off x="10747576" y="6083300"/>
            <a:ext cx="1124512" cy="405048"/>
            <a:chOff x="271463" y="2852738"/>
            <a:chExt cx="3190876" cy="1149350"/>
          </a:xfrm>
        </p:grpSpPr>
        <p:sp>
          <p:nvSpPr>
            <p:cNvPr id="9" name="Freeform 6"/>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9"/>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271463" y="2852738"/>
              <a:ext cx="1306513"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100450273"/>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4_Title and Content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rgbClr val="34ACD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4" name="Rectangle 226"/>
          <p:cNvSpPr>
            <a:spLocks noGrp="1" noChangeArrowheads="1"/>
          </p:cNvSpPr>
          <p:nvPr>
            <p:ph type="title" hasCustomPrompt="1"/>
          </p:nvPr>
        </p:nvSpPr>
        <p:spPr bwMode="auto">
          <a:xfrm>
            <a:off x="1092202" y="1650999"/>
            <a:ext cx="10198098" cy="3340101"/>
          </a:xfrm>
          <a:prstGeom prst="rect">
            <a:avLst/>
          </a:prstGeom>
          <a:noFill/>
          <a:ln w="9525" algn="ctr">
            <a:noFill/>
            <a:miter lim="800000"/>
            <a:headEnd/>
            <a:tailEnd/>
          </a:ln>
          <a:effectLst/>
        </p:spPr>
        <p:txBody>
          <a:bodyPr vert="horz" wrap="square" lIns="91440" tIns="45720" rIns="91440" bIns="45720" numCol="1" anchor="ctr" anchorCtr="0" compatLnSpc="1">
            <a:prstTxWarp prst="textNoShape">
              <a:avLst/>
            </a:prstTxWarp>
          </a:bodyPr>
          <a:lstStyle>
            <a:lvl1pPr algn="ctr">
              <a:defRPr sz="7400" cap="all" baseline="0">
                <a:solidFill>
                  <a:schemeClr val="bg1"/>
                </a:solidFill>
              </a:defRPr>
            </a:lvl1pPr>
          </a:lstStyle>
          <a:p>
            <a:pPr lvl="0"/>
            <a:r>
              <a:rPr lang="en-US" dirty="0"/>
              <a:t>Click to edit master title style</a:t>
            </a:r>
          </a:p>
        </p:txBody>
      </p:sp>
      <p:sp>
        <p:nvSpPr>
          <p:cNvPr id="7" name="Rectangle 6"/>
          <p:cNvSpPr/>
          <p:nvPr userDrawn="1"/>
        </p:nvSpPr>
        <p:spPr>
          <a:xfrm>
            <a:off x="9423400" y="5836800"/>
            <a:ext cx="2768600" cy="854400"/>
          </a:xfrm>
          <a:prstGeom prst="rect">
            <a:avLst/>
          </a:prstGeom>
          <a:gradFill flip="none" rotWithShape="1">
            <a:gsLst>
              <a:gs pos="0">
                <a:schemeClr val="bg1"/>
              </a:gs>
              <a:gs pos="100000">
                <a:schemeClr val="bg2">
                  <a:shade val="67500"/>
                  <a:satMod val="115000"/>
                  <a:alpha val="0"/>
                </a:schemeClr>
              </a:gs>
              <a:gs pos="67000">
                <a:schemeClr val="bg2">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8" name="Group 7"/>
          <p:cNvGrpSpPr/>
          <p:nvPr userDrawn="1"/>
        </p:nvGrpSpPr>
        <p:grpSpPr>
          <a:xfrm>
            <a:off x="10747576" y="6083300"/>
            <a:ext cx="1124512" cy="405048"/>
            <a:chOff x="271463" y="2852738"/>
            <a:chExt cx="3190876" cy="1149350"/>
          </a:xfrm>
        </p:grpSpPr>
        <p:sp>
          <p:nvSpPr>
            <p:cNvPr id="9" name="Freeform 6"/>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9"/>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271463" y="2852738"/>
              <a:ext cx="1306513"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764970763"/>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5_Title and Content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4" name="Rectangle 226"/>
          <p:cNvSpPr>
            <a:spLocks noGrp="1" noChangeArrowheads="1"/>
          </p:cNvSpPr>
          <p:nvPr>
            <p:ph type="title" hasCustomPrompt="1"/>
          </p:nvPr>
        </p:nvSpPr>
        <p:spPr bwMode="auto">
          <a:xfrm>
            <a:off x="1092202" y="1650999"/>
            <a:ext cx="10198098" cy="3340101"/>
          </a:xfrm>
          <a:prstGeom prst="rect">
            <a:avLst/>
          </a:prstGeom>
          <a:noFill/>
          <a:ln w="9525" algn="ctr">
            <a:noFill/>
            <a:miter lim="800000"/>
            <a:headEnd/>
            <a:tailEnd/>
          </a:ln>
          <a:effectLst/>
        </p:spPr>
        <p:txBody>
          <a:bodyPr vert="horz" wrap="square" lIns="91440" tIns="45720" rIns="91440" bIns="45720" numCol="1" anchor="ctr" anchorCtr="0" compatLnSpc="1">
            <a:prstTxWarp prst="textNoShape">
              <a:avLst/>
            </a:prstTxWarp>
          </a:bodyPr>
          <a:lstStyle>
            <a:lvl1pPr algn="ctr">
              <a:defRPr sz="7400" cap="all" baseline="0">
                <a:solidFill>
                  <a:schemeClr val="bg1"/>
                </a:solidFill>
              </a:defRPr>
            </a:lvl1pPr>
          </a:lstStyle>
          <a:p>
            <a:pPr lvl="0"/>
            <a:r>
              <a:rPr lang="en-US" dirty="0"/>
              <a:t>Click to edit master title style</a:t>
            </a:r>
          </a:p>
        </p:txBody>
      </p:sp>
      <p:sp>
        <p:nvSpPr>
          <p:cNvPr id="7" name="Rectangle 6"/>
          <p:cNvSpPr/>
          <p:nvPr userDrawn="1"/>
        </p:nvSpPr>
        <p:spPr>
          <a:xfrm>
            <a:off x="9423400" y="5836800"/>
            <a:ext cx="2768600" cy="854400"/>
          </a:xfrm>
          <a:prstGeom prst="rect">
            <a:avLst/>
          </a:prstGeom>
          <a:gradFill flip="none" rotWithShape="1">
            <a:gsLst>
              <a:gs pos="0">
                <a:schemeClr val="bg1"/>
              </a:gs>
              <a:gs pos="100000">
                <a:schemeClr val="bg2">
                  <a:shade val="67500"/>
                  <a:satMod val="115000"/>
                  <a:alpha val="0"/>
                </a:schemeClr>
              </a:gs>
              <a:gs pos="67000">
                <a:schemeClr val="bg2">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8" name="Group 7"/>
          <p:cNvGrpSpPr/>
          <p:nvPr userDrawn="1"/>
        </p:nvGrpSpPr>
        <p:grpSpPr>
          <a:xfrm>
            <a:off x="10747576" y="6083300"/>
            <a:ext cx="1124512" cy="405048"/>
            <a:chOff x="271463" y="2852738"/>
            <a:chExt cx="3190876" cy="1149350"/>
          </a:xfrm>
        </p:grpSpPr>
        <p:sp>
          <p:nvSpPr>
            <p:cNvPr id="9" name="Freeform 6"/>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9"/>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271463" y="2852738"/>
              <a:ext cx="1306513"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083556660"/>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6_Title and Content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rgbClr val="537F9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4" name="Rectangle 226"/>
          <p:cNvSpPr>
            <a:spLocks noGrp="1" noChangeArrowheads="1"/>
          </p:cNvSpPr>
          <p:nvPr>
            <p:ph type="title" hasCustomPrompt="1"/>
          </p:nvPr>
        </p:nvSpPr>
        <p:spPr bwMode="auto">
          <a:xfrm>
            <a:off x="1092202" y="1650999"/>
            <a:ext cx="10198098" cy="3340101"/>
          </a:xfrm>
          <a:prstGeom prst="rect">
            <a:avLst/>
          </a:prstGeom>
          <a:noFill/>
          <a:ln w="9525" algn="ctr">
            <a:noFill/>
            <a:miter lim="800000"/>
            <a:headEnd/>
            <a:tailEnd/>
          </a:ln>
          <a:effectLst/>
        </p:spPr>
        <p:txBody>
          <a:bodyPr vert="horz" wrap="square" lIns="91440" tIns="45720" rIns="91440" bIns="45720" numCol="1" anchor="ctr" anchorCtr="0" compatLnSpc="1">
            <a:prstTxWarp prst="textNoShape">
              <a:avLst/>
            </a:prstTxWarp>
          </a:bodyPr>
          <a:lstStyle>
            <a:lvl1pPr algn="ctr">
              <a:defRPr sz="7400" cap="all" baseline="0">
                <a:solidFill>
                  <a:schemeClr val="bg1"/>
                </a:solidFill>
              </a:defRPr>
            </a:lvl1pPr>
          </a:lstStyle>
          <a:p>
            <a:pPr lvl="0"/>
            <a:r>
              <a:rPr lang="en-US" dirty="0"/>
              <a:t>Click to edit master title style</a:t>
            </a:r>
          </a:p>
        </p:txBody>
      </p:sp>
      <p:sp>
        <p:nvSpPr>
          <p:cNvPr id="7" name="Rectangle 6"/>
          <p:cNvSpPr/>
          <p:nvPr userDrawn="1"/>
        </p:nvSpPr>
        <p:spPr>
          <a:xfrm>
            <a:off x="9423400" y="5836800"/>
            <a:ext cx="2768600" cy="854400"/>
          </a:xfrm>
          <a:prstGeom prst="rect">
            <a:avLst/>
          </a:prstGeom>
          <a:gradFill flip="none" rotWithShape="1">
            <a:gsLst>
              <a:gs pos="0">
                <a:schemeClr val="bg1"/>
              </a:gs>
              <a:gs pos="100000">
                <a:schemeClr val="bg2">
                  <a:shade val="67500"/>
                  <a:satMod val="115000"/>
                  <a:alpha val="0"/>
                </a:schemeClr>
              </a:gs>
              <a:gs pos="67000">
                <a:schemeClr val="bg2">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8" name="Group 7"/>
          <p:cNvGrpSpPr/>
          <p:nvPr userDrawn="1"/>
        </p:nvGrpSpPr>
        <p:grpSpPr>
          <a:xfrm>
            <a:off x="10747576" y="6083300"/>
            <a:ext cx="1124512" cy="405048"/>
            <a:chOff x="271463" y="2852738"/>
            <a:chExt cx="3190876" cy="1149350"/>
          </a:xfrm>
        </p:grpSpPr>
        <p:sp>
          <p:nvSpPr>
            <p:cNvPr id="9" name="Freeform 6"/>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9"/>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271463" y="2852738"/>
              <a:ext cx="1306513"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5410380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7_Title and Content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rgbClr val="5493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4" name="Rectangle 226"/>
          <p:cNvSpPr>
            <a:spLocks noGrp="1" noChangeArrowheads="1"/>
          </p:cNvSpPr>
          <p:nvPr>
            <p:ph type="title" hasCustomPrompt="1"/>
          </p:nvPr>
        </p:nvSpPr>
        <p:spPr bwMode="auto">
          <a:xfrm>
            <a:off x="1092202" y="1650999"/>
            <a:ext cx="10198098" cy="3340101"/>
          </a:xfrm>
          <a:prstGeom prst="rect">
            <a:avLst/>
          </a:prstGeom>
          <a:noFill/>
          <a:ln w="9525" algn="ctr">
            <a:noFill/>
            <a:miter lim="800000"/>
            <a:headEnd/>
            <a:tailEnd/>
          </a:ln>
          <a:effectLst/>
        </p:spPr>
        <p:txBody>
          <a:bodyPr vert="horz" wrap="square" lIns="91440" tIns="45720" rIns="91440" bIns="45720" numCol="1" anchor="ctr" anchorCtr="0" compatLnSpc="1">
            <a:prstTxWarp prst="textNoShape">
              <a:avLst/>
            </a:prstTxWarp>
          </a:bodyPr>
          <a:lstStyle>
            <a:lvl1pPr algn="ctr">
              <a:defRPr sz="7400" cap="all" baseline="0">
                <a:solidFill>
                  <a:schemeClr val="bg1"/>
                </a:solidFill>
              </a:defRPr>
            </a:lvl1pPr>
          </a:lstStyle>
          <a:p>
            <a:pPr lvl="0"/>
            <a:r>
              <a:rPr lang="en-US" dirty="0"/>
              <a:t>Click to edit master title style</a:t>
            </a:r>
          </a:p>
        </p:txBody>
      </p:sp>
      <p:sp>
        <p:nvSpPr>
          <p:cNvPr id="7" name="Rectangle 6"/>
          <p:cNvSpPr/>
          <p:nvPr userDrawn="1"/>
        </p:nvSpPr>
        <p:spPr>
          <a:xfrm>
            <a:off x="9423400" y="5836800"/>
            <a:ext cx="2768600" cy="854400"/>
          </a:xfrm>
          <a:prstGeom prst="rect">
            <a:avLst/>
          </a:prstGeom>
          <a:gradFill flip="none" rotWithShape="1">
            <a:gsLst>
              <a:gs pos="0">
                <a:schemeClr val="bg1"/>
              </a:gs>
              <a:gs pos="100000">
                <a:schemeClr val="bg2">
                  <a:shade val="67500"/>
                  <a:satMod val="115000"/>
                  <a:alpha val="0"/>
                </a:schemeClr>
              </a:gs>
              <a:gs pos="67000">
                <a:schemeClr val="bg2">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8" name="Group 7"/>
          <p:cNvGrpSpPr/>
          <p:nvPr userDrawn="1"/>
        </p:nvGrpSpPr>
        <p:grpSpPr>
          <a:xfrm>
            <a:off x="10747576" y="6083300"/>
            <a:ext cx="1124512" cy="405048"/>
            <a:chOff x="271463" y="2852738"/>
            <a:chExt cx="3190876" cy="1149350"/>
          </a:xfrm>
        </p:grpSpPr>
        <p:sp>
          <p:nvSpPr>
            <p:cNvPr id="9" name="Freeform 6"/>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9"/>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271463" y="2852738"/>
              <a:ext cx="1306513"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23307818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1_FSL Logo Slid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_Master Title Slide">
    <p:spTree>
      <p:nvGrpSpPr>
        <p:cNvPr id="1" name=""/>
        <p:cNvGrpSpPr/>
        <p:nvPr/>
      </p:nvGrpSpPr>
      <p:grpSpPr>
        <a:xfrm>
          <a:off x="0" y="0"/>
          <a:ext cx="0" cy="0"/>
          <a:chOff x="0" y="0"/>
          <a:chExt cx="0" cy="0"/>
        </a:xfrm>
      </p:grpSpPr>
      <p:sp>
        <p:nvSpPr>
          <p:cNvPr id="3" name="Picture Placeholder 2"/>
          <p:cNvSpPr>
            <a:spLocks noGrp="1"/>
          </p:cNvSpPr>
          <p:nvPr>
            <p:ph type="pic" sz="quarter" idx="13" hasCustomPrompt="1"/>
          </p:nvPr>
        </p:nvSpPr>
        <p:spPr>
          <a:xfrm>
            <a:off x="0" y="0"/>
            <a:ext cx="12192000" cy="6858000"/>
          </a:xfrm>
        </p:spPr>
        <p:txBody>
          <a:bodyPr/>
          <a:lstStyle>
            <a:lvl1pPr marL="0" indent="0" algn="ctr">
              <a:buFontTx/>
              <a:buNone/>
              <a:defRPr>
                <a:solidFill>
                  <a:schemeClr val="bg1"/>
                </a:solidFill>
              </a:defRPr>
            </a:lvl1pPr>
          </a:lstStyle>
          <a:p>
            <a:r>
              <a:rPr lang="en-US" dirty="0"/>
              <a:t>Click to Insert Full Image</a:t>
            </a:r>
          </a:p>
        </p:txBody>
      </p:sp>
      <p:sp>
        <p:nvSpPr>
          <p:cNvPr id="54" name="Rectangle 53"/>
          <p:cNvSpPr/>
          <p:nvPr userDrawn="1"/>
        </p:nvSpPr>
        <p:spPr>
          <a:xfrm>
            <a:off x="0" y="0"/>
            <a:ext cx="12192000" cy="68580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 Placeholder 89"/>
          <p:cNvSpPr>
            <a:spLocks noGrp="1"/>
          </p:cNvSpPr>
          <p:nvPr userDrawn="1">
            <p:ph type="body" sz="quarter" idx="12"/>
          </p:nvPr>
        </p:nvSpPr>
        <p:spPr>
          <a:xfrm>
            <a:off x="431371" y="2863052"/>
            <a:ext cx="5131229" cy="1297467"/>
          </a:xfrm>
        </p:spPr>
        <p:txBody>
          <a:bodyPr>
            <a:normAutofit/>
          </a:bodyPr>
          <a:lstStyle>
            <a:lvl1pPr marL="0" indent="0" algn="l">
              <a:lnSpc>
                <a:spcPct val="100000"/>
              </a:lnSpc>
              <a:buFontTx/>
              <a:buNone/>
              <a:defRPr sz="2000" b="0" cap="all" spc="-60" baseline="0">
                <a:solidFill>
                  <a:schemeClr val="bg1"/>
                </a:solidFill>
                <a:latin typeface="+mj-lt"/>
              </a:defRPr>
            </a:lvl1pPr>
            <a:lvl2pPr marL="233363" indent="0">
              <a:buFontTx/>
              <a:buNone/>
              <a:defRPr/>
            </a:lvl2pPr>
            <a:lvl3pPr marL="401638" indent="0">
              <a:buFontTx/>
              <a:buNone/>
              <a:defRPr/>
            </a:lvl3pPr>
            <a:lvl4pPr marL="569912" indent="0">
              <a:buFontTx/>
              <a:buNone/>
              <a:defRPr/>
            </a:lvl4pPr>
            <a:lvl5pPr marL="746125" indent="0">
              <a:buFontTx/>
              <a:buNone/>
              <a:defRPr/>
            </a:lvl5pPr>
          </a:lstStyle>
          <a:p>
            <a:pPr lvl="0"/>
            <a:r>
              <a:rPr lang="en-US" altLang="zh-CN"/>
              <a:t>Edit Master text styles</a:t>
            </a:r>
          </a:p>
        </p:txBody>
      </p:sp>
      <p:sp>
        <p:nvSpPr>
          <p:cNvPr id="28" name="Rectangle 182"/>
          <p:cNvSpPr>
            <a:spLocks noGrp="1" noChangeArrowheads="1"/>
          </p:cNvSpPr>
          <p:nvPr userDrawn="1">
            <p:ph type="ctrTitle" hasCustomPrompt="1"/>
          </p:nvPr>
        </p:nvSpPr>
        <p:spPr bwMode="blackWhite">
          <a:xfrm>
            <a:off x="431371" y="1669252"/>
            <a:ext cx="5131229" cy="1073948"/>
          </a:xfrm>
          <a:ln w="25400"/>
          <a:effectLst/>
        </p:spPr>
        <p:txBody>
          <a:bodyPr tIns="91440" bIns="91440" anchor="t"/>
          <a:lstStyle>
            <a:lvl1pPr algn="l">
              <a:lnSpc>
                <a:spcPct val="100000"/>
              </a:lnSpc>
              <a:spcBef>
                <a:spcPct val="25000"/>
              </a:spcBef>
              <a:defRPr lang="en-US" sz="2900" b="1" kern="1200" cap="all" spc="-60" baseline="0" dirty="0">
                <a:solidFill>
                  <a:schemeClr val="bg1"/>
                </a:solidFill>
                <a:effectLst/>
                <a:latin typeface="Arial" charset="0"/>
                <a:ea typeface="+mn-ea"/>
                <a:cs typeface="+mn-cs"/>
              </a:defRPr>
            </a:lvl1pPr>
          </a:lstStyle>
          <a:p>
            <a:r>
              <a:rPr lang="en-US" dirty="0"/>
              <a:t>Title Goes Here</a:t>
            </a:r>
            <a:br>
              <a:rPr lang="en-US" dirty="0"/>
            </a:br>
            <a:r>
              <a:rPr lang="en-US" dirty="0"/>
              <a:t>Second Line Optional</a:t>
            </a:r>
          </a:p>
        </p:txBody>
      </p:sp>
      <p:sp>
        <p:nvSpPr>
          <p:cNvPr id="51" name="Rectangle 50"/>
          <p:cNvSpPr/>
          <p:nvPr userDrawn="1"/>
        </p:nvSpPr>
        <p:spPr>
          <a:xfrm>
            <a:off x="4864884" y="5903089"/>
            <a:ext cx="7327116" cy="740780"/>
          </a:xfrm>
          <a:prstGeom prst="rect">
            <a:avLst/>
          </a:prstGeom>
          <a:gradFill flip="none" rotWithShape="1">
            <a:gsLst>
              <a:gs pos="0">
                <a:schemeClr val="bg1"/>
              </a:gs>
              <a:gs pos="100000">
                <a:schemeClr val="bg2">
                  <a:shade val="67500"/>
                  <a:satMod val="115000"/>
                  <a:alpha val="0"/>
                </a:schemeClr>
              </a:gs>
              <a:gs pos="78000">
                <a:schemeClr val="bg2">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a:p>
        </p:txBody>
      </p:sp>
      <p:sp>
        <p:nvSpPr>
          <p:cNvPr id="62" name="TextBox 61"/>
          <p:cNvSpPr txBox="1"/>
          <p:nvPr userDrawn="1"/>
        </p:nvSpPr>
        <p:spPr>
          <a:xfrm>
            <a:off x="777827" y="6303694"/>
            <a:ext cx="3643043" cy="308777"/>
          </a:xfrm>
          <a:prstGeom prst="rect">
            <a:avLst/>
          </a:prstGeom>
          <a:noFill/>
        </p:spPr>
        <p:txBody>
          <a:bodyPr wrap="square" rtlCol="0">
            <a:noAutofit/>
          </a:bodyPr>
          <a:lstStyle/>
          <a:p>
            <a:pPr algn="l"/>
            <a:r>
              <a:rPr lang="en-US" sz="1300" b="0" i="0" cap="all" baseline="0" dirty="0">
                <a:solidFill>
                  <a:schemeClr val="bg1"/>
                </a:solidFill>
              </a:rPr>
              <a:t>Company confidential</a:t>
            </a:r>
          </a:p>
        </p:txBody>
      </p:sp>
      <p:sp>
        <p:nvSpPr>
          <p:cNvPr id="63" name="Slide Number Placeholder 1"/>
          <p:cNvSpPr txBox="1">
            <a:spLocks/>
          </p:cNvSpPr>
          <p:nvPr userDrawn="1"/>
        </p:nvSpPr>
        <p:spPr>
          <a:xfrm>
            <a:off x="333813" y="6302856"/>
            <a:ext cx="596447" cy="277811"/>
          </a:xfrm>
          <a:prstGeom prst="rect">
            <a:avLst/>
          </a:prstGeom>
        </p:spPr>
        <p:txBody>
          <a:bodyPr vert="horz" lIns="68580" tIns="34290" rIns="68580" bIns="34290" rtlCol="0" anchor="ctr"/>
          <a:lstStyle>
            <a:defPPr>
              <a:defRPr lang="en-US"/>
            </a:defPPr>
            <a:lvl1pPr algn="l" rtl="0" fontAlgn="base">
              <a:spcBef>
                <a:spcPct val="0"/>
              </a:spcBef>
              <a:spcAft>
                <a:spcPct val="0"/>
              </a:spcAft>
              <a:defRPr sz="1000" b="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l"/>
            <a:fld id="{9899D5D8-9A89-49C6-87E2-D5B81659BB09}" type="slidenum">
              <a:rPr lang="en-US" sz="1300" b="0" smtClean="0">
                <a:solidFill>
                  <a:schemeClr val="bg1"/>
                </a:solidFill>
              </a:rPr>
              <a:pPr algn="l"/>
              <a:t>‹#›</a:t>
            </a:fld>
            <a:endParaRPr lang="en-US" sz="1300" b="0" dirty="0">
              <a:solidFill>
                <a:schemeClr val="bg1"/>
              </a:solidFill>
            </a:endParaRPr>
          </a:p>
        </p:txBody>
      </p:sp>
      <p:grpSp>
        <p:nvGrpSpPr>
          <p:cNvPr id="15" name="Group 14"/>
          <p:cNvGrpSpPr/>
          <p:nvPr userDrawn="1"/>
        </p:nvGrpSpPr>
        <p:grpSpPr>
          <a:xfrm>
            <a:off x="6710636" y="5931672"/>
            <a:ext cx="5224214" cy="670193"/>
            <a:chOff x="7003917" y="-725488"/>
            <a:chExt cx="10382383" cy="1331913"/>
          </a:xfrm>
        </p:grpSpPr>
        <p:sp>
          <p:nvSpPr>
            <p:cNvPr id="16" name="Rectangle 12"/>
            <p:cNvSpPr>
              <a:spLocks noChangeArrowheads="1"/>
            </p:cNvSpPr>
            <p:nvPr userDrawn="1"/>
          </p:nvSpPr>
          <p:spPr bwMode="auto">
            <a:xfrm>
              <a:off x="10345738" y="-725488"/>
              <a:ext cx="28575" cy="1331913"/>
            </a:xfrm>
            <a:prstGeom prst="rect">
              <a:avLst/>
            </a:prstGeom>
            <a:solidFill>
              <a:srgbClr val="00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3"/>
            <p:cNvSpPr>
              <a:spLocks noChangeArrowheads="1"/>
            </p:cNvSpPr>
            <p:nvPr userDrawn="1"/>
          </p:nvSpPr>
          <p:spPr bwMode="auto">
            <a:xfrm>
              <a:off x="17357725" y="-725488"/>
              <a:ext cx="28575" cy="1331913"/>
            </a:xfrm>
            <a:prstGeom prst="rect">
              <a:avLst/>
            </a:prstGeom>
            <a:solidFill>
              <a:srgbClr val="00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p:cNvSpPr>
            <p:nvPr userDrawn="1"/>
          </p:nvSpPr>
          <p:spPr bwMode="auto">
            <a:xfrm>
              <a:off x="10807700" y="-511175"/>
              <a:ext cx="250825" cy="395288"/>
            </a:xfrm>
            <a:custGeom>
              <a:avLst/>
              <a:gdLst>
                <a:gd name="T0" fmla="*/ 88 w 158"/>
                <a:gd name="T1" fmla="*/ 0 h 249"/>
                <a:gd name="T2" fmla="*/ 114 w 158"/>
                <a:gd name="T3" fmla="*/ 2 h 249"/>
                <a:gd name="T4" fmla="*/ 137 w 158"/>
                <a:gd name="T5" fmla="*/ 9 h 249"/>
                <a:gd name="T6" fmla="*/ 156 w 158"/>
                <a:gd name="T7" fmla="*/ 26 h 249"/>
                <a:gd name="T8" fmla="*/ 130 w 158"/>
                <a:gd name="T9" fmla="*/ 51 h 249"/>
                <a:gd name="T10" fmla="*/ 114 w 158"/>
                <a:gd name="T11" fmla="*/ 35 h 249"/>
                <a:gd name="T12" fmla="*/ 88 w 158"/>
                <a:gd name="T13" fmla="*/ 30 h 249"/>
                <a:gd name="T14" fmla="*/ 65 w 158"/>
                <a:gd name="T15" fmla="*/ 33 h 249"/>
                <a:gd name="T16" fmla="*/ 51 w 158"/>
                <a:gd name="T17" fmla="*/ 42 h 249"/>
                <a:gd name="T18" fmla="*/ 44 w 158"/>
                <a:gd name="T19" fmla="*/ 54 h 249"/>
                <a:gd name="T20" fmla="*/ 41 w 158"/>
                <a:gd name="T21" fmla="*/ 65 h 249"/>
                <a:gd name="T22" fmla="*/ 46 w 158"/>
                <a:gd name="T23" fmla="*/ 84 h 249"/>
                <a:gd name="T24" fmla="*/ 55 w 158"/>
                <a:gd name="T25" fmla="*/ 93 h 249"/>
                <a:gd name="T26" fmla="*/ 72 w 158"/>
                <a:gd name="T27" fmla="*/ 103 h 249"/>
                <a:gd name="T28" fmla="*/ 90 w 158"/>
                <a:gd name="T29" fmla="*/ 110 h 249"/>
                <a:gd name="T30" fmla="*/ 109 w 158"/>
                <a:gd name="T31" fmla="*/ 114 h 249"/>
                <a:gd name="T32" fmla="*/ 128 w 158"/>
                <a:gd name="T33" fmla="*/ 124 h 249"/>
                <a:gd name="T34" fmla="*/ 144 w 158"/>
                <a:gd name="T35" fmla="*/ 135 h 249"/>
                <a:gd name="T36" fmla="*/ 156 w 158"/>
                <a:gd name="T37" fmla="*/ 151 h 249"/>
                <a:gd name="T38" fmla="*/ 158 w 158"/>
                <a:gd name="T39" fmla="*/ 177 h 249"/>
                <a:gd name="T40" fmla="*/ 156 w 158"/>
                <a:gd name="T41" fmla="*/ 203 h 249"/>
                <a:gd name="T42" fmla="*/ 144 w 158"/>
                <a:gd name="T43" fmla="*/ 221 h 249"/>
                <a:gd name="T44" fmla="*/ 125 w 158"/>
                <a:gd name="T45" fmla="*/ 238 h 249"/>
                <a:gd name="T46" fmla="*/ 102 w 158"/>
                <a:gd name="T47" fmla="*/ 247 h 249"/>
                <a:gd name="T48" fmla="*/ 76 w 158"/>
                <a:gd name="T49" fmla="*/ 249 h 249"/>
                <a:gd name="T50" fmla="*/ 46 w 158"/>
                <a:gd name="T51" fmla="*/ 247 h 249"/>
                <a:gd name="T52" fmla="*/ 21 w 158"/>
                <a:gd name="T53" fmla="*/ 235 h 249"/>
                <a:gd name="T54" fmla="*/ 0 w 158"/>
                <a:gd name="T55" fmla="*/ 217 h 249"/>
                <a:gd name="T56" fmla="*/ 28 w 158"/>
                <a:gd name="T57" fmla="*/ 193 h 249"/>
                <a:gd name="T58" fmla="*/ 41 w 158"/>
                <a:gd name="T59" fmla="*/ 210 h 249"/>
                <a:gd name="T60" fmla="*/ 58 w 158"/>
                <a:gd name="T61" fmla="*/ 217 h 249"/>
                <a:gd name="T62" fmla="*/ 76 w 158"/>
                <a:gd name="T63" fmla="*/ 219 h 249"/>
                <a:gd name="T64" fmla="*/ 93 w 158"/>
                <a:gd name="T65" fmla="*/ 217 h 249"/>
                <a:gd name="T66" fmla="*/ 109 w 158"/>
                <a:gd name="T67" fmla="*/ 210 h 249"/>
                <a:gd name="T68" fmla="*/ 121 w 158"/>
                <a:gd name="T69" fmla="*/ 198 h 249"/>
                <a:gd name="T70" fmla="*/ 125 w 158"/>
                <a:gd name="T71" fmla="*/ 179 h 249"/>
                <a:gd name="T72" fmla="*/ 121 w 158"/>
                <a:gd name="T73" fmla="*/ 165 h 249"/>
                <a:gd name="T74" fmla="*/ 109 w 158"/>
                <a:gd name="T75" fmla="*/ 154 h 249"/>
                <a:gd name="T76" fmla="*/ 95 w 158"/>
                <a:gd name="T77" fmla="*/ 147 h 249"/>
                <a:gd name="T78" fmla="*/ 76 w 158"/>
                <a:gd name="T79" fmla="*/ 140 h 249"/>
                <a:gd name="T80" fmla="*/ 55 w 158"/>
                <a:gd name="T81" fmla="*/ 133 h 249"/>
                <a:gd name="T82" fmla="*/ 37 w 158"/>
                <a:gd name="T83" fmla="*/ 126 h 249"/>
                <a:gd name="T84" fmla="*/ 23 w 158"/>
                <a:gd name="T85" fmla="*/ 112 h 249"/>
                <a:gd name="T86" fmla="*/ 11 w 158"/>
                <a:gd name="T87" fmla="*/ 93 h 249"/>
                <a:gd name="T88" fmla="*/ 7 w 158"/>
                <a:gd name="T89" fmla="*/ 65 h 249"/>
                <a:gd name="T90" fmla="*/ 9 w 158"/>
                <a:gd name="T91" fmla="*/ 49 h 249"/>
                <a:gd name="T92" fmla="*/ 18 w 158"/>
                <a:gd name="T93" fmla="*/ 30 h 249"/>
                <a:gd name="T94" fmla="*/ 35 w 158"/>
                <a:gd name="T95" fmla="*/ 14 h 249"/>
                <a:gd name="T96" fmla="*/ 58 w 158"/>
                <a:gd name="T97" fmla="*/ 2 h 249"/>
                <a:gd name="T98" fmla="*/ 88 w 158"/>
                <a:gd name="T99"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8" h="249">
                  <a:moveTo>
                    <a:pt x="88" y="0"/>
                  </a:moveTo>
                  <a:lnTo>
                    <a:pt x="114" y="2"/>
                  </a:lnTo>
                  <a:lnTo>
                    <a:pt x="137" y="9"/>
                  </a:lnTo>
                  <a:lnTo>
                    <a:pt x="156" y="26"/>
                  </a:lnTo>
                  <a:lnTo>
                    <a:pt x="130" y="51"/>
                  </a:lnTo>
                  <a:lnTo>
                    <a:pt x="114" y="35"/>
                  </a:lnTo>
                  <a:lnTo>
                    <a:pt x="88" y="30"/>
                  </a:lnTo>
                  <a:lnTo>
                    <a:pt x="65" y="33"/>
                  </a:lnTo>
                  <a:lnTo>
                    <a:pt x="51" y="42"/>
                  </a:lnTo>
                  <a:lnTo>
                    <a:pt x="44" y="54"/>
                  </a:lnTo>
                  <a:lnTo>
                    <a:pt x="41" y="65"/>
                  </a:lnTo>
                  <a:lnTo>
                    <a:pt x="46" y="84"/>
                  </a:lnTo>
                  <a:lnTo>
                    <a:pt x="55" y="93"/>
                  </a:lnTo>
                  <a:lnTo>
                    <a:pt x="72" y="103"/>
                  </a:lnTo>
                  <a:lnTo>
                    <a:pt x="90" y="110"/>
                  </a:lnTo>
                  <a:lnTo>
                    <a:pt x="109" y="114"/>
                  </a:lnTo>
                  <a:lnTo>
                    <a:pt x="128" y="124"/>
                  </a:lnTo>
                  <a:lnTo>
                    <a:pt x="144" y="135"/>
                  </a:lnTo>
                  <a:lnTo>
                    <a:pt x="156" y="151"/>
                  </a:lnTo>
                  <a:lnTo>
                    <a:pt x="158" y="177"/>
                  </a:lnTo>
                  <a:lnTo>
                    <a:pt x="156" y="203"/>
                  </a:lnTo>
                  <a:lnTo>
                    <a:pt x="144" y="221"/>
                  </a:lnTo>
                  <a:lnTo>
                    <a:pt x="125" y="238"/>
                  </a:lnTo>
                  <a:lnTo>
                    <a:pt x="102" y="247"/>
                  </a:lnTo>
                  <a:lnTo>
                    <a:pt x="76" y="249"/>
                  </a:lnTo>
                  <a:lnTo>
                    <a:pt x="46" y="247"/>
                  </a:lnTo>
                  <a:lnTo>
                    <a:pt x="21" y="235"/>
                  </a:lnTo>
                  <a:lnTo>
                    <a:pt x="0" y="217"/>
                  </a:lnTo>
                  <a:lnTo>
                    <a:pt x="28" y="193"/>
                  </a:lnTo>
                  <a:lnTo>
                    <a:pt x="41" y="210"/>
                  </a:lnTo>
                  <a:lnTo>
                    <a:pt x="58" y="217"/>
                  </a:lnTo>
                  <a:lnTo>
                    <a:pt x="76" y="219"/>
                  </a:lnTo>
                  <a:lnTo>
                    <a:pt x="93" y="217"/>
                  </a:lnTo>
                  <a:lnTo>
                    <a:pt x="109" y="210"/>
                  </a:lnTo>
                  <a:lnTo>
                    <a:pt x="121" y="198"/>
                  </a:lnTo>
                  <a:lnTo>
                    <a:pt x="125" y="179"/>
                  </a:lnTo>
                  <a:lnTo>
                    <a:pt x="121" y="165"/>
                  </a:lnTo>
                  <a:lnTo>
                    <a:pt x="109" y="154"/>
                  </a:lnTo>
                  <a:lnTo>
                    <a:pt x="95" y="147"/>
                  </a:lnTo>
                  <a:lnTo>
                    <a:pt x="76" y="140"/>
                  </a:lnTo>
                  <a:lnTo>
                    <a:pt x="55" y="133"/>
                  </a:lnTo>
                  <a:lnTo>
                    <a:pt x="37" y="126"/>
                  </a:lnTo>
                  <a:lnTo>
                    <a:pt x="23" y="112"/>
                  </a:lnTo>
                  <a:lnTo>
                    <a:pt x="11" y="93"/>
                  </a:lnTo>
                  <a:lnTo>
                    <a:pt x="7" y="65"/>
                  </a:lnTo>
                  <a:lnTo>
                    <a:pt x="9" y="49"/>
                  </a:lnTo>
                  <a:lnTo>
                    <a:pt x="18" y="30"/>
                  </a:lnTo>
                  <a:lnTo>
                    <a:pt x="35" y="14"/>
                  </a:lnTo>
                  <a:lnTo>
                    <a:pt x="58" y="2"/>
                  </a:lnTo>
                  <a:lnTo>
                    <a:pt x="88"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5"/>
            <p:cNvSpPr>
              <a:spLocks/>
            </p:cNvSpPr>
            <p:nvPr userDrawn="1"/>
          </p:nvSpPr>
          <p:spPr bwMode="auto">
            <a:xfrm>
              <a:off x="11136313" y="-503238"/>
              <a:ext cx="254000" cy="381000"/>
            </a:xfrm>
            <a:custGeom>
              <a:avLst/>
              <a:gdLst>
                <a:gd name="T0" fmla="*/ 0 w 160"/>
                <a:gd name="T1" fmla="*/ 0 h 240"/>
                <a:gd name="T2" fmla="*/ 153 w 160"/>
                <a:gd name="T3" fmla="*/ 0 h 240"/>
                <a:gd name="T4" fmla="*/ 153 w 160"/>
                <a:gd name="T5" fmla="*/ 30 h 240"/>
                <a:gd name="T6" fmla="*/ 32 w 160"/>
                <a:gd name="T7" fmla="*/ 30 h 240"/>
                <a:gd name="T8" fmla="*/ 32 w 160"/>
                <a:gd name="T9" fmla="*/ 102 h 240"/>
                <a:gd name="T10" fmla="*/ 146 w 160"/>
                <a:gd name="T11" fmla="*/ 102 h 240"/>
                <a:gd name="T12" fmla="*/ 146 w 160"/>
                <a:gd name="T13" fmla="*/ 133 h 240"/>
                <a:gd name="T14" fmla="*/ 32 w 160"/>
                <a:gd name="T15" fmla="*/ 133 h 240"/>
                <a:gd name="T16" fmla="*/ 32 w 160"/>
                <a:gd name="T17" fmla="*/ 209 h 240"/>
                <a:gd name="T18" fmla="*/ 160 w 160"/>
                <a:gd name="T19" fmla="*/ 209 h 240"/>
                <a:gd name="T20" fmla="*/ 160 w 160"/>
                <a:gd name="T21" fmla="*/ 240 h 240"/>
                <a:gd name="T22" fmla="*/ 0 w 160"/>
                <a:gd name="T23" fmla="*/ 240 h 240"/>
                <a:gd name="T24" fmla="*/ 0 w 160"/>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240">
                  <a:moveTo>
                    <a:pt x="0" y="0"/>
                  </a:moveTo>
                  <a:lnTo>
                    <a:pt x="153" y="0"/>
                  </a:lnTo>
                  <a:lnTo>
                    <a:pt x="153" y="30"/>
                  </a:lnTo>
                  <a:lnTo>
                    <a:pt x="32" y="30"/>
                  </a:lnTo>
                  <a:lnTo>
                    <a:pt x="32" y="102"/>
                  </a:lnTo>
                  <a:lnTo>
                    <a:pt x="146" y="102"/>
                  </a:lnTo>
                  <a:lnTo>
                    <a:pt x="146" y="133"/>
                  </a:lnTo>
                  <a:lnTo>
                    <a:pt x="32" y="133"/>
                  </a:lnTo>
                  <a:lnTo>
                    <a:pt x="32" y="209"/>
                  </a:lnTo>
                  <a:lnTo>
                    <a:pt x="160" y="209"/>
                  </a:lnTo>
                  <a:lnTo>
                    <a:pt x="160"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6"/>
            <p:cNvSpPr>
              <a:spLocks/>
            </p:cNvSpPr>
            <p:nvPr userDrawn="1"/>
          </p:nvSpPr>
          <p:spPr bwMode="auto">
            <a:xfrm>
              <a:off x="11428413" y="-511175"/>
              <a:ext cx="339725" cy="395288"/>
            </a:xfrm>
            <a:custGeom>
              <a:avLst/>
              <a:gdLst>
                <a:gd name="T0" fmla="*/ 125 w 214"/>
                <a:gd name="T1" fmla="*/ 0 h 249"/>
                <a:gd name="T2" fmla="*/ 156 w 214"/>
                <a:gd name="T3" fmla="*/ 2 h 249"/>
                <a:gd name="T4" fmla="*/ 186 w 214"/>
                <a:gd name="T5" fmla="*/ 16 h 249"/>
                <a:gd name="T6" fmla="*/ 209 w 214"/>
                <a:gd name="T7" fmla="*/ 37 h 249"/>
                <a:gd name="T8" fmla="*/ 181 w 214"/>
                <a:gd name="T9" fmla="*/ 56 h 249"/>
                <a:gd name="T10" fmla="*/ 165 w 214"/>
                <a:gd name="T11" fmla="*/ 42 h 249"/>
                <a:gd name="T12" fmla="*/ 146 w 214"/>
                <a:gd name="T13" fmla="*/ 33 h 249"/>
                <a:gd name="T14" fmla="*/ 123 w 214"/>
                <a:gd name="T15" fmla="*/ 30 h 249"/>
                <a:gd name="T16" fmla="*/ 95 w 214"/>
                <a:gd name="T17" fmla="*/ 35 h 249"/>
                <a:gd name="T18" fmla="*/ 69 w 214"/>
                <a:gd name="T19" fmla="*/ 49 h 249"/>
                <a:gd name="T20" fmla="*/ 51 w 214"/>
                <a:gd name="T21" fmla="*/ 70 h 249"/>
                <a:gd name="T22" fmla="*/ 39 w 214"/>
                <a:gd name="T23" fmla="*/ 96 h 249"/>
                <a:gd name="T24" fmla="*/ 34 w 214"/>
                <a:gd name="T25" fmla="*/ 126 h 249"/>
                <a:gd name="T26" fmla="*/ 39 w 214"/>
                <a:gd name="T27" fmla="*/ 156 h 249"/>
                <a:gd name="T28" fmla="*/ 51 w 214"/>
                <a:gd name="T29" fmla="*/ 182 h 249"/>
                <a:gd name="T30" fmla="*/ 69 w 214"/>
                <a:gd name="T31" fmla="*/ 200 h 249"/>
                <a:gd name="T32" fmla="*/ 93 w 214"/>
                <a:gd name="T33" fmla="*/ 214 h 249"/>
                <a:gd name="T34" fmla="*/ 123 w 214"/>
                <a:gd name="T35" fmla="*/ 219 h 249"/>
                <a:gd name="T36" fmla="*/ 149 w 214"/>
                <a:gd name="T37" fmla="*/ 217 h 249"/>
                <a:gd name="T38" fmla="*/ 169 w 214"/>
                <a:gd name="T39" fmla="*/ 205 h 249"/>
                <a:gd name="T40" fmla="*/ 186 w 214"/>
                <a:gd name="T41" fmla="*/ 189 h 249"/>
                <a:gd name="T42" fmla="*/ 214 w 214"/>
                <a:gd name="T43" fmla="*/ 207 h 249"/>
                <a:gd name="T44" fmla="*/ 207 w 214"/>
                <a:gd name="T45" fmla="*/ 217 h 249"/>
                <a:gd name="T46" fmla="*/ 195 w 214"/>
                <a:gd name="T47" fmla="*/ 228 h 249"/>
                <a:gd name="T48" fmla="*/ 176 w 214"/>
                <a:gd name="T49" fmla="*/ 238 h 249"/>
                <a:gd name="T50" fmla="*/ 153 w 214"/>
                <a:gd name="T51" fmla="*/ 247 h 249"/>
                <a:gd name="T52" fmla="*/ 123 w 214"/>
                <a:gd name="T53" fmla="*/ 249 h 249"/>
                <a:gd name="T54" fmla="*/ 88 w 214"/>
                <a:gd name="T55" fmla="*/ 245 h 249"/>
                <a:gd name="T56" fmla="*/ 58 w 214"/>
                <a:gd name="T57" fmla="*/ 231 h 249"/>
                <a:gd name="T58" fmla="*/ 32 w 214"/>
                <a:gd name="T59" fmla="*/ 212 h 249"/>
                <a:gd name="T60" fmla="*/ 16 w 214"/>
                <a:gd name="T61" fmla="*/ 186 h 249"/>
                <a:gd name="T62" fmla="*/ 4 w 214"/>
                <a:gd name="T63" fmla="*/ 156 h 249"/>
                <a:gd name="T64" fmla="*/ 0 w 214"/>
                <a:gd name="T65" fmla="*/ 126 h 249"/>
                <a:gd name="T66" fmla="*/ 7 w 214"/>
                <a:gd name="T67" fmla="*/ 84 h 249"/>
                <a:gd name="T68" fmla="*/ 23 w 214"/>
                <a:gd name="T69" fmla="*/ 49 h 249"/>
                <a:gd name="T70" fmla="*/ 48 w 214"/>
                <a:gd name="T71" fmla="*/ 23 h 249"/>
                <a:gd name="T72" fmla="*/ 83 w 214"/>
                <a:gd name="T73" fmla="*/ 5 h 249"/>
                <a:gd name="T74" fmla="*/ 125 w 214"/>
                <a:gd name="T75"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4" h="249">
                  <a:moveTo>
                    <a:pt x="125" y="0"/>
                  </a:moveTo>
                  <a:lnTo>
                    <a:pt x="156" y="2"/>
                  </a:lnTo>
                  <a:lnTo>
                    <a:pt x="186" y="16"/>
                  </a:lnTo>
                  <a:lnTo>
                    <a:pt x="209" y="37"/>
                  </a:lnTo>
                  <a:lnTo>
                    <a:pt x="181" y="56"/>
                  </a:lnTo>
                  <a:lnTo>
                    <a:pt x="165" y="42"/>
                  </a:lnTo>
                  <a:lnTo>
                    <a:pt x="146" y="33"/>
                  </a:lnTo>
                  <a:lnTo>
                    <a:pt x="123" y="30"/>
                  </a:lnTo>
                  <a:lnTo>
                    <a:pt x="95" y="35"/>
                  </a:lnTo>
                  <a:lnTo>
                    <a:pt x="69" y="49"/>
                  </a:lnTo>
                  <a:lnTo>
                    <a:pt x="51" y="70"/>
                  </a:lnTo>
                  <a:lnTo>
                    <a:pt x="39" y="96"/>
                  </a:lnTo>
                  <a:lnTo>
                    <a:pt x="34" y="126"/>
                  </a:lnTo>
                  <a:lnTo>
                    <a:pt x="39" y="156"/>
                  </a:lnTo>
                  <a:lnTo>
                    <a:pt x="51" y="182"/>
                  </a:lnTo>
                  <a:lnTo>
                    <a:pt x="69" y="200"/>
                  </a:lnTo>
                  <a:lnTo>
                    <a:pt x="93" y="214"/>
                  </a:lnTo>
                  <a:lnTo>
                    <a:pt x="123" y="219"/>
                  </a:lnTo>
                  <a:lnTo>
                    <a:pt x="149" y="217"/>
                  </a:lnTo>
                  <a:lnTo>
                    <a:pt x="169" y="205"/>
                  </a:lnTo>
                  <a:lnTo>
                    <a:pt x="186" y="189"/>
                  </a:lnTo>
                  <a:lnTo>
                    <a:pt x="214" y="207"/>
                  </a:lnTo>
                  <a:lnTo>
                    <a:pt x="207" y="217"/>
                  </a:lnTo>
                  <a:lnTo>
                    <a:pt x="195" y="228"/>
                  </a:lnTo>
                  <a:lnTo>
                    <a:pt x="176" y="238"/>
                  </a:lnTo>
                  <a:lnTo>
                    <a:pt x="153" y="247"/>
                  </a:lnTo>
                  <a:lnTo>
                    <a:pt x="123" y="249"/>
                  </a:lnTo>
                  <a:lnTo>
                    <a:pt x="88" y="245"/>
                  </a:lnTo>
                  <a:lnTo>
                    <a:pt x="58" y="231"/>
                  </a:lnTo>
                  <a:lnTo>
                    <a:pt x="32" y="212"/>
                  </a:lnTo>
                  <a:lnTo>
                    <a:pt x="16" y="186"/>
                  </a:lnTo>
                  <a:lnTo>
                    <a:pt x="4" y="156"/>
                  </a:lnTo>
                  <a:lnTo>
                    <a:pt x="0" y="126"/>
                  </a:lnTo>
                  <a:lnTo>
                    <a:pt x="7" y="84"/>
                  </a:lnTo>
                  <a:lnTo>
                    <a:pt x="23" y="49"/>
                  </a:lnTo>
                  <a:lnTo>
                    <a:pt x="48" y="23"/>
                  </a:lnTo>
                  <a:lnTo>
                    <a:pt x="83" y="5"/>
                  </a:lnTo>
                  <a:lnTo>
                    <a:pt x="12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7"/>
            <p:cNvSpPr>
              <a:spLocks/>
            </p:cNvSpPr>
            <p:nvPr userDrawn="1"/>
          </p:nvSpPr>
          <p:spPr bwMode="auto">
            <a:xfrm>
              <a:off x="11812588" y="-503238"/>
              <a:ext cx="290513" cy="387350"/>
            </a:xfrm>
            <a:custGeom>
              <a:avLst/>
              <a:gdLst>
                <a:gd name="T0" fmla="*/ 0 w 183"/>
                <a:gd name="T1" fmla="*/ 0 h 244"/>
                <a:gd name="T2" fmla="*/ 32 w 183"/>
                <a:gd name="T3" fmla="*/ 0 h 244"/>
                <a:gd name="T4" fmla="*/ 32 w 183"/>
                <a:gd name="T5" fmla="*/ 146 h 244"/>
                <a:gd name="T6" fmla="*/ 35 w 183"/>
                <a:gd name="T7" fmla="*/ 165 h 244"/>
                <a:gd name="T8" fmla="*/ 39 w 183"/>
                <a:gd name="T9" fmla="*/ 184 h 244"/>
                <a:gd name="T10" fmla="*/ 51 w 183"/>
                <a:gd name="T11" fmla="*/ 200 h 244"/>
                <a:gd name="T12" fmla="*/ 67 w 183"/>
                <a:gd name="T13" fmla="*/ 212 h 244"/>
                <a:gd name="T14" fmla="*/ 93 w 183"/>
                <a:gd name="T15" fmla="*/ 214 h 244"/>
                <a:gd name="T16" fmla="*/ 116 w 183"/>
                <a:gd name="T17" fmla="*/ 212 h 244"/>
                <a:gd name="T18" fmla="*/ 132 w 183"/>
                <a:gd name="T19" fmla="*/ 200 h 244"/>
                <a:gd name="T20" fmla="*/ 144 w 183"/>
                <a:gd name="T21" fmla="*/ 184 h 244"/>
                <a:gd name="T22" fmla="*/ 151 w 183"/>
                <a:gd name="T23" fmla="*/ 165 h 244"/>
                <a:gd name="T24" fmla="*/ 151 w 183"/>
                <a:gd name="T25" fmla="*/ 146 h 244"/>
                <a:gd name="T26" fmla="*/ 151 w 183"/>
                <a:gd name="T27" fmla="*/ 0 h 244"/>
                <a:gd name="T28" fmla="*/ 183 w 183"/>
                <a:gd name="T29" fmla="*/ 0 h 244"/>
                <a:gd name="T30" fmla="*/ 183 w 183"/>
                <a:gd name="T31" fmla="*/ 151 h 244"/>
                <a:gd name="T32" fmla="*/ 179 w 183"/>
                <a:gd name="T33" fmla="*/ 184 h 244"/>
                <a:gd name="T34" fmla="*/ 167 w 183"/>
                <a:gd name="T35" fmla="*/ 209 h 244"/>
                <a:gd name="T36" fmla="*/ 146 w 183"/>
                <a:gd name="T37" fmla="*/ 228 h 244"/>
                <a:gd name="T38" fmla="*/ 121 w 183"/>
                <a:gd name="T39" fmla="*/ 240 h 244"/>
                <a:gd name="T40" fmla="*/ 93 w 183"/>
                <a:gd name="T41" fmla="*/ 244 h 244"/>
                <a:gd name="T42" fmla="*/ 62 w 183"/>
                <a:gd name="T43" fmla="*/ 240 h 244"/>
                <a:gd name="T44" fmla="*/ 37 w 183"/>
                <a:gd name="T45" fmla="*/ 228 h 244"/>
                <a:gd name="T46" fmla="*/ 16 w 183"/>
                <a:gd name="T47" fmla="*/ 209 h 244"/>
                <a:gd name="T48" fmla="*/ 4 w 183"/>
                <a:gd name="T49" fmla="*/ 184 h 244"/>
                <a:gd name="T50" fmla="*/ 0 w 183"/>
                <a:gd name="T51" fmla="*/ 151 h 244"/>
                <a:gd name="T52" fmla="*/ 0 w 183"/>
                <a:gd name="T53"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3" h="244">
                  <a:moveTo>
                    <a:pt x="0" y="0"/>
                  </a:moveTo>
                  <a:lnTo>
                    <a:pt x="32" y="0"/>
                  </a:lnTo>
                  <a:lnTo>
                    <a:pt x="32" y="146"/>
                  </a:lnTo>
                  <a:lnTo>
                    <a:pt x="35" y="165"/>
                  </a:lnTo>
                  <a:lnTo>
                    <a:pt x="39" y="184"/>
                  </a:lnTo>
                  <a:lnTo>
                    <a:pt x="51" y="200"/>
                  </a:lnTo>
                  <a:lnTo>
                    <a:pt x="67" y="212"/>
                  </a:lnTo>
                  <a:lnTo>
                    <a:pt x="93" y="214"/>
                  </a:lnTo>
                  <a:lnTo>
                    <a:pt x="116" y="212"/>
                  </a:lnTo>
                  <a:lnTo>
                    <a:pt x="132" y="200"/>
                  </a:lnTo>
                  <a:lnTo>
                    <a:pt x="144" y="184"/>
                  </a:lnTo>
                  <a:lnTo>
                    <a:pt x="151" y="165"/>
                  </a:lnTo>
                  <a:lnTo>
                    <a:pt x="151" y="146"/>
                  </a:lnTo>
                  <a:lnTo>
                    <a:pt x="151" y="0"/>
                  </a:lnTo>
                  <a:lnTo>
                    <a:pt x="183" y="0"/>
                  </a:lnTo>
                  <a:lnTo>
                    <a:pt x="183" y="151"/>
                  </a:lnTo>
                  <a:lnTo>
                    <a:pt x="179" y="184"/>
                  </a:lnTo>
                  <a:lnTo>
                    <a:pt x="167" y="209"/>
                  </a:lnTo>
                  <a:lnTo>
                    <a:pt x="146" y="228"/>
                  </a:lnTo>
                  <a:lnTo>
                    <a:pt x="121" y="240"/>
                  </a:lnTo>
                  <a:lnTo>
                    <a:pt x="93" y="244"/>
                  </a:lnTo>
                  <a:lnTo>
                    <a:pt x="62" y="240"/>
                  </a:lnTo>
                  <a:lnTo>
                    <a:pt x="37" y="228"/>
                  </a:lnTo>
                  <a:lnTo>
                    <a:pt x="16" y="209"/>
                  </a:lnTo>
                  <a:lnTo>
                    <a:pt x="4" y="184"/>
                  </a:lnTo>
                  <a:lnTo>
                    <a:pt x="0" y="15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18"/>
            <p:cNvSpPr>
              <a:spLocks noEditPoints="1"/>
            </p:cNvSpPr>
            <p:nvPr userDrawn="1"/>
          </p:nvSpPr>
          <p:spPr bwMode="auto">
            <a:xfrm>
              <a:off x="12196763" y="-503238"/>
              <a:ext cx="269875" cy="381000"/>
            </a:xfrm>
            <a:custGeom>
              <a:avLst/>
              <a:gdLst>
                <a:gd name="T0" fmla="*/ 32 w 170"/>
                <a:gd name="T1" fmla="*/ 28 h 240"/>
                <a:gd name="T2" fmla="*/ 32 w 170"/>
                <a:gd name="T3" fmla="*/ 105 h 240"/>
                <a:gd name="T4" fmla="*/ 74 w 170"/>
                <a:gd name="T5" fmla="*/ 105 h 240"/>
                <a:gd name="T6" fmla="*/ 88 w 170"/>
                <a:gd name="T7" fmla="*/ 105 h 240"/>
                <a:gd name="T8" fmla="*/ 102 w 170"/>
                <a:gd name="T9" fmla="*/ 102 h 240"/>
                <a:gd name="T10" fmla="*/ 114 w 170"/>
                <a:gd name="T11" fmla="*/ 95 h 240"/>
                <a:gd name="T12" fmla="*/ 123 w 170"/>
                <a:gd name="T13" fmla="*/ 84 h 240"/>
                <a:gd name="T14" fmla="*/ 125 w 170"/>
                <a:gd name="T15" fmla="*/ 67 h 240"/>
                <a:gd name="T16" fmla="*/ 123 w 170"/>
                <a:gd name="T17" fmla="*/ 51 h 240"/>
                <a:gd name="T18" fmla="*/ 114 w 170"/>
                <a:gd name="T19" fmla="*/ 39 h 240"/>
                <a:gd name="T20" fmla="*/ 102 w 170"/>
                <a:gd name="T21" fmla="*/ 32 h 240"/>
                <a:gd name="T22" fmla="*/ 88 w 170"/>
                <a:gd name="T23" fmla="*/ 30 h 240"/>
                <a:gd name="T24" fmla="*/ 74 w 170"/>
                <a:gd name="T25" fmla="*/ 28 h 240"/>
                <a:gd name="T26" fmla="*/ 32 w 170"/>
                <a:gd name="T27" fmla="*/ 28 h 240"/>
                <a:gd name="T28" fmla="*/ 0 w 170"/>
                <a:gd name="T29" fmla="*/ 0 h 240"/>
                <a:gd name="T30" fmla="*/ 83 w 170"/>
                <a:gd name="T31" fmla="*/ 0 h 240"/>
                <a:gd name="T32" fmla="*/ 109 w 170"/>
                <a:gd name="T33" fmla="*/ 2 h 240"/>
                <a:gd name="T34" fmla="*/ 130 w 170"/>
                <a:gd name="T35" fmla="*/ 11 h 240"/>
                <a:gd name="T36" fmla="*/ 144 w 170"/>
                <a:gd name="T37" fmla="*/ 23 h 240"/>
                <a:gd name="T38" fmla="*/ 153 w 170"/>
                <a:gd name="T39" fmla="*/ 37 h 240"/>
                <a:gd name="T40" fmla="*/ 158 w 170"/>
                <a:gd name="T41" fmla="*/ 51 h 240"/>
                <a:gd name="T42" fmla="*/ 160 w 170"/>
                <a:gd name="T43" fmla="*/ 67 h 240"/>
                <a:gd name="T44" fmla="*/ 156 w 170"/>
                <a:gd name="T45" fmla="*/ 88 h 240"/>
                <a:gd name="T46" fmla="*/ 144 w 170"/>
                <a:gd name="T47" fmla="*/ 109 h 240"/>
                <a:gd name="T48" fmla="*/ 125 w 170"/>
                <a:gd name="T49" fmla="*/ 123 h 240"/>
                <a:gd name="T50" fmla="*/ 102 w 170"/>
                <a:gd name="T51" fmla="*/ 130 h 240"/>
                <a:gd name="T52" fmla="*/ 170 w 170"/>
                <a:gd name="T53" fmla="*/ 240 h 240"/>
                <a:gd name="T54" fmla="*/ 128 w 170"/>
                <a:gd name="T55" fmla="*/ 240 h 240"/>
                <a:gd name="T56" fmla="*/ 67 w 170"/>
                <a:gd name="T57" fmla="*/ 135 h 240"/>
                <a:gd name="T58" fmla="*/ 32 w 170"/>
                <a:gd name="T59" fmla="*/ 135 h 240"/>
                <a:gd name="T60" fmla="*/ 32 w 170"/>
                <a:gd name="T61" fmla="*/ 240 h 240"/>
                <a:gd name="T62" fmla="*/ 0 w 170"/>
                <a:gd name="T63" fmla="*/ 240 h 240"/>
                <a:gd name="T64" fmla="*/ 0 w 170"/>
                <a:gd name="T6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40">
                  <a:moveTo>
                    <a:pt x="32" y="28"/>
                  </a:moveTo>
                  <a:lnTo>
                    <a:pt x="32" y="105"/>
                  </a:lnTo>
                  <a:lnTo>
                    <a:pt x="74" y="105"/>
                  </a:lnTo>
                  <a:lnTo>
                    <a:pt x="88" y="105"/>
                  </a:lnTo>
                  <a:lnTo>
                    <a:pt x="102" y="102"/>
                  </a:lnTo>
                  <a:lnTo>
                    <a:pt x="114" y="95"/>
                  </a:lnTo>
                  <a:lnTo>
                    <a:pt x="123" y="84"/>
                  </a:lnTo>
                  <a:lnTo>
                    <a:pt x="125" y="67"/>
                  </a:lnTo>
                  <a:lnTo>
                    <a:pt x="123" y="51"/>
                  </a:lnTo>
                  <a:lnTo>
                    <a:pt x="114" y="39"/>
                  </a:lnTo>
                  <a:lnTo>
                    <a:pt x="102" y="32"/>
                  </a:lnTo>
                  <a:lnTo>
                    <a:pt x="88" y="30"/>
                  </a:lnTo>
                  <a:lnTo>
                    <a:pt x="74" y="28"/>
                  </a:lnTo>
                  <a:lnTo>
                    <a:pt x="32" y="28"/>
                  </a:lnTo>
                  <a:close/>
                  <a:moveTo>
                    <a:pt x="0" y="0"/>
                  </a:moveTo>
                  <a:lnTo>
                    <a:pt x="83" y="0"/>
                  </a:lnTo>
                  <a:lnTo>
                    <a:pt x="109" y="2"/>
                  </a:lnTo>
                  <a:lnTo>
                    <a:pt x="130" y="11"/>
                  </a:lnTo>
                  <a:lnTo>
                    <a:pt x="144" y="23"/>
                  </a:lnTo>
                  <a:lnTo>
                    <a:pt x="153" y="37"/>
                  </a:lnTo>
                  <a:lnTo>
                    <a:pt x="158" y="51"/>
                  </a:lnTo>
                  <a:lnTo>
                    <a:pt x="160" y="67"/>
                  </a:lnTo>
                  <a:lnTo>
                    <a:pt x="156" y="88"/>
                  </a:lnTo>
                  <a:lnTo>
                    <a:pt x="144" y="109"/>
                  </a:lnTo>
                  <a:lnTo>
                    <a:pt x="125" y="123"/>
                  </a:lnTo>
                  <a:lnTo>
                    <a:pt x="102" y="130"/>
                  </a:lnTo>
                  <a:lnTo>
                    <a:pt x="170" y="240"/>
                  </a:lnTo>
                  <a:lnTo>
                    <a:pt x="128" y="240"/>
                  </a:lnTo>
                  <a:lnTo>
                    <a:pt x="67" y="135"/>
                  </a:lnTo>
                  <a:lnTo>
                    <a:pt x="32" y="135"/>
                  </a:lnTo>
                  <a:lnTo>
                    <a:pt x="32"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19"/>
            <p:cNvSpPr>
              <a:spLocks/>
            </p:cNvSpPr>
            <p:nvPr userDrawn="1"/>
          </p:nvSpPr>
          <p:spPr bwMode="auto">
            <a:xfrm>
              <a:off x="12520613" y="-503238"/>
              <a:ext cx="255588" cy="381000"/>
            </a:xfrm>
            <a:custGeom>
              <a:avLst/>
              <a:gdLst>
                <a:gd name="T0" fmla="*/ 0 w 161"/>
                <a:gd name="T1" fmla="*/ 0 h 240"/>
                <a:gd name="T2" fmla="*/ 156 w 161"/>
                <a:gd name="T3" fmla="*/ 0 h 240"/>
                <a:gd name="T4" fmla="*/ 156 w 161"/>
                <a:gd name="T5" fmla="*/ 30 h 240"/>
                <a:gd name="T6" fmla="*/ 33 w 161"/>
                <a:gd name="T7" fmla="*/ 30 h 240"/>
                <a:gd name="T8" fmla="*/ 33 w 161"/>
                <a:gd name="T9" fmla="*/ 102 h 240"/>
                <a:gd name="T10" fmla="*/ 147 w 161"/>
                <a:gd name="T11" fmla="*/ 102 h 240"/>
                <a:gd name="T12" fmla="*/ 147 w 161"/>
                <a:gd name="T13" fmla="*/ 133 h 240"/>
                <a:gd name="T14" fmla="*/ 33 w 161"/>
                <a:gd name="T15" fmla="*/ 133 h 240"/>
                <a:gd name="T16" fmla="*/ 33 w 161"/>
                <a:gd name="T17" fmla="*/ 209 h 240"/>
                <a:gd name="T18" fmla="*/ 161 w 161"/>
                <a:gd name="T19" fmla="*/ 209 h 240"/>
                <a:gd name="T20" fmla="*/ 161 w 161"/>
                <a:gd name="T21" fmla="*/ 240 h 240"/>
                <a:gd name="T22" fmla="*/ 0 w 161"/>
                <a:gd name="T23" fmla="*/ 240 h 240"/>
                <a:gd name="T24" fmla="*/ 0 w 161"/>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1" h="240">
                  <a:moveTo>
                    <a:pt x="0" y="0"/>
                  </a:moveTo>
                  <a:lnTo>
                    <a:pt x="156" y="0"/>
                  </a:lnTo>
                  <a:lnTo>
                    <a:pt x="156" y="30"/>
                  </a:lnTo>
                  <a:lnTo>
                    <a:pt x="33" y="30"/>
                  </a:lnTo>
                  <a:lnTo>
                    <a:pt x="33" y="102"/>
                  </a:lnTo>
                  <a:lnTo>
                    <a:pt x="147" y="102"/>
                  </a:lnTo>
                  <a:lnTo>
                    <a:pt x="147" y="133"/>
                  </a:lnTo>
                  <a:lnTo>
                    <a:pt x="33" y="133"/>
                  </a:lnTo>
                  <a:lnTo>
                    <a:pt x="33" y="209"/>
                  </a:lnTo>
                  <a:lnTo>
                    <a:pt x="161" y="209"/>
                  </a:lnTo>
                  <a:lnTo>
                    <a:pt x="161"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0"/>
            <p:cNvSpPr>
              <a:spLocks/>
            </p:cNvSpPr>
            <p:nvPr userDrawn="1"/>
          </p:nvSpPr>
          <p:spPr bwMode="auto">
            <a:xfrm>
              <a:off x="12976225" y="-511175"/>
              <a:ext cx="334963" cy="395288"/>
            </a:xfrm>
            <a:custGeom>
              <a:avLst/>
              <a:gdLst>
                <a:gd name="T0" fmla="*/ 123 w 211"/>
                <a:gd name="T1" fmla="*/ 0 h 249"/>
                <a:gd name="T2" fmla="*/ 156 w 211"/>
                <a:gd name="T3" fmla="*/ 2 h 249"/>
                <a:gd name="T4" fmla="*/ 184 w 211"/>
                <a:gd name="T5" fmla="*/ 16 h 249"/>
                <a:gd name="T6" fmla="*/ 207 w 211"/>
                <a:gd name="T7" fmla="*/ 37 h 249"/>
                <a:gd name="T8" fmla="*/ 181 w 211"/>
                <a:gd name="T9" fmla="*/ 56 h 249"/>
                <a:gd name="T10" fmla="*/ 165 w 211"/>
                <a:gd name="T11" fmla="*/ 42 h 249"/>
                <a:gd name="T12" fmla="*/ 144 w 211"/>
                <a:gd name="T13" fmla="*/ 33 h 249"/>
                <a:gd name="T14" fmla="*/ 123 w 211"/>
                <a:gd name="T15" fmla="*/ 30 h 249"/>
                <a:gd name="T16" fmla="*/ 93 w 211"/>
                <a:gd name="T17" fmla="*/ 35 h 249"/>
                <a:gd name="T18" fmla="*/ 67 w 211"/>
                <a:gd name="T19" fmla="*/ 49 h 249"/>
                <a:gd name="T20" fmla="*/ 49 w 211"/>
                <a:gd name="T21" fmla="*/ 70 h 249"/>
                <a:gd name="T22" fmla="*/ 37 w 211"/>
                <a:gd name="T23" fmla="*/ 96 h 249"/>
                <a:gd name="T24" fmla="*/ 35 w 211"/>
                <a:gd name="T25" fmla="*/ 126 h 249"/>
                <a:gd name="T26" fmla="*/ 37 w 211"/>
                <a:gd name="T27" fmla="*/ 156 h 249"/>
                <a:gd name="T28" fmla="*/ 49 w 211"/>
                <a:gd name="T29" fmla="*/ 182 h 249"/>
                <a:gd name="T30" fmla="*/ 67 w 211"/>
                <a:gd name="T31" fmla="*/ 200 h 249"/>
                <a:gd name="T32" fmla="*/ 93 w 211"/>
                <a:gd name="T33" fmla="*/ 214 h 249"/>
                <a:gd name="T34" fmla="*/ 123 w 211"/>
                <a:gd name="T35" fmla="*/ 219 h 249"/>
                <a:gd name="T36" fmla="*/ 149 w 211"/>
                <a:gd name="T37" fmla="*/ 217 h 249"/>
                <a:gd name="T38" fmla="*/ 170 w 211"/>
                <a:gd name="T39" fmla="*/ 205 h 249"/>
                <a:gd name="T40" fmla="*/ 186 w 211"/>
                <a:gd name="T41" fmla="*/ 189 h 249"/>
                <a:gd name="T42" fmla="*/ 211 w 211"/>
                <a:gd name="T43" fmla="*/ 207 h 249"/>
                <a:gd name="T44" fmla="*/ 205 w 211"/>
                <a:gd name="T45" fmla="*/ 217 h 249"/>
                <a:gd name="T46" fmla="*/ 193 w 211"/>
                <a:gd name="T47" fmla="*/ 228 h 249"/>
                <a:gd name="T48" fmla="*/ 174 w 211"/>
                <a:gd name="T49" fmla="*/ 238 h 249"/>
                <a:gd name="T50" fmla="*/ 151 w 211"/>
                <a:gd name="T51" fmla="*/ 247 h 249"/>
                <a:gd name="T52" fmla="*/ 121 w 211"/>
                <a:gd name="T53" fmla="*/ 249 h 249"/>
                <a:gd name="T54" fmla="*/ 86 w 211"/>
                <a:gd name="T55" fmla="*/ 245 h 249"/>
                <a:gd name="T56" fmla="*/ 56 w 211"/>
                <a:gd name="T57" fmla="*/ 231 h 249"/>
                <a:gd name="T58" fmla="*/ 32 w 211"/>
                <a:gd name="T59" fmla="*/ 212 h 249"/>
                <a:gd name="T60" fmla="*/ 14 w 211"/>
                <a:gd name="T61" fmla="*/ 186 h 249"/>
                <a:gd name="T62" fmla="*/ 2 w 211"/>
                <a:gd name="T63" fmla="*/ 156 h 249"/>
                <a:gd name="T64" fmla="*/ 0 w 211"/>
                <a:gd name="T65" fmla="*/ 126 h 249"/>
                <a:gd name="T66" fmla="*/ 4 w 211"/>
                <a:gd name="T67" fmla="*/ 84 h 249"/>
                <a:gd name="T68" fmla="*/ 21 w 211"/>
                <a:gd name="T69" fmla="*/ 49 h 249"/>
                <a:gd name="T70" fmla="*/ 49 w 211"/>
                <a:gd name="T71" fmla="*/ 23 h 249"/>
                <a:gd name="T72" fmla="*/ 83 w 211"/>
                <a:gd name="T73" fmla="*/ 5 h 249"/>
                <a:gd name="T74" fmla="*/ 123 w 211"/>
                <a:gd name="T75"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1" h="249">
                  <a:moveTo>
                    <a:pt x="123" y="0"/>
                  </a:moveTo>
                  <a:lnTo>
                    <a:pt x="156" y="2"/>
                  </a:lnTo>
                  <a:lnTo>
                    <a:pt x="184" y="16"/>
                  </a:lnTo>
                  <a:lnTo>
                    <a:pt x="207" y="37"/>
                  </a:lnTo>
                  <a:lnTo>
                    <a:pt x="181" y="56"/>
                  </a:lnTo>
                  <a:lnTo>
                    <a:pt x="165" y="42"/>
                  </a:lnTo>
                  <a:lnTo>
                    <a:pt x="144" y="33"/>
                  </a:lnTo>
                  <a:lnTo>
                    <a:pt x="123" y="30"/>
                  </a:lnTo>
                  <a:lnTo>
                    <a:pt x="93" y="35"/>
                  </a:lnTo>
                  <a:lnTo>
                    <a:pt x="67" y="49"/>
                  </a:lnTo>
                  <a:lnTo>
                    <a:pt x="49" y="70"/>
                  </a:lnTo>
                  <a:lnTo>
                    <a:pt x="37" y="96"/>
                  </a:lnTo>
                  <a:lnTo>
                    <a:pt x="35" y="126"/>
                  </a:lnTo>
                  <a:lnTo>
                    <a:pt x="37" y="156"/>
                  </a:lnTo>
                  <a:lnTo>
                    <a:pt x="49" y="182"/>
                  </a:lnTo>
                  <a:lnTo>
                    <a:pt x="67" y="200"/>
                  </a:lnTo>
                  <a:lnTo>
                    <a:pt x="93" y="214"/>
                  </a:lnTo>
                  <a:lnTo>
                    <a:pt x="123" y="219"/>
                  </a:lnTo>
                  <a:lnTo>
                    <a:pt x="149" y="217"/>
                  </a:lnTo>
                  <a:lnTo>
                    <a:pt x="170" y="205"/>
                  </a:lnTo>
                  <a:lnTo>
                    <a:pt x="186" y="189"/>
                  </a:lnTo>
                  <a:lnTo>
                    <a:pt x="211" y="207"/>
                  </a:lnTo>
                  <a:lnTo>
                    <a:pt x="205" y="217"/>
                  </a:lnTo>
                  <a:lnTo>
                    <a:pt x="193" y="228"/>
                  </a:lnTo>
                  <a:lnTo>
                    <a:pt x="174" y="238"/>
                  </a:lnTo>
                  <a:lnTo>
                    <a:pt x="151" y="247"/>
                  </a:lnTo>
                  <a:lnTo>
                    <a:pt x="121" y="249"/>
                  </a:lnTo>
                  <a:lnTo>
                    <a:pt x="86" y="245"/>
                  </a:lnTo>
                  <a:lnTo>
                    <a:pt x="56" y="231"/>
                  </a:lnTo>
                  <a:lnTo>
                    <a:pt x="32" y="212"/>
                  </a:lnTo>
                  <a:lnTo>
                    <a:pt x="14" y="186"/>
                  </a:lnTo>
                  <a:lnTo>
                    <a:pt x="2" y="156"/>
                  </a:lnTo>
                  <a:lnTo>
                    <a:pt x="0" y="126"/>
                  </a:lnTo>
                  <a:lnTo>
                    <a:pt x="4" y="84"/>
                  </a:lnTo>
                  <a:lnTo>
                    <a:pt x="21" y="49"/>
                  </a:lnTo>
                  <a:lnTo>
                    <a:pt x="49" y="23"/>
                  </a:lnTo>
                  <a:lnTo>
                    <a:pt x="83" y="5"/>
                  </a:lnTo>
                  <a:lnTo>
                    <a:pt x="12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21"/>
            <p:cNvSpPr>
              <a:spLocks noEditPoints="1"/>
            </p:cNvSpPr>
            <p:nvPr userDrawn="1"/>
          </p:nvSpPr>
          <p:spPr bwMode="auto">
            <a:xfrm>
              <a:off x="13341350" y="-511175"/>
              <a:ext cx="395288" cy="395288"/>
            </a:xfrm>
            <a:custGeom>
              <a:avLst/>
              <a:gdLst>
                <a:gd name="T0" fmla="*/ 123 w 249"/>
                <a:gd name="T1" fmla="*/ 30 h 249"/>
                <a:gd name="T2" fmla="*/ 93 w 249"/>
                <a:gd name="T3" fmla="*/ 35 h 249"/>
                <a:gd name="T4" fmla="*/ 70 w 249"/>
                <a:gd name="T5" fmla="*/ 49 h 249"/>
                <a:gd name="T6" fmla="*/ 49 w 249"/>
                <a:gd name="T7" fmla="*/ 68 h 249"/>
                <a:gd name="T8" fmla="*/ 37 w 249"/>
                <a:gd name="T9" fmla="*/ 96 h 249"/>
                <a:gd name="T10" fmla="*/ 35 w 249"/>
                <a:gd name="T11" fmla="*/ 124 h 249"/>
                <a:gd name="T12" fmla="*/ 37 w 249"/>
                <a:gd name="T13" fmla="*/ 154 h 249"/>
                <a:gd name="T14" fmla="*/ 49 w 249"/>
                <a:gd name="T15" fmla="*/ 182 h 249"/>
                <a:gd name="T16" fmla="*/ 70 w 249"/>
                <a:gd name="T17" fmla="*/ 200 h 249"/>
                <a:gd name="T18" fmla="*/ 93 w 249"/>
                <a:gd name="T19" fmla="*/ 214 h 249"/>
                <a:gd name="T20" fmla="*/ 123 w 249"/>
                <a:gd name="T21" fmla="*/ 219 h 249"/>
                <a:gd name="T22" fmla="*/ 154 w 249"/>
                <a:gd name="T23" fmla="*/ 214 h 249"/>
                <a:gd name="T24" fmla="*/ 179 w 249"/>
                <a:gd name="T25" fmla="*/ 200 h 249"/>
                <a:gd name="T26" fmla="*/ 198 w 249"/>
                <a:gd name="T27" fmla="*/ 182 h 249"/>
                <a:gd name="T28" fmla="*/ 210 w 249"/>
                <a:gd name="T29" fmla="*/ 154 h 249"/>
                <a:gd name="T30" fmla="*/ 214 w 249"/>
                <a:gd name="T31" fmla="*/ 124 h 249"/>
                <a:gd name="T32" fmla="*/ 210 w 249"/>
                <a:gd name="T33" fmla="*/ 96 h 249"/>
                <a:gd name="T34" fmla="*/ 198 w 249"/>
                <a:gd name="T35" fmla="*/ 68 h 249"/>
                <a:gd name="T36" fmla="*/ 179 w 249"/>
                <a:gd name="T37" fmla="*/ 49 h 249"/>
                <a:gd name="T38" fmla="*/ 154 w 249"/>
                <a:gd name="T39" fmla="*/ 35 h 249"/>
                <a:gd name="T40" fmla="*/ 123 w 249"/>
                <a:gd name="T41" fmla="*/ 30 h 249"/>
                <a:gd name="T42" fmla="*/ 123 w 249"/>
                <a:gd name="T43" fmla="*/ 0 h 249"/>
                <a:gd name="T44" fmla="*/ 165 w 249"/>
                <a:gd name="T45" fmla="*/ 5 h 249"/>
                <a:gd name="T46" fmla="*/ 200 w 249"/>
                <a:gd name="T47" fmla="*/ 23 h 249"/>
                <a:gd name="T48" fmla="*/ 226 w 249"/>
                <a:gd name="T49" fmla="*/ 49 h 249"/>
                <a:gd name="T50" fmla="*/ 242 w 249"/>
                <a:gd name="T51" fmla="*/ 84 h 249"/>
                <a:gd name="T52" fmla="*/ 249 w 249"/>
                <a:gd name="T53" fmla="*/ 124 h 249"/>
                <a:gd name="T54" fmla="*/ 242 w 249"/>
                <a:gd name="T55" fmla="*/ 165 h 249"/>
                <a:gd name="T56" fmla="*/ 226 w 249"/>
                <a:gd name="T57" fmla="*/ 200 h 249"/>
                <a:gd name="T58" fmla="*/ 200 w 249"/>
                <a:gd name="T59" fmla="*/ 226 h 249"/>
                <a:gd name="T60" fmla="*/ 165 w 249"/>
                <a:gd name="T61" fmla="*/ 245 h 249"/>
                <a:gd name="T62" fmla="*/ 123 w 249"/>
                <a:gd name="T63" fmla="*/ 249 h 249"/>
                <a:gd name="T64" fmla="*/ 84 w 249"/>
                <a:gd name="T65" fmla="*/ 245 h 249"/>
                <a:gd name="T66" fmla="*/ 49 w 249"/>
                <a:gd name="T67" fmla="*/ 226 h 249"/>
                <a:gd name="T68" fmla="*/ 23 w 249"/>
                <a:gd name="T69" fmla="*/ 200 h 249"/>
                <a:gd name="T70" fmla="*/ 5 w 249"/>
                <a:gd name="T71" fmla="*/ 165 h 249"/>
                <a:gd name="T72" fmla="*/ 0 w 249"/>
                <a:gd name="T73" fmla="*/ 124 h 249"/>
                <a:gd name="T74" fmla="*/ 5 w 249"/>
                <a:gd name="T75" fmla="*/ 84 h 249"/>
                <a:gd name="T76" fmla="*/ 23 w 249"/>
                <a:gd name="T77" fmla="*/ 49 h 249"/>
                <a:gd name="T78" fmla="*/ 49 w 249"/>
                <a:gd name="T79" fmla="*/ 23 h 249"/>
                <a:gd name="T80" fmla="*/ 84 w 249"/>
                <a:gd name="T81" fmla="*/ 5 h 249"/>
                <a:gd name="T82" fmla="*/ 123 w 249"/>
                <a:gd name="T83"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49">
                  <a:moveTo>
                    <a:pt x="123" y="30"/>
                  </a:moveTo>
                  <a:lnTo>
                    <a:pt x="93" y="35"/>
                  </a:lnTo>
                  <a:lnTo>
                    <a:pt x="70" y="49"/>
                  </a:lnTo>
                  <a:lnTo>
                    <a:pt x="49" y="68"/>
                  </a:lnTo>
                  <a:lnTo>
                    <a:pt x="37" y="96"/>
                  </a:lnTo>
                  <a:lnTo>
                    <a:pt x="35" y="124"/>
                  </a:lnTo>
                  <a:lnTo>
                    <a:pt x="37" y="154"/>
                  </a:lnTo>
                  <a:lnTo>
                    <a:pt x="49" y="182"/>
                  </a:lnTo>
                  <a:lnTo>
                    <a:pt x="70" y="200"/>
                  </a:lnTo>
                  <a:lnTo>
                    <a:pt x="93" y="214"/>
                  </a:lnTo>
                  <a:lnTo>
                    <a:pt x="123" y="219"/>
                  </a:lnTo>
                  <a:lnTo>
                    <a:pt x="154" y="214"/>
                  </a:lnTo>
                  <a:lnTo>
                    <a:pt x="179" y="200"/>
                  </a:lnTo>
                  <a:lnTo>
                    <a:pt x="198" y="182"/>
                  </a:lnTo>
                  <a:lnTo>
                    <a:pt x="210" y="154"/>
                  </a:lnTo>
                  <a:lnTo>
                    <a:pt x="214" y="124"/>
                  </a:lnTo>
                  <a:lnTo>
                    <a:pt x="210" y="96"/>
                  </a:lnTo>
                  <a:lnTo>
                    <a:pt x="198" y="68"/>
                  </a:lnTo>
                  <a:lnTo>
                    <a:pt x="179" y="49"/>
                  </a:lnTo>
                  <a:lnTo>
                    <a:pt x="154" y="35"/>
                  </a:lnTo>
                  <a:lnTo>
                    <a:pt x="123" y="30"/>
                  </a:lnTo>
                  <a:close/>
                  <a:moveTo>
                    <a:pt x="123" y="0"/>
                  </a:moveTo>
                  <a:lnTo>
                    <a:pt x="165" y="5"/>
                  </a:lnTo>
                  <a:lnTo>
                    <a:pt x="200" y="23"/>
                  </a:lnTo>
                  <a:lnTo>
                    <a:pt x="226" y="49"/>
                  </a:lnTo>
                  <a:lnTo>
                    <a:pt x="242" y="84"/>
                  </a:lnTo>
                  <a:lnTo>
                    <a:pt x="249" y="124"/>
                  </a:lnTo>
                  <a:lnTo>
                    <a:pt x="242" y="165"/>
                  </a:lnTo>
                  <a:lnTo>
                    <a:pt x="226" y="200"/>
                  </a:lnTo>
                  <a:lnTo>
                    <a:pt x="200" y="226"/>
                  </a:lnTo>
                  <a:lnTo>
                    <a:pt x="165" y="245"/>
                  </a:lnTo>
                  <a:lnTo>
                    <a:pt x="123" y="249"/>
                  </a:lnTo>
                  <a:lnTo>
                    <a:pt x="84" y="245"/>
                  </a:lnTo>
                  <a:lnTo>
                    <a:pt x="49" y="226"/>
                  </a:lnTo>
                  <a:lnTo>
                    <a:pt x="23" y="200"/>
                  </a:lnTo>
                  <a:lnTo>
                    <a:pt x="5" y="165"/>
                  </a:lnTo>
                  <a:lnTo>
                    <a:pt x="0" y="124"/>
                  </a:lnTo>
                  <a:lnTo>
                    <a:pt x="5" y="84"/>
                  </a:lnTo>
                  <a:lnTo>
                    <a:pt x="23" y="49"/>
                  </a:lnTo>
                  <a:lnTo>
                    <a:pt x="49" y="23"/>
                  </a:lnTo>
                  <a:lnTo>
                    <a:pt x="84" y="5"/>
                  </a:lnTo>
                  <a:lnTo>
                    <a:pt x="12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22"/>
            <p:cNvSpPr>
              <a:spLocks/>
            </p:cNvSpPr>
            <p:nvPr userDrawn="1"/>
          </p:nvSpPr>
          <p:spPr bwMode="auto">
            <a:xfrm>
              <a:off x="13811250" y="-503238"/>
              <a:ext cx="328613" cy="381000"/>
            </a:xfrm>
            <a:custGeom>
              <a:avLst/>
              <a:gdLst>
                <a:gd name="T0" fmla="*/ 0 w 207"/>
                <a:gd name="T1" fmla="*/ 0 h 240"/>
                <a:gd name="T2" fmla="*/ 42 w 207"/>
                <a:gd name="T3" fmla="*/ 0 h 240"/>
                <a:gd name="T4" fmla="*/ 172 w 207"/>
                <a:gd name="T5" fmla="*/ 198 h 240"/>
                <a:gd name="T6" fmla="*/ 174 w 207"/>
                <a:gd name="T7" fmla="*/ 198 h 240"/>
                <a:gd name="T8" fmla="*/ 174 w 207"/>
                <a:gd name="T9" fmla="*/ 0 h 240"/>
                <a:gd name="T10" fmla="*/ 207 w 207"/>
                <a:gd name="T11" fmla="*/ 0 h 240"/>
                <a:gd name="T12" fmla="*/ 207 w 207"/>
                <a:gd name="T13" fmla="*/ 240 h 240"/>
                <a:gd name="T14" fmla="*/ 165 w 207"/>
                <a:gd name="T15" fmla="*/ 240 h 240"/>
                <a:gd name="T16" fmla="*/ 32 w 207"/>
                <a:gd name="T17" fmla="*/ 42 h 240"/>
                <a:gd name="T18" fmla="*/ 32 w 207"/>
                <a:gd name="T19" fmla="*/ 42 h 240"/>
                <a:gd name="T20" fmla="*/ 32 w 207"/>
                <a:gd name="T21" fmla="*/ 240 h 240"/>
                <a:gd name="T22" fmla="*/ 0 w 207"/>
                <a:gd name="T23" fmla="*/ 240 h 240"/>
                <a:gd name="T24" fmla="*/ 0 w 207"/>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 h="240">
                  <a:moveTo>
                    <a:pt x="0" y="0"/>
                  </a:moveTo>
                  <a:lnTo>
                    <a:pt x="42" y="0"/>
                  </a:lnTo>
                  <a:lnTo>
                    <a:pt x="172" y="198"/>
                  </a:lnTo>
                  <a:lnTo>
                    <a:pt x="174" y="198"/>
                  </a:lnTo>
                  <a:lnTo>
                    <a:pt x="174" y="0"/>
                  </a:lnTo>
                  <a:lnTo>
                    <a:pt x="207" y="0"/>
                  </a:lnTo>
                  <a:lnTo>
                    <a:pt x="207" y="240"/>
                  </a:lnTo>
                  <a:lnTo>
                    <a:pt x="165" y="240"/>
                  </a:lnTo>
                  <a:lnTo>
                    <a:pt x="32" y="42"/>
                  </a:lnTo>
                  <a:lnTo>
                    <a:pt x="32" y="42"/>
                  </a:lnTo>
                  <a:lnTo>
                    <a:pt x="32"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3"/>
            <p:cNvSpPr>
              <a:spLocks/>
            </p:cNvSpPr>
            <p:nvPr userDrawn="1"/>
          </p:nvSpPr>
          <p:spPr bwMode="auto">
            <a:xfrm>
              <a:off x="14224000" y="-503238"/>
              <a:ext cx="328613" cy="381000"/>
            </a:xfrm>
            <a:custGeom>
              <a:avLst/>
              <a:gdLst>
                <a:gd name="T0" fmla="*/ 0 w 207"/>
                <a:gd name="T1" fmla="*/ 0 h 240"/>
                <a:gd name="T2" fmla="*/ 42 w 207"/>
                <a:gd name="T3" fmla="*/ 0 h 240"/>
                <a:gd name="T4" fmla="*/ 175 w 207"/>
                <a:gd name="T5" fmla="*/ 198 h 240"/>
                <a:gd name="T6" fmla="*/ 175 w 207"/>
                <a:gd name="T7" fmla="*/ 198 h 240"/>
                <a:gd name="T8" fmla="*/ 175 w 207"/>
                <a:gd name="T9" fmla="*/ 0 h 240"/>
                <a:gd name="T10" fmla="*/ 207 w 207"/>
                <a:gd name="T11" fmla="*/ 0 h 240"/>
                <a:gd name="T12" fmla="*/ 207 w 207"/>
                <a:gd name="T13" fmla="*/ 240 h 240"/>
                <a:gd name="T14" fmla="*/ 166 w 207"/>
                <a:gd name="T15" fmla="*/ 240 h 240"/>
                <a:gd name="T16" fmla="*/ 33 w 207"/>
                <a:gd name="T17" fmla="*/ 42 h 240"/>
                <a:gd name="T18" fmla="*/ 33 w 207"/>
                <a:gd name="T19" fmla="*/ 42 h 240"/>
                <a:gd name="T20" fmla="*/ 33 w 207"/>
                <a:gd name="T21" fmla="*/ 240 h 240"/>
                <a:gd name="T22" fmla="*/ 0 w 207"/>
                <a:gd name="T23" fmla="*/ 240 h 240"/>
                <a:gd name="T24" fmla="*/ 0 w 207"/>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 h="240">
                  <a:moveTo>
                    <a:pt x="0" y="0"/>
                  </a:moveTo>
                  <a:lnTo>
                    <a:pt x="42" y="0"/>
                  </a:lnTo>
                  <a:lnTo>
                    <a:pt x="175" y="198"/>
                  </a:lnTo>
                  <a:lnTo>
                    <a:pt x="175" y="198"/>
                  </a:lnTo>
                  <a:lnTo>
                    <a:pt x="175" y="0"/>
                  </a:lnTo>
                  <a:lnTo>
                    <a:pt x="207" y="0"/>
                  </a:lnTo>
                  <a:lnTo>
                    <a:pt x="207" y="240"/>
                  </a:lnTo>
                  <a:lnTo>
                    <a:pt x="166" y="240"/>
                  </a:lnTo>
                  <a:lnTo>
                    <a:pt x="33" y="42"/>
                  </a:lnTo>
                  <a:lnTo>
                    <a:pt x="33" y="42"/>
                  </a:lnTo>
                  <a:lnTo>
                    <a:pt x="33"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p:cNvSpPr>
              <a:spLocks/>
            </p:cNvSpPr>
            <p:nvPr userDrawn="1"/>
          </p:nvSpPr>
          <p:spPr bwMode="auto">
            <a:xfrm>
              <a:off x="14652625" y="-503238"/>
              <a:ext cx="252413" cy="381000"/>
            </a:xfrm>
            <a:custGeom>
              <a:avLst/>
              <a:gdLst>
                <a:gd name="T0" fmla="*/ 0 w 159"/>
                <a:gd name="T1" fmla="*/ 0 h 240"/>
                <a:gd name="T2" fmla="*/ 154 w 159"/>
                <a:gd name="T3" fmla="*/ 0 h 240"/>
                <a:gd name="T4" fmla="*/ 154 w 159"/>
                <a:gd name="T5" fmla="*/ 30 h 240"/>
                <a:gd name="T6" fmla="*/ 31 w 159"/>
                <a:gd name="T7" fmla="*/ 30 h 240"/>
                <a:gd name="T8" fmla="*/ 31 w 159"/>
                <a:gd name="T9" fmla="*/ 102 h 240"/>
                <a:gd name="T10" fmla="*/ 145 w 159"/>
                <a:gd name="T11" fmla="*/ 102 h 240"/>
                <a:gd name="T12" fmla="*/ 145 w 159"/>
                <a:gd name="T13" fmla="*/ 133 h 240"/>
                <a:gd name="T14" fmla="*/ 31 w 159"/>
                <a:gd name="T15" fmla="*/ 133 h 240"/>
                <a:gd name="T16" fmla="*/ 31 w 159"/>
                <a:gd name="T17" fmla="*/ 209 h 240"/>
                <a:gd name="T18" fmla="*/ 159 w 159"/>
                <a:gd name="T19" fmla="*/ 209 h 240"/>
                <a:gd name="T20" fmla="*/ 159 w 159"/>
                <a:gd name="T21" fmla="*/ 240 h 240"/>
                <a:gd name="T22" fmla="*/ 0 w 159"/>
                <a:gd name="T23" fmla="*/ 240 h 240"/>
                <a:gd name="T24" fmla="*/ 0 w 159"/>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240">
                  <a:moveTo>
                    <a:pt x="0" y="0"/>
                  </a:moveTo>
                  <a:lnTo>
                    <a:pt x="154" y="0"/>
                  </a:lnTo>
                  <a:lnTo>
                    <a:pt x="154" y="30"/>
                  </a:lnTo>
                  <a:lnTo>
                    <a:pt x="31" y="30"/>
                  </a:lnTo>
                  <a:lnTo>
                    <a:pt x="31" y="102"/>
                  </a:lnTo>
                  <a:lnTo>
                    <a:pt x="145" y="102"/>
                  </a:lnTo>
                  <a:lnTo>
                    <a:pt x="145" y="133"/>
                  </a:lnTo>
                  <a:lnTo>
                    <a:pt x="31" y="133"/>
                  </a:lnTo>
                  <a:lnTo>
                    <a:pt x="31" y="209"/>
                  </a:lnTo>
                  <a:lnTo>
                    <a:pt x="159" y="209"/>
                  </a:lnTo>
                  <a:lnTo>
                    <a:pt x="159"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25"/>
            <p:cNvSpPr>
              <a:spLocks/>
            </p:cNvSpPr>
            <p:nvPr userDrawn="1"/>
          </p:nvSpPr>
          <p:spPr bwMode="auto">
            <a:xfrm>
              <a:off x="14955838" y="-511175"/>
              <a:ext cx="336550" cy="395288"/>
            </a:xfrm>
            <a:custGeom>
              <a:avLst/>
              <a:gdLst>
                <a:gd name="T0" fmla="*/ 123 w 212"/>
                <a:gd name="T1" fmla="*/ 0 h 249"/>
                <a:gd name="T2" fmla="*/ 156 w 212"/>
                <a:gd name="T3" fmla="*/ 2 h 249"/>
                <a:gd name="T4" fmla="*/ 184 w 212"/>
                <a:gd name="T5" fmla="*/ 16 h 249"/>
                <a:gd name="T6" fmla="*/ 207 w 212"/>
                <a:gd name="T7" fmla="*/ 37 h 249"/>
                <a:gd name="T8" fmla="*/ 179 w 212"/>
                <a:gd name="T9" fmla="*/ 56 h 249"/>
                <a:gd name="T10" fmla="*/ 165 w 212"/>
                <a:gd name="T11" fmla="*/ 42 h 249"/>
                <a:gd name="T12" fmla="*/ 144 w 212"/>
                <a:gd name="T13" fmla="*/ 33 h 249"/>
                <a:gd name="T14" fmla="*/ 123 w 212"/>
                <a:gd name="T15" fmla="*/ 30 h 249"/>
                <a:gd name="T16" fmla="*/ 93 w 212"/>
                <a:gd name="T17" fmla="*/ 35 h 249"/>
                <a:gd name="T18" fmla="*/ 68 w 212"/>
                <a:gd name="T19" fmla="*/ 49 h 249"/>
                <a:gd name="T20" fmla="*/ 49 w 212"/>
                <a:gd name="T21" fmla="*/ 70 h 249"/>
                <a:gd name="T22" fmla="*/ 37 w 212"/>
                <a:gd name="T23" fmla="*/ 96 h 249"/>
                <a:gd name="T24" fmla="*/ 33 w 212"/>
                <a:gd name="T25" fmla="*/ 126 h 249"/>
                <a:gd name="T26" fmla="*/ 37 w 212"/>
                <a:gd name="T27" fmla="*/ 156 h 249"/>
                <a:gd name="T28" fmla="*/ 49 w 212"/>
                <a:gd name="T29" fmla="*/ 182 h 249"/>
                <a:gd name="T30" fmla="*/ 68 w 212"/>
                <a:gd name="T31" fmla="*/ 200 h 249"/>
                <a:gd name="T32" fmla="*/ 93 w 212"/>
                <a:gd name="T33" fmla="*/ 214 h 249"/>
                <a:gd name="T34" fmla="*/ 123 w 212"/>
                <a:gd name="T35" fmla="*/ 219 h 249"/>
                <a:gd name="T36" fmla="*/ 147 w 212"/>
                <a:gd name="T37" fmla="*/ 217 h 249"/>
                <a:gd name="T38" fmla="*/ 168 w 212"/>
                <a:gd name="T39" fmla="*/ 205 h 249"/>
                <a:gd name="T40" fmla="*/ 184 w 212"/>
                <a:gd name="T41" fmla="*/ 189 h 249"/>
                <a:gd name="T42" fmla="*/ 212 w 212"/>
                <a:gd name="T43" fmla="*/ 207 h 249"/>
                <a:gd name="T44" fmla="*/ 205 w 212"/>
                <a:gd name="T45" fmla="*/ 217 h 249"/>
                <a:gd name="T46" fmla="*/ 193 w 212"/>
                <a:gd name="T47" fmla="*/ 228 h 249"/>
                <a:gd name="T48" fmla="*/ 175 w 212"/>
                <a:gd name="T49" fmla="*/ 238 h 249"/>
                <a:gd name="T50" fmla="*/ 151 w 212"/>
                <a:gd name="T51" fmla="*/ 247 h 249"/>
                <a:gd name="T52" fmla="*/ 121 w 212"/>
                <a:gd name="T53" fmla="*/ 249 h 249"/>
                <a:gd name="T54" fmla="*/ 86 w 212"/>
                <a:gd name="T55" fmla="*/ 245 h 249"/>
                <a:gd name="T56" fmla="*/ 56 w 212"/>
                <a:gd name="T57" fmla="*/ 231 h 249"/>
                <a:gd name="T58" fmla="*/ 33 w 212"/>
                <a:gd name="T59" fmla="*/ 212 h 249"/>
                <a:gd name="T60" fmla="*/ 14 w 212"/>
                <a:gd name="T61" fmla="*/ 186 h 249"/>
                <a:gd name="T62" fmla="*/ 2 w 212"/>
                <a:gd name="T63" fmla="*/ 156 h 249"/>
                <a:gd name="T64" fmla="*/ 0 w 212"/>
                <a:gd name="T65" fmla="*/ 126 h 249"/>
                <a:gd name="T66" fmla="*/ 5 w 212"/>
                <a:gd name="T67" fmla="*/ 84 h 249"/>
                <a:gd name="T68" fmla="*/ 21 w 212"/>
                <a:gd name="T69" fmla="*/ 49 h 249"/>
                <a:gd name="T70" fmla="*/ 49 w 212"/>
                <a:gd name="T71" fmla="*/ 23 h 249"/>
                <a:gd name="T72" fmla="*/ 82 w 212"/>
                <a:gd name="T73" fmla="*/ 5 h 249"/>
                <a:gd name="T74" fmla="*/ 123 w 212"/>
                <a:gd name="T75"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2" h="249">
                  <a:moveTo>
                    <a:pt x="123" y="0"/>
                  </a:moveTo>
                  <a:lnTo>
                    <a:pt x="156" y="2"/>
                  </a:lnTo>
                  <a:lnTo>
                    <a:pt x="184" y="16"/>
                  </a:lnTo>
                  <a:lnTo>
                    <a:pt x="207" y="37"/>
                  </a:lnTo>
                  <a:lnTo>
                    <a:pt x="179" y="56"/>
                  </a:lnTo>
                  <a:lnTo>
                    <a:pt x="165" y="42"/>
                  </a:lnTo>
                  <a:lnTo>
                    <a:pt x="144" y="33"/>
                  </a:lnTo>
                  <a:lnTo>
                    <a:pt x="123" y="30"/>
                  </a:lnTo>
                  <a:lnTo>
                    <a:pt x="93" y="35"/>
                  </a:lnTo>
                  <a:lnTo>
                    <a:pt x="68" y="49"/>
                  </a:lnTo>
                  <a:lnTo>
                    <a:pt x="49" y="70"/>
                  </a:lnTo>
                  <a:lnTo>
                    <a:pt x="37" y="96"/>
                  </a:lnTo>
                  <a:lnTo>
                    <a:pt x="33" y="126"/>
                  </a:lnTo>
                  <a:lnTo>
                    <a:pt x="37" y="156"/>
                  </a:lnTo>
                  <a:lnTo>
                    <a:pt x="49" y="182"/>
                  </a:lnTo>
                  <a:lnTo>
                    <a:pt x="68" y="200"/>
                  </a:lnTo>
                  <a:lnTo>
                    <a:pt x="93" y="214"/>
                  </a:lnTo>
                  <a:lnTo>
                    <a:pt x="123" y="219"/>
                  </a:lnTo>
                  <a:lnTo>
                    <a:pt x="147" y="217"/>
                  </a:lnTo>
                  <a:lnTo>
                    <a:pt x="168" y="205"/>
                  </a:lnTo>
                  <a:lnTo>
                    <a:pt x="184" y="189"/>
                  </a:lnTo>
                  <a:lnTo>
                    <a:pt x="212" y="207"/>
                  </a:lnTo>
                  <a:lnTo>
                    <a:pt x="205" y="217"/>
                  </a:lnTo>
                  <a:lnTo>
                    <a:pt x="193" y="228"/>
                  </a:lnTo>
                  <a:lnTo>
                    <a:pt x="175" y="238"/>
                  </a:lnTo>
                  <a:lnTo>
                    <a:pt x="151" y="247"/>
                  </a:lnTo>
                  <a:lnTo>
                    <a:pt x="121" y="249"/>
                  </a:lnTo>
                  <a:lnTo>
                    <a:pt x="86" y="245"/>
                  </a:lnTo>
                  <a:lnTo>
                    <a:pt x="56" y="231"/>
                  </a:lnTo>
                  <a:lnTo>
                    <a:pt x="33" y="212"/>
                  </a:lnTo>
                  <a:lnTo>
                    <a:pt x="14" y="186"/>
                  </a:lnTo>
                  <a:lnTo>
                    <a:pt x="2" y="156"/>
                  </a:lnTo>
                  <a:lnTo>
                    <a:pt x="0" y="126"/>
                  </a:lnTo>
                  <a:lnTo>
                    <a:pt x="5" y="84"/>
                  </a:lnTo>
                  <a:lnTo>
                    <a:pt x="21" y="49"/>
                  </a:lnTo>
                  <a:lnTo>
                    <a:pt x="49" y="23"/>
                  </a:lnTo>
                  <a:lnTo>
                    <a:pt x="82" y="5"/>
                  </a:lnTo>
                  <a:lnTo>
                    <a:pt x="12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26"/>
            <p:cNvSpPr>
              <a:spLocks/>
            </p:cNvSpPr>
            <p:nvPr userDrawn="1"/>
          </p:nvSpPr>
          <p:spPr bwMode="auto">
            <a:xfrm>
              <a:off x="15311438" y="-503238"/>
              <a:ext cx="295275" cy="381000"/>
            </a:xfrm>
            <a:custGeom>
              <a:avLst/>
              <a:gdLst>
                <a:gd name="T0" fmla="*/ 0 w 186"/>
                <a:gd name="T1" fmla="*/ 0 h 240"/>
                <a:gd name="T2" fmla="*/ 186 w 186"/>
                <a:gd name="T3" fmla="*/ 0 h 240"/>
                <a:gd name="T4" fmla="*/ 186 w 186"/>
                <a:gd name="T5" fmla="*/ 30 h 240"/>
                <a:gd name="T6" fmla="*/ 109 w 186"/>
                <a:gd name="T7" fmla="*/ 30 h 240"/>
                <a:gd name="T8" fmla="*/ 109 w 186"/>
                <a:gd name="T9" fmla="*/ 240 h 240"/>
                <a:gd name="T10" fmla="*/ 76 w 186"/>
                <a:gd name="T11" fmla="*/ 240 h 240"/>
                <a:gd name="T12" fmla="*/ 76 w 186"/>
                <a:gd name="T13" fmla="*/ 30 h 240"/>
                <a:gd name="T14" fmla="*/ 0 w 186"/>
                <a:gd name="T15" fmla="*/ 30 h 240"/>
                <a:gd name="T16" fmla="*/ 0 w 186"/>
                <a:gd name="T17"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240">
                  <a:moveTo>
                    <a:pt x="0" y="0"/>
                  </a:moveTo>
                  <a:lnTo>
                    <a:pt x="186" y="0"/>
                  </a:lnTo>
                  <a:lnTo>
                    <a:pt x="186" y="30"/>
                  </a:lnTo>
                  <a:lnTo>
                    <a:pt x="109" y="30"/>
                  </a:lnTo>
                  <a:lnTo>
                    <a:pt x="109" y="240"/>
                  </a:lnTo>
                  <a:lnTo>
                    <a:pt x="76" y="240"/>
                  </a:lnTo>
                  <a:lnTo>
                    <a:pt x="76" y="30"/>
                  </a:lnTo>
                  <a:lnTo>
                    <a:pt x="0" y="3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Rectangle 27"/>
            <p:cNvSpPr>
              <a:spLocks noChangeArrowheads="1"/>
            </p:cNvSpPr>
            <p:nvPr userDrawn="1"/>
          </p:nvSpPr>
          <p:spPr bwMode="auto">
            <a:xfrm>
              <a:off x="15662275" y="-503238"/>
              <a:ext cx="50800" cy="381000"/>
            </a:xfrm>
            <a:prstGeom prst="rect">
              <a:avLst/>
            </a:prstGeom>
            <a:solidFill>
              <a:srgbClr val="00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8"/>
            <p:cNvSpPr>
              <a:spLocks noEditPoints="1"/>
            </p:cNvSpPr>
            <p:nvPr userDrawn="1"/>
          </p:nvSpPr>
          <p:spPr bwMode="auto">
            <a:xfrm>
              <a:off x="15776575" y="-511175"/>
              <a:ext cx="395288" cy="395288"/>
            </a:xfrm>
            <a:custGeom>
              <a:avLst/>
              <a:gdLst>
                <a:gd name="T0" fmla="*/ 125 w 249"/>
                <a:gd name="T1" fmla="*/ 30 h 249"/>
                <a:gd name="T2" fmla="*/ 95 w 249"/>
                <a:gd name="T3" fmla="*/ 35 h 249"/>
                <a:gd name="T4" fmla="*/ 70 w 249"/>
                <a:gd name="T5" fmla="*/ 49 h 249"/>
                <a:gd name="T6" fmla="*/ 51 w 249"/>
                <a:gd name="T7" fmla="*/ 68 h 249"/>
                <a:gd name="T8" fmla="*/ 39 w 249"/>
                <a:gd name="T9" fmla="*/ 96 h 249"/>
                <a:gd name="T10" fmla="*/ 35 w 249"/>
                <a:gd name="T11" fmla="*/ 124 h 249"/>
                <a:gd name="T12" fmla="*/ 39 w 249"/>
                <a:gd name="T13" fmla="*/ 154 h 249"/>
                <a:gd name="T14" fmla="*/ 51 w 249"/>
                <a:gd name="T15" fmla="*/ 182 h 249"/>
                <a:gd name="T16" fmla="*/ 70 w 249"/>
                <a:gd name="T17" fmla="*/ 200 h 249"/>
                <a:gd name="T18" fmla="*/ 95 w 249"/>
                <a:gd name="T19" fmla="*/ 214 h 249"/>
                <a:gd name="T20" fmla="*/ 125 w 249"/>
                <a:gd name="T21" fmla="*/ 219 h 249"/>
                <a:gd name="T22" fmla="*/ 156 w 249"/>
                <a:gd name="T23" fmla="*/ 214 h 249"/>
                <a:gd name="T24" fmla="*/ 179 w 249"/>
                <a:gd name="T25" fmla="*/ 200 h 249"/>
                <a:gd name="T26" fmla="*/ 198 w 249"/>
                <a:gd name="T27" fmla="*/ 182 h 249"/>
                <a:gd name="T28" fmla="*/ 212 w 249"/>
                <a:gd name="T29" fmla="*/ 154 h 249"/>
                <a:gd name="T30" fmla="*/ 214 w 249"/>
                <a:gd name="T31" fmla="*/ 124 h 249"/>
                <a:gd name="T32" fmla="*/ 212 w 249"/>
                <a:gd name="T33" fmla="*/ 96 h 249"/>
                <a:gd name="T34" fmla="*/ 198 w 249"/>
                <a:gd name="T35" fmla="*/ 68 h 249"/>
                <a:gd name="T36" fmla="*/ 179 w 249"/>
                <a:gd name="T37" fmla="*/ 49 h 249"/>
                <a:gd name="T38" fmla="*/ 156 w 249"/>
                <a:gd name="T39" fmla="*/ 35 h 249"/>
                <a:gd name="T40" fmla="*/ 125 w 249"/>
                <a:gd name="T41" fmla="*/ 30 h 249"/>
                <a:gd name="T42" fmla="*/ 125 w 249"/>
                <a:gd name="T43" fmla="*/ 0 h 249"/>
                <a:gd name="T44" fmla="*/ 165 w 249"/>
                <a:gd name="T45" fmla="*/ 5 h 249"/>
                <a:gd name="T46" fmla="*/ 200 w 249"/>
                <a:gd name="T47" fmla="*/ 23 h 249"/>
                <a:gd name="T48" fmla="*/ 226 w 249"/>
                <a:gd name="T49" fmla="*/ 49 h 249"/>
                <a:gd name="T50" fmla="*/ 244 w 249"/>
                <a:gd name="T51" fmla="*/ 84 h 249"/>
                <a:gd name="T52" fmla="*/ 249 w 249"/>
                <a:gd name="T53" fmla="*/ 124 h 249"/>
                <a:gd name="T54" fmla="*/ 244 w 249"/>
                <a:gd name="T55" fmla="*/ 165 h 249"/>
                <a:gd name="T56" fmla="*/ 226 w 249"/>
                <a:gd name="T57" fmla="*/ 200 h 249"/>
                <a:gd name="T58" fmla="*/ 200 w 249"/>
                <a:gd name="T59" fmla="*/ 226 h 249"/>
                <a:gd name="T60" fmla="*/ 165 w 249"/>
                <a:gd name="T61" fmla="*/ 245 h 249"/>
                <a:gd name="T62" fmla="*/ 125 w 249"/>
                <a:gd name="T63" fmla="*/ 249 h 249"/>
                <a:gd name="T64" fmla="*/ 84 w 249"/>
                <a:gd name="T65" fmla="*/ 245 h 249"/>
                <a:gd name="T66" fmla="*/ 49 w 249"/>
                <a:gd name="T67" fmla="*/ 226 h 249"/>
                <a:gd name="T68" fmla="*/ 23 w 249"/>
                <a:gd name="T69" fmla="*/ 200 h 249"/>
                <a:gd name="T70" fmla="*/ 7 w 249"/>
                <a:gd name="T71" fmla="*/ 165 h 249"/>
                <a:gd name="T72" fmla="*/ 0 w 249"/>
                <a:gd name="T73" fmla="*/ 124 h 249"/>
                <a:gd name="T74" fmla="*/ 7 w 249"/>
                <a:gd name="T75" fmla="*/ 84 h 249"/>
                <a:gd name="T76" fmla="*/ 23 w 249"/>
                <a:gd name="T77" fmla="*/ 49 h 249"/>
                <a:gd name="T78" fmla="*/ 49 w 249"/>
                <a:gd name="T79" fmla="*/ 23 h 249"/>
                <a:gd name="T80" fmla="*/ 84 w 249"/>
                <a:gd name="T81" fmla="*/ 5 h 249"/>
                <a:gd name="T82" fmla="*/ 125 w 249"/>
                <a:gd name="T83"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49">
                  <a:moveTo>
                    <a:pt x="125" y="30"/>
                  </a:moveTo>
                  <a:lnTo>
                    <a:pt x="95" y="35"/>
                  </a:lnTo>
                  <a:lnTo>
                    <a:pt x="70" y="49"/>
                  </a:lnTo>
                  <a:lnTo>
                    <a:pt x="51" y="68"/>
                  </a:lnTo>
                  <a:lnTo>
                    <a:pt x="39" y="96"/>
                  </a:lnTo>
                  <a:lnTo>
                    <a:pt x="35" y="124"/>
                  </a:lnTo>
                  <a:lnTo>
                    <a:pt x="39" y="154"/>
                  </a:lnTo>
                  <a:lnTo>
                    <a:pt x="51" y="182"/>
                  </a:lnTo>
                  <a:lnTo>
                    <a:pt x="70" y="200"/>
                  </a:lnTo>
                  <a:lnTo>
                    <a:pt x="95" y="214"/>
                  </a:lnTo>
                  <a:lnTo>
                    <a:pt x="125" y="219"/>
                  </a:lnTo>
                  <a:lnTo>
                    <a:pt x="156" y="214"/>
                  </a:lnTo>
                  <a:lnTo>
                    <a:pt x="179" y="200"/>
                  </a:lnTo>
                  <a:lnTo>
                    <a:pt x="198" y="182"/>
                  </a:lnTo>
                  <a:lnTo>
                    <a:pt x="212" y="154"/>
                  </a:lnTo>
                  <a:lnTo>
                    <a:pt x="214" y="124"/>
                  </a:lnTo>
                  <a:lnTo>
                    <a:pt x="212" y="96"/>
                  </a:lnTo>
                  <a:lnTo>
                    <a:pt x="198" y="68"/>
                  </a:lnTo>
                  <a:lnTo>
                    <a:pt x="179" y="49"/>
                  </a:lnTo>
                  <a:lnTo>
                    <a:pt x="156" y="35"/>
                  </a:lnTo>
                  <a:lnTo>
                    <a:pt x="125" y="30"/>
                  </a:lnTo>
                  <a:close/>
                  <a:moveTo>
                    <a:pt x="125" y="0"/>
                  </a:moveTo>
                  <a:lnTo>
                    <a:pt x="165" y="5"/>
                  </a:lnTo>
                  <a:lnTo>
                    <a:pt x="200" y="23"/>
                  </a:lnTo>
                  <a:lnTo>
                    <a:pt x="226" y="49"/>
                  </a:lnTo>
                  <a:lnTo>
                    <a:pt x="244" y="84"/>
                  </a:lnTo>
                  <a:lnTo>
                    <a:pt x="249" y="124"/>
                  </a:lnTo>
                  <a:lnTo>
                    <a:pt x="244" y="165"/>
                  </a:lnTo>
                  <a:lnTo>
                    <a:pt x="226" y="200"/>
                  </a:lnTo>
                  <a:lnTo>
                    <a:pt x="200" y="226"/>
                  </a:lnTo>
                  <a:lnTo>
                    <a:pt x="165" y="245"/>
                  </a:lnTo>
                  <a:lnTo>
                    <a:pt x="125" y="249"/>
                  </a:lnTo>
                  <a:lnTo>
                    <a:pt x="84" y="245"/>
                  </a:lnTo>
                  <a:lnTo>
                    <a:pt x="49" y="226"/>
                  </a:lnTo>
                  <a:lnTo>
                    <a:pt x="23" y="200"/>
                  </a:lnTo>
                  <a:lnTo>
                    <a:pt x="7" y="165"/>
                  </a:lnTo>
                  <a:lnTo>
                    <a:pt x="0" y="124"/>
                  </a:lnTo>
                  <a:lnTo>
                    <a:pt x="7" y="84"/>
                  </a:lnTo>
                  <a:lnTo>
                    <a:pt x="23" y="49"/>
                  </a:lnTo>
                  <a:lnTo>
                    <a:pt x="49" y="23"/>
                  </a:lnTo>
                  <a:lnTo>
                    <a:pt x="84" y="5"/>
                  </a:lnTo>
                  <a:lnTo>
                    <a:pt x="12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9"/>
            <p:cNvSpPr>
              <a:spLocks/>
            </p:cNvSpPr>
            <p:nvPr userDrawn="1"/>
          </p:nvSpPr>
          <p:spPr bwMode="auto">
            <a:xfrm>
              <a:off x="16244888" y="-503238"/>
              <a:ext cx="328613" cy="381000"/>
            </a:xfrm>
            <a:custGeom>
              <a:avLst/>
              <a:gdLst>
                <a:gd name="T0" fmla="*/ 0 w 207"/>
                <a:gd name="T1" fmla="*/ 0 h 240"/>
                <a:gd name="T2" fmla="*/ 42 w 207"/>
                <a:gd name="T3" fmla="*/ 0 h 240"/>
                <a:gd name="T4" fmla="*/ 175 w 207"/>
                <a:gd name="T5" fmla="*/ 198 h 240"/>
                <a:gd name="T6" fmla="*/ 175 w 207"/>
                <a:gd name="T7" fmla="*/ 198 h 240"/>
                <a:gd name="T8" fmla="*/ 175 w 207"/>
                <a:gd name="T9" fmla="*/ 0 h 240"/>
                <a:gd name="T10" fmla="*/ 207 w 207"/>
                <a:gd name="T11" fmla="*/ 0 h 240"/>
                <a:gd name="T12" fmla="*/ 207 w 207"/>
                <a:gd name="T13" fmla="*/ 240 h 240"/>
                <a:gd name="T14" fmla="*/ 166 w 207"/>
                <a:gd name="T15" fmla="*/ 240 h 240"/>
                <a:gd name="T16" fmla="*/ 33 w 207"/>
                <a:gd name="T17" fmla="*/ 42 h 240"/>
                <a:gd name="T18" fmla="*/ 33 w 207"/>
                <a:gd name="T19" fmla="*/ 42 h 240"/>
                <a:gd name="T20" fmla="*/ 33 w 207"/>
                <a:gd name="T21" fmla="*/ 240 h 240"/>
                <a:gd name="T22" fmla="*/ 0 w 207"/>
                <a:gd name="T23" fmla="*/ 240 h 240"/>
                <a:gd name="T24" fmla="*/ 0 w 207"/>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 h="240">
                  <a:moveTo>
                    <a:pt x="0" y="0"/>
                  </a:moveTo>
                  <a:lnTo>
                    <a:pt x="42" y="0"/>
                  </a:lnTo>
                  <a:lnTo>
                    <a:pt x="175" y="198"/>
                  </a:lnTo>
                  <a:lnTo>
                    <a:pt x="175" y="198"/>
                  </a:lnTo>
                  <a:lnTo>
                    <a:pt x="175" y="0"/>
                  </a:lnTo>
                  <a:lnTo>
                    <a:pt x="207" y="0"/>
                  </a:lnTo>
                  <a:lnTo>
                    <a:pt x="207" y="240"/>
                  </a:lnTo>
                  <a:lnTo>
                    <a:pt x="166" y="240"/>
                  </a:lnTo>
                  <a:lnTo>
                    <a:pt x="33" y="42"/>
                  </a:lnTo>
                  <a:lnTo>
                    <a:pt x="33" y="42"/>
                  </a:lnTo>
                  <a:lnTo>
                    <a:pt x="33"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30"/>
            <p:cNvSpPr>
              <a:spLocks/>
            </p:cNvSpPr>
            <p:nvPr userDrawn="1"/>
          </p:nvSpPr>
          <p:spPr bwMode="auto">
            <a:xfrm>
              <a:off x="16640175" y="-511175"/>
              <a:ext cx="252413" cy="395288"/>
            </a:xfrm>
            <a:custGeom>
              <a:avLst/>
              <a:gdLst>
                <a:gd name="T0" fmla="*/ 89 w 159"/>
                <a:gd name="T1" fmla="*/ 0 h 249"/>
                <a:gd name="T2" fmla="*/ 114 w 159"/>
                <a:gd name="T3" fmla="*/ 2 h 249"/>
                <a:gd name="T4" fmla="*/ 138 w 159"/>
                <a:gd name="T5" fmla="*/ 9 h 249"/>
                <a:gd name="T6" fmla="*/ 156 w 159"/>
                <a:gd name="T7" fmla="*/ 26 h 249"/>
                <a:gd name="T8" fmla="*/ 131 w 159"/>
                <a:gd name="T9" fmla="*/ 51 h 249"/>
                <a:gd name="T10" fmla="*/ 114 w 159"/>
                <a:gd name="T11" fmla="*/ 35 h 249"/>
                <a:gd name="T12" fmla="*/ 89 w 159"/>
                <a:gd name="T13" fmla="*/ 30 h 249"/>
                <a:gd name="T14" fmla="*/ 66 w 159"/>
                <a:gd name="T15" fmla="*/ 33 h 249"/>
                <a:gd name="T16" fmla="*/ 52 w 159"/>
                <a:gd name="T17" fmla="*/ 42 h 249"/>
                <a:gd name="T18" fmla="*/ 45 w 159"/>
                <a:gd name="T19" fmla="*/ 54 h 249"/>
                <a:gd name="T20" fmla="*/ 42 w 159"/>
                <a:gd name="T21" fmla="*/ 65 h 249"/>
                <a:gd name="T22" fmla="*/ 47 w 159"/>
                <a:gd name="T23" fmla="*/ 84 h 249"/>
                <a:gd name="T24" fmla="*/ 56 w 159"/>
                <a:gd name="T25" fmla="*/ 93 h 249"/>
                <a:gd name="T26" fmla="*/ 73 w 159"/>
                <a:gd name="T27" fmla="*/ 103 h 249"/>
                <a:gd name="T28" fmla="*/ 91 w 159"/>
                <a:gd name="T29" fmla="*/ 110 h 249"/>
                <a:gd name="T30" fmla="*/ 110 w 159"/>
                <a:gd name="T31" fmla="*/ 114 h 249"/>
                <a:gd name="T32" fmla="*/ 128 w 159"/>
                <a:gd name="T33" fmla="*/ 124 h 249"/>
                <a:gd name="T34" fmla="*/ 145 w 159"/>
                <a:gd name="T35" fmla="*/ 135 h 249"/>
                <a:gd name="T36" fmla="*/ 156 w 159"/>
                <a:gd name="T37" fmla="*/ 151 h 249"/>
                <a:gd name="T38" fmla="*/ 159 w 159"/>
                <a:gd name="T39" fmla="*/ 177 h 249"/>
                <a:gd name="T40" fmla="*/ 156 w 159"/>
                <a:gd name="T41" fmla="*/ 203 h 249"/>
                <a:gd name="T42" fmla="*/ 145 w 159"/>
                <a:gd name="T43" fmla="*/ 221 h 249"/>
                <a:gd name="T44" fmla="*/ 126 w 159"/>
                <a:gd name="T45" fmla="*/ 238 h 249"/>
                <a:gd name="T46" fmla="*/ 103 w 159"/>
                <a:gd name="T47" fmla="*/ 247 h 249"/>
                <a:gd name="T48" fmla="*/ 77 w 159"/>
                <a:gd name="T49" fmla="*/ 249 h 249"/>
                <a:gd name="T50" fmla="*/ 47 w 159"/>
                <a:gd name="T51" fmla="*/ 247 h 249"/>
                <a:gd name="T52" fmla="*/ 21 w 159"/>
                <a:gd name="T53" fmla="*/ 235 h 249"/>
                <a:gd name="T54" fmla="*/ 0 w 159"/>
                <a:gd name="T55" fmla="*/ 217 h 249"/>
                <a:gd name="T56" fmla="*/ 26 w 159"/>
                <a:gd name="T57" fmla="*/ 193 h 249"/>
                <a:gd name="T58" fmla="*/ 40 w 159"/>
                <a:gd name="T59" fmla="*/ 210 h 249"/>
                <a:gd name="T60" fmla="*/ 59 w 159"/>
                <a:gd name="T61" fmla="*/ 217 h 249"/>
                <a:gd name="T62" fmla="*/ 77 w 159"/>
                <a:gd name="T63" fmla="*/ 219 h 249"/>
                <a:gd name="T64" fmla="*/ 93 w 159"/>
                <a:gd name="T65" fmla="*/ 217 h 249"/>
                <a:gd name="T66" fmla="*/ 110 w 159"/>
                <a:gd name="T67" fmla="*/ 210 h 249"/>
                <a:gd name="T68" fmla="*/ 121 w 159"/>
                <a:gd name="T69" fmla="*/ 198 h 249"/>
                <a:gd name="T70" fmla="*/ 126 w 159"/>
                <a:gd name="T71" fmla="*/ 179 h 249"/>
                <a:gd name="T72" fmla="*/ 121 w 159"/>
                <a:gd name="T73" fmla="*/ 165 h 249"/>
                <a:gd name="T74" fmla="*/ 110 w 159"/>
                <a:gd name="T75" fmla="*/ 154 h 249"/>
                <a:gd name="T76" fmla="*/ 96 w 159"/>
                <a:gd name="T77" fmla="*/ 147 h 249"/>
                <a:gd name="T78" fmla="*/ 77 w 159"/>
                <a:gd name="T79" fmla="*/ 140 h 249"/>
                <a:gd name="T80" fmla="*/ 56 w 159"/>
                <a:gd name="T81" fmla="*/ 133 h 249"/>
                <a:gd name="T82" fmla="*/ 38 w 159"/>
                <a:gd name="T83" fmla="*/ 126 h 249"/>
                <a:gd name="T84" fmla="*/ 21 w 159"/>
                <a:gd name="T85" fmla="*/ 112 h 249"/>
                <a:gd name="T86" fmla="*/ 12 w 159"/>
                <a:gd name="T87" fmla="*/ 93 h 249"/>
                <a:gd name="T88" fmla="*/ 7 w 159"/>
                <a:gd name="T89" fmla="*/ 65 h 249"/>
                <a:gd name="T90" fmla="*/ 10 w 159"/>
                <a:gd name="T91" fmla="*/ 49 h 249"/>
                <a:gd name="T92" fmla="*/ 19 w 159"/>
                <a:gd name="T93" fmla="*/ 30 h 249"/>
                <a:gd name="T94" fmla="*/ 35 w 159"/>
                <a:gd name="T95" fmla="*/ 14 h 249"/>
                <a:gd name="T96" fmla="*/ 59 w 159"/>
                <a:gd name="T97" fmla="*/ 2 h 249"/>
                <a:gd name="T98" fmla="*/ 89 w 159"/>
                <a:gd name="T99" fmla="*/ 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249">
                  <a:moveTo>
                    <a:pt x="89" y="0"/>
                  </a:moveTo>
                  <a:lnTo>
                    <a:pt x="114" y="2"/>
                  </a:lnTo>
                  <a:lnTo>
                    <a:pt x="138" y="9"/>
                  </a:lnTo>
                  <a:lnTo>
                    <a:pt x="156" y="26"/>
                  </a:lnTo>
                  <a:lnTo>
                    <a:pt x="131" y="51"/>
                  </a:lnTo>
                  <a:lnTo>
                    <a:pt x="114" y="35"/>
                  </a:lnTo>
                  <a:lnTo>
                    <a:pt x="89" y="30"/>
                  </a:lnTo>
                  <a:lnTo>
                    <a:pt x="66" y="33"/>
                  </a:lnTo>
                  <a:lnTo>
                    <a:pt x="52" y="42"/>
                  </a:lnTo>
                  <a:lnTo>
                    <a:pt x="45" y="54"/>
                  </a:lnTo>
                  <a:lnTo>
                    <a:pt x="42" y="65"/>
                  </a:lnTo>
                  <a:lnTo>
                    <a:pt x="47" y="84"/>
                  </a:lnTo>
                  <a:lnTo>
                    <a:pt x="56" y="93"/>
                  </a:lnTo>
                  <a:lnTo>
                    <a:pt x="73" y="103"/>
                  </a:lnTo>
                  <a:lnTo>
                    <a:pt x="91" y="110"/>
                  </a:lnTo>
                  <a:lnTo>
                    <a:pt x="110" y="114"/>
                  </a:lnTo>
                  <a:lnTo>
                    <a:pt x="128" y="124"/>
                  </a:lnTo>
                  <a:lnTo>
                    <a:pt x="145" y="135"/>
                  </a:lnTo>
                  <a:lnTo>
                    <a:pt x="156" y="151"/>
                  </a:lnTo>
                  <a:lnTo>
                    <a:pt x="159" y="177"/>
                  </a:lnTo>
                  <a:lnTo>
                    <a:pt x="156" y="203"/>
                  </a:lnTo>
                  <a:lnTo>
                    <a:pt x="145" y="221"/>
                  </a:lnTo>
                  <a:lnTo>
                    <a:pt x="126" y="238"/>
                  </a:lnTo>
                  <a:lnTo>
                    <a:pt x="103" y="247"/>
                  </a:lnTo>
                  <a:lnTo>
                    <a:pt x="77" y="249"/>
                  </a:lnTo>
                  <a:lnTo>
                    <a:pt x="47" y="247"/>
                  </a:lnTo>
                  <a:lnTo>
                    <a:pt x="21" y="235"/>
                  </a:lnTo>
                  <a:lnTo>
                    <a:pt x="0" y="217"/>
                  </a:lnTo>
                  <a:lnTo>
                    <a:pt x="26" y="193"/>
                  </a:lnTo>
                  <a:lnTo>
                    <a:pt x="40" y="210"/>
                  </a:lnTo>
                  <a:lnTo>
                    <a:pt x="59" y="217"/>
                  </a:lnTo>
                  <a:lnTo>
                    <a:pt x="77" y="219"/>
                  </a:lnTo>
                  <a:lnTo>
                    <a:pt x="93" y="217"/>
                  </a:lnTo>
                  <a:lnTo>
                    <a:pt x="110" y="210"/>
                  </a:lnTo>
                  <a:lnTo>
                    <a:pt x="121" y="198"/>
                  </a:lnTo>
                  <a:lnTo>
                    <a:pt x="126" y="179"/>
                  </a:lnTo>
                  <a:lnTo>
                    <a:pt x="121" y="165"/>
                  </a:lnTo>
                  <a:lnTo>
                    <a:pt x="110" y="154"/>
                  </a:lnTo>
                  <a:lnTo>
                    <a:pt x="96" y="147"/>
                  </a:lnTo>
                  <a:lnTo>
                    <a:pt x="77" y="140"/>
                  </a:lnTo>
                  <a:lnTo>
                    <a:pt x="56" y="133"/>
                  </a:lnTo>
                  <a:lnTo>
                    <a:pt x="38" y="126"/>
                  </a:lnTo>
                  <a:lnTo>
                    <a:pt x="21" y="112"/>
                  </a:lnTo>
                  <a:lnTo>
                    <a:pt x="12" y="93"/>
                  </a:lnTo>
                  <a:lnTo>
                    <a:pt x="7" y="65"/>
                  </a:lnTo>
                  <a:lnTo>
                    <a:pt x="10" y="49"/>
                  </a:lnTo>
                  <a:lnTo>
                    <a:pt x="19" y="30"/>
                  </a:lnTo>
                  <a:lnTo>
                    <a:pt x="35" y="14"/>
                  </a:lnTo>
                  <a:lnTo>
                    <a:pt x="59" y="2"/>
                  </a:lnTo>
                  <a:lnTo>
                    <a:pt x="89"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1"/>
            <p:cNvSpPr>
              <a:spLocks/>
            </p:cNvSpPr>
            <p:nvPr userDrawn="1"/>
          </p:nvSpPr>
          <p:spPr bwMode="auto">
            <a:xfrm>
              <a:off x="10836275" y="3175"/>
              <a:ext cx="239713" cy="381000"/>
            </a:xfrm>
            <a:custGeom>
              <a:avLst/>
              <a:gdLst>
                <a:gd name="T0" fmla="*/ 0 w 151"/>
                <a:gd name="T1" fmla="*/ 0 h 240"/>
                <a:gd name="T2" fmla="*/ 151 w 151"/>
                <a:gd name="T3" fmla="*/ 0 h 240"/>
                <a:gd name="T4" fmla="*/ 151 w 151"/>
                <a:gd name="T5" fmla="*/ 30 h 240"/>
                <a:gd name="T6" fmla="*/ 33 w 151"/>
                <a:gd name="T7" fmla="*/ 30 h 240"/>
                <a:gd name="T8" fmla="*/ 33 w 151"/>
                <a:gd name="T9" fmla="*/ 105 h 240"/>
                <a:gd name="T10" fmla="*/ 142 w 151"/>
                <a:gd name="T11" fmla="*/ 105 h 240"/>
                <a:gd name="T12" fmla="*/ 142 w 151"/>
                <a:gd name="T13" fmla="*/ 135 h 240"/>
                <a:gd name="T14" fmla="*/ 33 w 151"/>
                <a:gd name="T15" fmla="*/ 135 h 240"/>
                <a:gd name="T16" fmla="*/ 33 w 151"/>
                <a:gd name="T17" fmla="*/ 240 h 240"/>
                <a:gd name="T18" fmla="*/ 0 w 151"/>
                <a:gd name="T19" fmla="*/ 240 h 240"/>
                <a:gd name="T20" fmla="*/ 0 w 151"/>
                <a:gd name="T21"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1" h="240">
                  <a:moveTo>
                    <a:pt x="0" y="0"/>
                  </a:moveTo>
                  <a:lnTo>
                    <a:pt x="151" y="0"/>
                  </a:lnTo>
                  <a:lnTo>
                    <a:pt x="151" y="30"/>
                  </a:lnTo>
                  <a:lnTo>
                    <a:pt x="33" y="30"/>
                  </a:lnTo>
                  <a:lnTo>
                    <a:pt x="33" y="105"/>
                  </a:lnTo>
                  <a:lnTo>
                    <a:pt x="142" y="105"/>
                  </a:lnTo>
                  <a:lnTo>
                    <a:pt x="142" y="135"/>
                  </a:lnTo>
                  <a:lnTo>
                    <a:pt x="33" y="135"/>
                  </a:lnTo>
                  <a:lnTo>
                    <a:pt x="33"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2"/>
            <p:cNvSpPr>
              <a:spLocks noEditPoints="1"/>
            </p:cNvSpPr>
            <p:nvPr userDrawn="1"/>
          </p:nvSpPr>
          <p:spPr bwMode="auto">
            <a:xfrm>
              <a:off x="11114088" y="-7938"/>
              <a:ext cx="395288" cy="400050"/>
            </a:xfrm>
            <a:custGeom>
              <a:avLst/>
              <a:gdLst>
                <a:gd name="T0" fmla="*/ 125 w 249"/>
                <a:gd name="T1" fmla="*/ 33 h 252"/>
                <a:gd name="T2" fmla="*/ 95 w 249"/>
                <a:gd name="T3" fmla="*/ 37 h 252"/>
                <a:gd name="T4" fmla="*/ 70 w 249"/>
                <a:gd name="T5" fmla="*/ 49 h 252"/>
                <a:gd name="T6" fmla="*/ 51 w 249"/>
                <a:gd name="T7" fmla="*/ 70 h 252"/>
                <a:gd name="T8" fmla="*/ 39 w 249"/>
                <a:gd name="T9" fmla="*/ 98 h 252"/>
                <a:gd name="T10" fmla="*/ 35 w 249"/>
                <a:gd name="T11" fmla="*/ 126 h 252"/>
                <a:gd name="T12" fmla="*/ 39 w 249"/>
                <a:gd name="T13" fmla="*/ 156 h 252"/>
                <a:gd name="T14" fmla="*/ 51 w 249"/>
                <a:gd name="T15" fmla="*/ 182 h 252"/>
                <a:gd name="T16" fmla="*/ 70 w 249"/>
                <a:gd name="T17" fmla="*/ 203 h 252"/>
                <a:gd name="T18" fmla="*/ 95 w 249"/>
                <a:gd name="T19" fmla="*/ 217 h 252"/>
                <a:gd name="T20" fmla="*/ 125 w 249"/>
                <a:gd name="T21" fmla="*/ 221 h 252"/>
                <a:gd name="T22" fmla="*/ 156 w 249"/>
                <a:gd name="T23" fmla="*/ 217 h 252"/>
                <a:gd name="T24" fmla="*/ 179 w 249"/>
                <a:gd name="T25" fmla="*/ 203 h 252"/>
                <a:gd name="T26" fmla="*/ 200 w 249"/>
                <a:gd name="T27" fmla="*/ 182 h 252"/>
                <a:gd name="T28" fmla="*/ 212 w 249"/>
                <a:gd name="T29" fmla="*/ 156 h 252"/>
                <a:gd name="T30" fmla="*/ 214 w 249"/>
                <a:gd name="T31" fmla="*/ 126 h 252"/>
                <a:gd name="T32" fmla="*/ 212 w 249"/>
                <a:gd name="T33" fmla="*/ 98 h 252"/>
                <a:gd name="T34" fmla="*/ 200 w 249"/>
                <a:gd name="T35" fmla="*/ 70 h 252"/>
                <a:gd name="T36" fmla="*/ 179 w 249"/>
                <a:gd name="T37" fmla="*/ 49 h 252"/>
                <a:gd name="T38" fmla="*/ 156 w 249"/>
                <a:gd name="T39" fmla="*/ 37 h 252"/>
                <a:gd name="T40" fmla="*/ 125 w 249"/>
                <a:gd name="T41" fmla="*/ 33 h 252"/>
                <a:gd name="T42" fmla="*/ 125 w 249"/>
                <a:gd name="T43" fmla="*/ 0 h 252"/>
                <a:gd name="T44" fmla="*/ 165 w 249"/>
                <a:gd name="T45" fmla="*/ 7 h 252"/>
                <a:gd name="T46" fmla="*/ 200 w 249"/>
                <a:gd name="T47" fmla="*/ 26 h 252"/>
                <a:gd name="T48" fmla="*/ 226 w 249"/>
                <a:gd name="T49" fmla="*/ 51 h 252"/>
                <a:gd name="T50" fmla="*/ 244 w 249"/>
                <a:gd name="T51" fmla="*/ 86 h 252"/>
                <a:gd name="T52" fmla="*/ 249 w 249"/>
                <a:gd name="T53" fmla="*/ 126 h 252"/>
                <a:gd name="T54" fmla="*/ 244 w 249"/>
                <a:gd name="T55" fmla="*/ 168 h 252"/>
                <a:gd name="T56" fmla="*/ 226 w 249"/>
                <a:gd name="T57" fmla="*/ 203 h 252"/>
                <a:gd name="T58" fmla="*/ 200 w 249"/>
                <a:gd name="T59" fmla="*/ 228 h 252"/>
                <a:gd name="T60" fmla="*/ 165 w 249"/>
                <a:gd name="T61" fmla="*/ 247 h 252"/>
                <a:gd name="T62" fmla="*/ 125 w 249"/>
                <a:gd name="T63" fmla="*/ 252 h 252"/>
                <a:gd name="T64" fmla="*/ 84 w 249"/>
                <a:gd name="T65" fmla="*/ 247 h 252"/>
                <a:gd name="T66" fmla="*/ 49 w 249"/>
                <a:gd name="T67" fmla="*/ 228 h 252"/>
                <a:gd name="T68" fmla="*/ 23 w 249"/>
                <a:gd name="T69" fmla="*/ 203 h 252"/>
                <a:gd name="T70" fmla="*/ 7 w 249"/>
                <a:gd name="T71" fmla="*/ 168 h 252"/>
                <a:gd name="T72" fmla="*/ 0 w 249"/>
                <a:gd name="T73" fmla="*/ 126 h 252"/>
                <a:gd name="T74" fmla="*/ 7 w 249"/>
                <a:gd name="T75" fmla="*/ 86 h 252"/>
                <a:gd name="T76" fmla="*/ 23 w 249"/>
                <a:gd name="T77" fmla="*/ 51 h 252"/>
                <a:gd name="T78" fmla="*/ 49 w 249"/>
                <a:gd name="T79" fmla="*/ 26 h 252"/>
                <a:gd name="T80" fmla="*/ 84 w 249"/>
                <a:gd name="T81" fmla="*/ 7 h 252"/>
                <a:gd name="T82" fmla="*/ 125 w 249"/>
                <a:gd name="T8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52">
                  <a:moveTo>
                    <a:pt x="125" y="33"/>
                  </a:moveTo>
                  <a:lnTo>
                    <a:pt x="95" y="37"/>
                  </a:lnTo>
                  <a:lnTo>
                    <a:pt x="70" y="49"/>
                  </a:lnTo>
                  <a:lnTo>
                    <a:pt x="51" y="70"/>
                  </a:lnTo>
                  <a:lnTo>
                    <a:pt x="39" y="98"/>
                  </a:lnTo>
                  <a:lnTo>
                    <a:pt x="35" y="126"/>
                  </a:lnTo>
                  <a:lnTo>
                    <a:pt x="39" y="156"/>
                  </a:lnTo>
                  <a:lnTo>
                    <a:pt x="51" y="182"/>
                  </a:lnTo>
                  <a:lnTo>
                    <a:pt x="70" y="203"/>
                  </a:lnTo>
                  <a:lnTo>
                    <a:pt x="95" y="217"/>
                  </a:lnTo>
                  <a:lnTo>
                    <a:pt x="125" y="221"/>
                  </a:lnTo>
                  <a:lnTo>
                    <a:pt x="156" y="217"/>
                  </a:lnTo>
                  <a:lnTo>
                    <a:pt x="179" y="203"/>
                  </a:lnTo>
                  <a:lnTo>
                    <a:pt x="200" y="182"/>
                  </a:lnTo>
                  <a:lnTo>
                    <a:pt x="212" y="156"/>
                  </a:lnTo>
                  <a:lnTo>
                    <a:pt x="214" y="126"/>
                  </a:lnTo>
                  <a:lnTo>
                    <a:pt x="212" y="98"/>
                  </a:lnTo>
                  <a:lnTo>
                    <a:pt x="200" y="70"/>
                  </a:lnTo>
                  <a:lnTo>
                    <a:pt x="179" y="49"/>
                  </a:lnTo>
                  <a:lnTo>
                    <a:pt x="156" y="37"/>
                  </a:lnTo>
                  <a:lnTo>
                    <a:pt x="125" y="33"/>
                  </a:lnTo>
                  <a:close/>
                  <a:moveTo>
                    <a:pt x="125" y="0"/>
                  </a:moveTo>
                  <a:lnTo>
                    <a:pt x="165" y="7"/>
                  </a:lnTo>
                  <a:lnTo>
                    <a:pt x="200" y="26"/>
                  </a:lnTo>
                  <a:lnTo>
                    <a:pt x="226" y="51"/>
                  </a:lnTo>
                  <a:lnTo>
                    <a:pt x="244" y="86"/>
                  </a:lnTo>
                  <a:lnTo>
                    <a:pt x="249" y="126"/>
                  </a:lnTo>
                  <a:lnTo>
                    <a:pt x="244" y="168"/>
                  </a:lnTo>
                  <a:lnTo>
                    <a:pt x="226" y="203"/>
                  </a:lnTo>
                  <a:lnTo>
                    <a:pt x="200" y="228"/>
                  </a:lnTo>
                  <a:lnTo>
                    <a:pt x="165" y="247"/>
                  </a:lnTo>
                  <a:lnTo>
                    <a:pt x="125" y="252"/>
                  </a:lnTo>
                  <a:lnTo>
                    <a:pt x="84" y="247"/>
                  </a:lnTo>
                  <a:lnTo>
                    <a:pt x="49" y="228"/>
                  </a:lnTo>
                  <a:lnTo>
                    <a:pt x="23" y="203"/>
                  </a:lnTo>
                  <a:lnTo>
                    <a:pt x="7" y="168"/>
                  </a:lnTo>
                  <a:lnTo>
                    <a:pt x="0" y="126"/>
                  </a:lnTo>
                  <a:lnTo>
                    <a:pt x="7" y="86"/>
                  </a:lnTo>
                  <a:lnTo>
                    <a:pt x="23" y="51"/>
                  </a:lnTo>
                  <a:lnTo>
                    <a:pt x="49" y="26"/>
                  </a:lnTo>
                  <a:lnTo>
                    <a:pt x="84" y="7"/>
                  </a:lnTo>
                  <a:lnTo>
                    <a:pt x="12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3"/>
            <p:cNvSpPr>
              <a:spLocks noEditPoints="1"/>
            </p:cNvSpPr>
            <p:nvPr userDrawn="1"/>
          </p:nvSpPr>
          <p:spPr bwMode="auto">
            <a:xfrm>
              <a:off x="11576050" y="3175"/>
              <a:ext cx="269875" cy="381000"/>
            </a:xfrm>
            <a:custGeom>
              <a:avLst/>
              <a:gdLst>
                <a:gd name="T0" fmla="*/ 32 w 170"/>
                <a:gd name="T1" fmla="*/ 28 h 240"/>
                <a:gd name="T2" fmla="*/ 32 w 170"/>
                <a:gd name="T3" fmla="*/ 105 h 240"/>
                <a:gd name="T4" fmla="*/ 74 w 170"/>
                <a:gd name="T5" fmla="*/ 105 h 240"/>
                <a:gd name="T6" fmla="*/ 90 w 170"/>
                <a:gd name="T7" fmla="*/ 105 h 240"/>
                <a:gd name="T8" fmla="*/ 104 w 170"/>
                <a:gd name="T9" fmla="*/ 100 h 240"/>
                <a:gd name="T10" fmla="*/ 116 w 170"/>
                <a:gd name="T11" fmla="*/ 96 h 240"/>
                <a:gd name="T12" fmla="*/ 123 w 170"/>
                <a:gd name="T13" fmla="*/ 84 h 240"/>
                <a:gd name="T14" fmla="*/ 125 w 170"/>
                <a:gd name="T15" fmla="*/ 68 h 240"/>
                <a:gd name="T16" fmla="*/ 123 w 170"/>
                <a:gd name="T17" fmla="*/ 51 h 240"/>
                <a:gd name="T18" fmla="*/ 116 w 170"/>
                <a:gd name="T19" fmla="*/ 40 h 240"/>
                <a:gd name="T20" fmla="*/ 104 w 170"/>
                <a:gd name="T21" fmla="*/ 33 h 240"/>
                <a:gd name="T22" fmla="*/ 90 w 170"/>
                <a:gd name="T23" fmla="*/ 30 h 240"/>
                <a:gd name="T24" fmla="*/ 74 w 170"/>
                <a:gd name="T25" fmla="*/ 28 h 240"/>
                <a:gd name="T26" fmla="*/ 32 w 170"/>
                <a:gd name="T27" fmla="*/ 28 h 240"/>
                <a:gd name="T28" fmla="*/ 0 w 170"/>
                <a:gd name="T29" fmla="*/ 0 h 240"/>
                <a:gd name="T30" fmla="*/ 83 w 170"/>
                <a:gd name="T31" fmla="*/ 0 h 240"/>
                <a:gd name="T32" fmla="*/ 111 w 170"/>
                <a:gd name="T33" fmla="*/ 2 h 240"/>
                <a:gd name="T34" fmla="*/ 130 w 170"/>
                <a:gd name="T35" fmla="*/ 12 h 240"/>
                <a:gd name="T36" fmla="*/ 144 w 170"/>
                <a:gd name="T37" fmla="*/ 23 h 240"/>
                <a:gd name="T38" fmla="*/ 153 w 170"/>
                <a:gd name="T39" fmla="*/ 37 h 240"/>
                <a:gd name="T40" fmla="*/ 158 w 170"/>
                <a:gd name="T41" fmla="*/ 51 h 240"/>
                <a:gd name="T42" fmla="*/ 160 w 170"/>
                <a:gd name="T43" fmla="*/ 68 h 240"/>
                <a:gd name="T44" fmla="*/ 156 w 170"/>
                <a:gd name="T45" fmla="*/ 89 h 240"/>
                <a:gd name="T46" fmla="*/ 144 w 170"/>
                <a:gd name="T47" fmla="*/ 109 h 240"/>
                <a:gd name="T48" fmla="*/ 125 w 170"/>
                <a:gd name="T49" fmla="*/ 123 h 240"/>
                <a:gd name="T50" fmla="*/ 102 w 170"/>
                <a:gd name="T51" fmla="*/ 130 h 240"/>
                <a:gd name="T52" fmla="*/ 170 w 170"/>
                <a:gd name="T53" fmla="*/ 240 h 240"/>
                <a:gd name="T54" fmla="*/ 130 w 170"/>
                <a:gd name="T55" fmla="*/ 240 h 240"/>
                <a:gd name="T56" fmla="*/ 69 w 170"/>
                <a:gd name="T57" fmla="*/ 133 h 240"/>
                <a:gd name="T58" fmla="*/ 32 w 170"/>
                <a:gd name="T59" fmla="*/ 133 h 240"/>
                <a:gd name="T60" fmla="*/ 32 w 170"/>
                <a:gd name="T61" fmla="*/ 240 h 240"/>
                <a:gd name="T62" fmla="*/ 0 w 170"/>
                <a:gd name="T63" fmla="*/ 240 h 240"/>
                <a:gd name="T64" fmla="*/ 0 w 170"/>
                <a:gd name="T6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40">
                  <a:moveTo>
                    <a:pt x="32" y="28"/>
                  </a:moveTo>
                  <a:lnTo>
                    <a:pt x="32" y="105"/>
                  </a:lnTo>
                  <a:lnTo>
                    <a:pt x="74" y="105"/>
                  </a:lnTo>
                  <a:lnTo>
                    <a:pt x="90" y="105"/>
                  </a:lnTo>
                  <a:lnTo>
                    <a:pt x="104" y="100"/>
                  </a:lnTo>
                  <a:lnTo>
                    <a:pt x="116" y="96"/>
                  </a:lnTo>
                  <a:lnTo>
                    <a:pt x="123" y="84"/>
                  </a:lnTo>
                  <a:lnTo>
                    <a:pt x="125" y="68"/>
                  </a:lnTo>
                  <a:lnTo>
                    <a:pt x="123" y="51"/>
                  </a:lnTo>
                  <a:lnTo>
                    <a:pt x="116" y="40"/>
                  </a:lnTo>
                  <a:lnTo>
                    <a:pt x="104" y="33"/>
                  </a:lnTo>
                  <a:lnTo>
                    <a:pt x="90" y="30"/>
                  </a:lnTo>
                  <a:lnTo>
                    <a:pt x="74" y="28"/>
                  </a:lnTo>
                  <a:lnTo>
                    <a:pt x="32" y="28"/>
                  </a:lnTo>
                  <a:close/>
                  <a:moveTo>
                    <a:pt x="0" y="0"/>
                  </a:moveTo>
                  <a:lnTo>
                    <a:pt x="83" y="0"/>
                  </a:lnTo>
                  <a:lnTo>
                    <a:pt x="111" y="2"/>
                  </a:lnTo>
                  <a:lnTo>
                    <a:pt x="130" y="12"/>
                  </a:lnTo>
                  <a:lnTo>
                    <a:pt x="144" y="23"/>
                  </a:lnTo>
                  <a:lnTo>
                    <a:pt x="153" y="37"/>
                  </a:lnTo>
                  <a:lnTo>
                    <a:pt x="158" y="51"/>
                  </a:lnTo>
                  <a:lnTo>
                    <a:pt x="160" y="68"/>
                  </a:lnTo>
                  <a:lnTo>
                    <a:pt x="156" y="89"/>
                  </a:lnTo>
                  <a:lnTo>
                    <a:pt x="144" y="109"/>
                  </a:lnTo>
                  <a:lnTo>
                    <a:pt x="125" y="123"/>
                  </a:lnTo>
                  <a:lnTo>
                    <a:pt x="102" y="130"/>
                  </a:lnTo>
                  <a:lnTo>
                    <a:pt x="170" y="240"/>
                  </a:lnTo>
                  <a:lnTo>
                    <a:pt x="130" y="240"/>
                  </a:lnTo>
                  <a:lnTo>
                    <a:pt x="69" y="133"/>
                  </a:lnTo>
                  <a:lnTo>
                    <a:pt x="32" y="133"/>
                  </a:lnTo>
                  <a:lnTo>
                    <a:pt x="32"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4"/>
            <p:cNvSpPr>
              <a:spLocks noEditPoints="1"/>
            </p:cNvSpPr>
            <p:nvPr userDrawn="1"/>
          </p:nvSpPr>
          <p:spPr bwMode="auto">
            <a:xfrm>
              <a:off x="11988800" y="3175"/>
              <a:ext cx="373063" cy="381000"/>
            </a:xfrm>
            <a:custGeom>
              <a:avLst/>
              <a:gdLst>
                <a:gd name="T0" fmla="*/ 117 w 235"/>
                <a:gd name="T1" fmla="*/ 42 h 240"/>
                <a:gd name="T2" fmla="*/ 72 w 235"/>
                <a:gd name="T3" fmla="*/ 151 h 240"/>
                <a:gd name="T4" fmla="*/ 163 w 235"/>
                <a:gd name="T5" fmla="*/ 151 h 240"/>
                <a:gd name="T6" fmla="*/ 119 w 235"/>
                <a:gd name="T7" fmla="*/ 42 h 240"/>
                <a:gd name="T8" fmla="*/ 117 w 235"/>
                <a:gd name="T9" fmla="*/ 42 h 240"/>
                <a:gd name="T10" fmla="*/ 105 w 235"/>
                <a:gd name="T11" fmla="*/ 0 h 240"/>
                <a:gd name="T12" fmla="*/ 135 w 235"/>
                <a:gd name="T13" fmla="*/ 0 h 240"/>
                <a:gd name="T14" fmla="*/ 235 w 235"/>
                <a:gd name="T15" fmla="*/ 240 h 240"/>
                <a:gd name="T16" fmla="*/ 198 w 235"/>
                <a:gd name="T17" fmla="*/ 240 h 240"/>
                <a:gd name="T18" fmla="*/ 175 w 235"/>
                <a:gd name="T19" fmla="*/ 179 h 240"/>
                <a:gd name="T20" fmla="*/ 61 w 235"/>
                <a:gd name="T21" fmla="*/ 179 h 240"/>
                <a:gd name="T22" fmla="*/ 38 w 235"/>
                <a:gd name="T23" fmla="*/ 240 h 240"/>
                <a:gd name="T24" fmla="*/ 0 w 235"/>
                <a:gd name="T25" fmla="*/ 240 h 240"/>
                <a:gd name="T26" fmla="*/ 105 w 235"/>
                <a:gd name="T27"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5" h="240">
                  <a:moveTo>
                    <a:pt x="117" y="42"/>
                  </a:moveTo>
                  <a:lnTo>
                    <a:pt x="72" y="151"/>
                  </a:lnTo>
                  <a:lnTo>
                    <a:pt x="163" y="151"/>
                  </a:lnTo>
                  <a:lnTo>
                    <a:pt x="119" y="42"/>
                  </a:lnTo>
                  <a:lnTo>
                    <a:pt x="117" y="42"/>
                  </a:lnTo>
                  <a:close/>
                  <a:moveTo>
                    <a:pt x="105" y="0"/>
                  </a:moveTo>
                  <a:lnTo>
                    <a:pt x="135" y="0"/>
                  </a:lnTo>
                  <a:lnTo>
                    <a:pt x="235" y="240"/>
                  </a:lnTo>
                  <a:lnTo>
                    <a:pt x="198" y="240"/>
                  </a:lnTo>
                  <a:lnTo>
                    <a:pt x="175" y="179"/>
                  </a:lnTo>
                  <a:lnTo>
                    <a:pt x="61" y="179"/>
                  </a:lnTo>
                  <a:lnTo>
                    <a:pt x="38" y="240"/>
                  </a:lnTo>
                  <a:lnTo>
                    <a:pt x="0" y="240"/>
                  </a:lnTo>
                  <a:lnTo>
                    <a:pt x="10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5"/>
            <p:cNvSpPr>
              <a:spLocks/>
            </p:cNvSpPr>
            <p:nvPr userDrawn="1"/>
          </p:nvSpPr>
          <p:spPr bwMode="auto">
            <a:xfrm>
              <a:off x="12514263" y="-7938"/>
              <a:ext cx="254000" cy="400050"/>
            </a:xfrm>
            <a:custGeom>
              <a:avLst/>
              <a:gdLst>
                <a:gd name="T0" fmla="*/ 88 w 160"/>
                <a:gd name="T1" fmla="*/ 0 h 252"/>
                <a:gd name="T2" fmla="*/ 114 w 160"/>
                <a:gd name="T3" fmla="*/ 2 h 252"/>
                <a:gd name="T4" fmla="*/ 137 w 160"/>
                <a:gd name="T5" fmla="*/ 12 h 252"/>
                <a:gd name="T6" fmla="*/ 158 w 160"/>
                <a:gd name="T7" fmla="*/ 28 h 252"/>
                <a:gd name="T8" fmla="*/ 130 w 160"/>
                <a:gd name="T9" fmla="*/ 54 h 252"/>
                <a:gd name="T10" fmla="*/ 114 w 160"/>
                <a:gd name="T11" fmla="*/ 37 h 252"/>
                <a:gd name="T12" fmla="*/ 88 w 160"/>
                <a:gd name="T13" fmla="*/ 33 h 252"/>
                <a:gd name="T14" fmla="*/ 65 w 160"/>
                <a:gd name="T15" fmla="*/ 35 h 252"/>
                <a:gd name="T16" fmla="*/ 51 w 160"/>
                <a:gd name="T17" fmla="*/ 44 h 252"/>
                <a:gd name="T18" fmla="*/ 44 w 160"/>
                <a:gd name="T19" fmla="*/ 56 h 252"/>
                <a:gd name="T20" fmla="*/ 42 w 160"/>
                <a:gd name="T21" fmla="*/ 68 h 252"/>
                <a:gd name="T22" fmla="*/ 46 w 160"/>
                <a:gd name="T23" fmla="*/ 84 h 252"/>
                <a:gd name="T24" fmla="*/ 56 w 160"/>
                <a:gd name="T25" fmla="*/ 96 h 252"/>
                <a:gd name="T26" fmla="*/ 72 w 160"/>
                <a:gd name="T27" fmla="*/ 105 h 252"/>
                <a:gd name="T28" fmla="*/ 91 w 160"/>
                <a:gd name="T29" fmla="*/ 109 h 252"/>
                <a:gd name="T30" fmla="*/ 112 w 160"/>
                <a:gd name="T31" fmla="*/ 116 h 252"/>
                <a:gd name="T32" fmla="*/ 130 w 160"/>
                <a:gd name="T33" fmla="*/ 126 h 252"/>
                <a:gd name="T34" fmla="*/ 144 w 160"/>
                <a:gd name="T35" fmla="*/ 137 h 252"/>
                <a:gd name="T36" fmla="*/ 156 w 160"/>
                <a:gd name="T37" fmla="*/ 154 h 252"/>
                <a:gd name="T38" fmla="*/ 160 w 160"/>
                <a:gd name="T39" fmla="*/ 179 h 252"/>
                <a:gd name="T40" fmla="*/ 156 w 160"/>
                <a:gd name="T41" fmla="*/ 203 h 252"/>
                <a:gd name="T42" fmla="*/ 144 w 160"/>
                <a:gd name="T43" fmla="*/ 224 h 252"/>
                <a:gd name="T44" fmla="*/ 125 w 160"/>
                <a:gd name="T45" fmla="*/ 240 h 252"/>
                <a:gd name="T46" fmla="*/ 102 w 160"/>
                <a:gd name="T47" fmla="*/ 249 h 252"/>
                <a:gd name="T48" fmla="*/ 77 w 160"/>
                <a:gd name="T49" fmla="*/ 252 h 252"/>
                <a:gd name="T50" fmla="*/ 46 w 160"/>
                <a:gd name="T51" fmla="*/ 249 h 252"/>
                <a:gd name="T52" fmla="*/ 21 w 160"/>
                <a:gd name="T53" fmla="*/ 238 h 252"/>
                <a:gd name="T54" fmla="*/ 0 w 160"/>
                <a:gd name="T55" fmla="*/ 219 h 252"/>
                <a:gd name="T56" fmla="*/ 28 w 160"/>
                <a:gd name="T57" fmla="*/ 196 h 252"/>
                <a:gd name="T58" fmla="*/ 42 w 160"/>
                <a:gd name="T59" fmla="*/ 210 h 252"/>
                <a:gd name="T60" fmla="*/ 58 w 160"/>
                <a:gd name="T61" fmla="*/ 219 h 252"/>
                <a:gd name="T62" fmla="*/ 77 w 160"/>
                <a:gd name="T63" fmla="*/ 221 h 252"/>
                <a:gd name="T64" fmla="*/ 93 w 160"/>
                <a:gd name="T65" fmla="*/ 219 h 252"/>
                <a:gd name="T66" fmla="*/ 109 w 160"/>
                <a:gd name="T67" fmla="*/ 212 h 252"/>
                <a:gd name="T68" fmla="*/ 121 w 160"/>
                <a:gd name="T69" fmla="*/ 200 h 252"/>
                <a:gd name="T70" fmla="*/ 125 w 160"/>
                <a:gd name="T71" fmla="*/ 182 h 252"/>
                <a:gd name="T72" fmla="*/ 121 w 160"/>
                <a:gd name="T73" fmla="*/ 168 h 252"/>
                <a:gd name="T74" fmla="*/ 109 w 160"/>
                <a:gd name="T75" fmla="*/ 156 h 252"/>
                <a:gd name="T76" fmla="*/ 95 w 160"/>
                <a:gd name="T77" fmla="*/ 149 h 252"/>
                <a:gd name="T78" fmla="*/ 77 w 160"/>
                <a:gd name="T79" fmla="*/ 142 h 252"/>
                <a:gd name="T80" fmla="*/ 56 w 160"/>
                <a:gd name="T81" fmla="*/ 135 h 252"/>
                <a:gd name="T82" fmla="*/ 37 w 160"/>
                <a:gd name="T83" fmla="*/ 126 h 252"/>
                <a:gd name="T84" fmla="*/ 23 w 160"/>
                <a:gd name="T85" fmla="*/ 114 h 252"/>
                <a:gd name="T86" fmla="*/ 11 w 160"/>
                <a:gd name="T87" fmla="*/ 96 h 252"/>
                <a:gd name="T88" fmla="*/ 7 w 160"/>
                <a:gd name="T89" fmla="*/ 68 h 252"/>
                <a:gd name="T90" fmla="*/ 11 w 160"/>
                <a:gd name="T91" fmla="*/ 51 h 252"/>
                <a:gd name="T92" fmla="*/ 18 w 160"/>
                <a:gd name="T93" fmla="*/ 33 h 252"/>
                <a:gd name="T94" fmla="*/ 35 w 160"/>
                <a:gd name="T95" fmla="*/ 16 h 252"/>
                <a:gd name="T96" fmla="*/ 58 w 160"/>
                <a:gd name="T97" fmla="*/ 5 h 252"/>
                <a:gd name="T98" fmla="*/ 88 w 160"/>
                <a:gd name="T9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0" h="252">
                  <a:moveTo>
                    <a:pt x="88" y="0"/>
                  </a:moveTo>
                  <a:lnTo>
                    <a:pt x="114" y="2"/>
                  </a:lnTo>
                  <a:lnTo>
                    <a:pt x="137" y="12"/>
                  </a:lnTo>
                  <a:lnTo>
                    <a:pt x="158" y="28"/>
                  </a:lnTo>
                  <a:lnTo>
                    <a:pt x="130" y="54"/>
                  </a:lnTo>
                  <a:lnTo>
                    <a:pt x="114" y="37"/>
                  </a:lnTo>
                  <a:lnTo>
                    <a:pt x="88" y="33"/>
                  </a:lnTo>
                  <a:lnTo>
                    <a:pt x="65" y="35"/>
                  </a:lnTo>
                  <a:lnTo>
                    <a:pt x="51" y="44"/>
                  </a:lnTo>
                  <a:lnTo>
                    <a:pt x="44" y="56"/>
                  </a:lnTo>
                  <a:lnTo>
                    <a:pt x="42" y="68"/>
                  </a:lnTo>
                  <a:lnTo>
                    <a:pt x="46" y="84"/>
                  </a:lnTo>
                  <a:lnTo>
                    <a:pt x="56" y="96"/>
                  </a:lnTo>
                  <a:lnTo>
                    <a:pt x="72" y="105"/>
                  </a:lnTo>
                  <a:lnTo>
                    <a:pt x="91" y="109"/>
                  </a:lnTo>
                  <a:lnTo>
                    <a:pt x="112" y="116"/>
                  </a:lnTo>
                  <a:lnTo>
                    <a:pt x="130" y="126"/>
                  </a:lnTo>
                  <a:lnTo>
                    <a:pt x="144" y="137"/>
                  </a:lnTo>
                  <a:lnTo>
                    <a:pt x="156" y="154"/>
                  </a:lnTo>
                  <a:lnTo>
                    <a:pt x="160" y="179"/>
                  </a:lnTo>
                  <a:lnTo>
                    <a:pt x="156" y="203"/>
                  </a:lnTo>
                  <a:lnTo>
                    <a:pt x="144" y="224"/>
                  </a:lnTo>
                  <a:lnTo>
                    <a:pt x="125" y="240"/>
                  </a:lnTo>
                  <a:lnTo>
                    <a:pt x="102" y="249"/>
                  </a:lnTo>
                  <a:lnTo>
                    <a:pt x="77" y="252"/>
                  </a:lnTo>
                  <a:lnTo>
                    <a:pt x="46" y="249"/>
                  </a:lnTo>
                  <a:lnTo>
                    <a:pt x="21" y="238"/>
                  </a:lnTo>
                  <a:lnTo>
                    <a:pt x="0" y="219"/>
                  </a:lnTo>
                  <a:lnTo>
                    <a:pt x="28" y="196"/>
                  </a:lnTo>
                  <a:lnTo>
                    <a:pt x="42" y="210"/>
                  </a:lnTo>
                  <a:lnTo>
                    <a:pt x="58" y="219"/>
                  </a:lnTo>
                  <a:lnTo>
                    <a:pt x="77" y="221"/>
                  </a:lnTo>
                  <a:lnTo>
                    <a:pt x="93" y="219"/>
                  </a:lnTo>
                  <a:lnTo>
                    <a:pt x="109" y="212"/>
                  </a:lnTo>
                  <a:lnTo>
                    <a:pt x="121" y="200"/>
                  </a:lnTo>
                  <a:lnTo>
                    <a:pt x="125" y="182"/>
                  </a:lnTo>
                  <a:lnTo>
                    <a:pt x="121" y="168"/>
                  </a:lnTo>
                  <a:lnTo>
                    <a:pt x="109" y="156"/>
                  </a:lnTo>
                  <a:lnTo>
                    <a:pt x="95" y="149"/>
                  </a:lnTo>
                  <a:lnTo>
                    <a:pt x="77" y="142"/>
                  </a:lnTo>
                  <a:lnTo>
                    <a:pt x="56" y="135"/>
                  </a:lnTo>
                  <a:lnTo>
                    <a:pt x="37" y="126"/>
                  </a:lnTo>
                  <a:lnTo>
                    <a:pt x="23" y="114"/>
                  </a:lnTo>
                  <a:lnTo>
                    <a:pt x="11" y="96"/>
                  </a:lnTo>
                  <a:lnTo>
                    <a:pt x="7" y="68"/>
                  </a:lnTo>
                  <a:lnTo>
                    <a:pt x="11" y="51"/>
                  </a:lnTo>
                  <a:lnTo>
                    <a:pt x="18" y="33"/>
                  </a:lnTo>
                  <a:lnTo>
                    <a:pt x="35" y="16"/>
                  </a:lnTo>
                  <a:lnTo>
                    <a:pt x="58" y="5"/>
                  </a:lnTo>
                  <a:lnTo>
                    <a:pt x="88"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36"/>
            <p:cNvSpPr>
              <a:spLocks/>
            </p:cNvSpPr>
            <p:nvPr userDrawn="1"/>
          </p:nvSpPr>
          <p:spPr bwMode="auto">
            <a:xfrm>
              <a:off x="12831763" y="3175"/>
              <a:ext cx="395288" cy="381000"/>
            </a:xfrm>
            <a:custGeom>
              <a:avLst/>
              <a:gdLst>
                <a:gd name="T0" fmla="*/ 0 w 249"/>
                <a:gd name="T1" fmla="*/ 0 h 240"/>
                <a:gd name="T2" fmla="*/ 49 w 249"/>
                <a:gd name="T3" fmla="*/ 0 h 240"/>
                <a:gd name="T4" fmla="*/ 123 w 249"/>
                <a:gd name="T5" fmla="*/ 182 h 240"/>
                <a:gd name="T6" fmla="*/ 126 w 249"/>
                <a:gd name="T7" fmla="*/ 182 h 240"/>
                <a:gd name="T8" fmla="*/ 200 w 249"/>
                <a:gd name="T9" fmla="*/ 0 h 240"/>
                <a:gd name="T10" fmla="*/ 249 w 249"/>
                <a:gd name="T11" fmla="*/ 0 h 240"/>
                <a:gd name="T12" fmla="*/ 249 w 249"/>
                <a:gd name="T13" fmla="*/ 240 h 240"/>
                <a:gd name="T14" fmla="*/ 216 w 249"/>
                <a:gd name="T15" fmla="*/ 240 h 240"/>
                <a:gd name="T16" fmla="*/ 216 w 249"/>
                <a:gd name="T17" fmla="*/ 42 h 240"/>
                <a:gd name="T18" fmla="*/ 216 w 249"/>
                <a:gd name="T19" fmla="*/ 42 h 240"/>
                <a:gd name="T20" fmla="*/ 135 w 249"/>
                <a:gd name="T21" fmla="*/ 240 h 240"/>
                <a:gd name="T22" fmla="*/ 114 w 249"/>
                <a:gd name="T23" fmla="*/ 240 h 240"/>
                <a:gd name="T24" fmla="*/ 33 w 249"/>
                <a:gd name="T25" fmla="*/ 42 h 240"/>
                <a:gd name="T26" fmla="*/ 33 w 249"/>
                <a:gd name="T27" fmla="*/ 42 h 240"/>
                <a:gd name="T28" fmla="*/ 33 w 249"/>
                <a:gd name="T29" fmla="*/ 240 h 240"/>
                <a:gd name="T30" fmla="*/ 0 w 249"/>
                <a:gd name="T31" fmla="*/ 240 h 240"/>
                <a:gd name="T32" fmla="*/ 0 w 249"/>
                <a:gd name="T3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9" h="240">
                  <a:moveTo>
                    <a:pt x="0" y="0"/>
                  </a:moveTo>
                  <a:lnTo>
                    <a:pt x="49" y="0"/>
                  </a:lnTo>
                  <a:lnTo>
                    <a:pt x="123" y="182"/>
                  </a:lnTo>
                  <a:lnTo>
                    <a:pt x="126" y="182"/>
                  </a:lnTo>
                  <a:lnTo>
                    <a:pt x="200" y="0"/>
                  </a:lnTo>
                  <a:lnTo>
                    <a:pt x="249" y="0"/>
                  </a:lnTo>
                  <a:lnTo>
                    <a:pt x="249" y="240"/>
                  </a:lnTo>
                  <a:lnTo>
                    <a:pt x="216" y="240"/>
                  </a:lnTo>
                  <a:lnTo>
                    <a:pt x="216" y="42"/>
                  </a:lnTo>
                  <a:lnTo>
                    <a:pt x="216" y="42"/>
                  </a:lnTo>
                  <a:lnTo>
                    <a:pt x="135" y="240"/>
                  </a:lnTo>
                  <a:lnTo>
                    <a:pt x="114" y="240"/>
                  </a:lnTo>
                  <a:lnTo>
                    <a:pt x="33" y="42"/>
                  </a:lnTo>
                  <a:lnTo>
                    <a:pt x="33" y="42"/>
                  </a:lnTo>
                  <a:lnTo>
                    <a:pt x="33"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37"/>
            <p:cNvSpPr>
              <a:spLocks noEditPoints="1"/>
            </p:cNvSpPr>
            <p:nvPr userDrawn="1"/>
          </p:nvSpPr>
          <p:spPr bwMode="auto">
            <a:xfrm>
              <a:off x="13263563" y="3175"/>
              <a:ext cx="377825" cy="381000"/>
            </a:xfrm>
            <a:custGeom>
              <a:avLst/>
              <a:gdLst>
                <a:gd name="T0" fmla="*/ 119 w 238"/>
                <a:gd name="T1" fmla="*/ 42 h 240"/>
                <a:gd name="T2" fmla="*/ 72 w 238"/>
                <a:gd name="T3" fmla="*/ 151 h 240"/>
                <a:gd name="T4" fmla="*/ 163 w 238"/>
                <a:gd name="T5" fmla="*/ 151 h 240"/>
                <a:gd name="T6" fmla="*/ 119 w 238"/>
                <a:gd name="T7" fmla="*/ 42 h 240"/>
                <a:gd name="T8" fmla="*/ 119 w 238"/>
                <a:gd name="T9" fmla="*/ 42 h 240"/>
                <a:gd name="T10" fmla="*/ 105 w 238"/>
                <a:gd name="T11" fmla="*/ 0 h 240"/>
                <a:gd name="T12" fmla="*/ 135 w 238"/>
                <a:gd name="T13" fmla="*/ 0 h 240"/>
                <a:gd name="T14" fmla="*/ 238 w 238"/>
                <a:gd name="T15" fmla="*/ 240 h 240"/>
                <a:gd name="T16" fmla="*/ 200 w 238"/>
                <a:gd name="T17" fmla="*/ 240 h 240"/>
                <a:gd name="T18" fmla="*/ 175 w 238"/>
                <a:gd name="T19" fmla="*/ 179 h 240"/>
                <a:gd name="T20" fmla="*/ 61 w 238"/>
                <a:gd name="T21" fmla="*/ 179 h 240"/>
                <a:gd name="T22" fmla="*/ 37 w 238"/>
                <a:gd name="T23" fmla="*/ 240 h 240"/>
                <a:gd name="T24" fmla="*/ 0 w 238"/>
                <a:gd name="T25" fmla="*/ 240 h 240"/>
                <a:gd name="T26" fmla="*/ 105 w 238"/>
                <a:gd name="T27"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240">
                  <a:moveTo>
                    <a:pt x="119" y="42"/>
                  </a:moveTo>
                  <a:lnTo>
                    <a:pt x="72" y="151"/>
                  </a:lnTo>
                  <a:lnTo>
                    <a:pt x="163" y="151"/>
                  </a:lnTo>
                  <a:lnTo>
                    <a:pt x="119" y="42"/>
                  </a:lnTo>
                  <a:lnTo>
                    <a:pt x="119" y="42"/>
                  </a:lnTo>
                  <a:close/>
                  <a:moveTo>
                    <a:pt x="105" y="0"/>
                  </a:moveTo>
                  <a:lnTo>
                    <a:pt x="135" y="0"/>
                  </a:lnTo>
                  <a:lnTo>
                    <a:pt x="238" y="240"/>
                  </a:lnTo>
                  <a:lnTo>
                    <a:pt x="200" y="240"/>
                  </a:lnTo>
                  <a:lnTo>
                    <a:pt x="175" y="179"/>
                  </a:lnTo>
                  <a:lnTo>
                    <a:pt x="61" y="179"/>
                  </a:lnTo>
                  <a:lnTo>
                    <a:pt x="37" y="240"/>
                  </a:lnTo>
                  <a:lnTo>
                    <a:pt x="0" y="240"/>
                  </a:lnTo>
                  <a:lnTo>
                    <a:pt x="10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38"/>
            <p:cNvSpPr>
              <a:spLocks noEditPoints="1"/>
            </p:cNvSpPr>
            <p:nvPr userDrawn="1"/>
          </p:nvSpPr>
          <p:spPr bwMode="auto">
            <a:xfrm>
              <a:off x="13681075" y="3175"/>
              <a:ext cx="269875" cy="381000"/>
            </a:xfrm>
            <a:custGeom>
              <a:avLst/>
              <a:gdLst>
                <a:gd name="T0" fmla="*/ 33 w 170"/>
                <a:gd name="T1" fmla="*/ 28 h 240"/>
                <a:gd name="T2" fmla="*/ 33 w 170"/>
                <a:gd name="T3" fmla="*/ 105 h 240"/>
                <a:gd name="T4" fmla="*/ 75 w 170"/>
                <a:gd name="T5" fmla="*/ 105 h 240"/>
                <a:gd name="T6" fmla="*/ 91 w 170"/>
                <a:gd name="T7" fmla="*/ 105 h 240"/>
                <a:gd name="T8" fmla="*/ 105 w 170"/>
                <a:gd name="T9" fmla="*/ 100 h 240"/>
                <a:gd name="T10" fmla="*/ 117 w 170"/>
                <a:gd name="T11" fmla="*/ 96 h 240"/>
                <a:gd name="T12" fmla="*/ 124 w 170"/>
                <a:gd name="T13" fmla="*/ 84 h 240"/>
                <a:gd name="T14" fmla="*/ 126 w 170"/>
                <a:gd name="T15" fmla="*/ 68 h 240"/>
                <a:gd name="T16" fmla="*/ 124 w 170"/>
                <a:gd name="T17" fmla="*/ 51 h 240"/>
                <a:gd name="T18" fmla="*/ 117 w 170"/>
                <a:gd name="T19" fmla="*/ 40 h 240"/>
                <a:gd name="T20" fmla="*/ 105 w 170"/>
                <a:gd name="T21" fmla="*/ 33 h 240"/>
                <a:gd name="T22" fmla="*/ 91 w 170"/>
                <a:gd name="T23" fmla="*/ 30 h 240"/>
                <a:gd name="T24" fmla="*/ 75 w 170"/>
                <a:gd name="T25" fmla="*/ 28 h 240"/>
                <a:gd name="T26" fmla="*/ 33 w 170"/>
                <a:gd name="T27" fmla="*/ 28 h 240"/>
                <a:gd name="T28" fmla="*/ 0 w 170"/>
                <a:gd name="T29" fmla="*/ 0 h 240"/>
                <a:gd name="T30" fmla="*/ 84 w 170"/>
                <a:gd name="T31" fmla="*/ 0 h 240"/>
                <a:gd name="T32" fmla="*/ 112 w 170"/>
                <a:gd name="T33" fmla="*/ 2 h 240"/>
                <a:gd name="T34" fmla="*/ 131 w 170"/>
                <a:gd name="T35" fmla="*/ 12 h 240"/>
                <a:gd name="T36" fmla="*/ 145 w 170"/>
                <a:gd name="T37" fmla="*/ 23 h 240"/>
                <a:gd name="T38" fmla="*/ 154 w 170"/>
                <a:gd name="T39" fmla="*/ 37 h 240"/>
                <a:gd name="T40" fmla="*/ 158 w 170"/>
                <a:gd name="T41" fmla="*/ 51 h 240"/>
                <a:gd name="T42" fmla="*/ 161 w 170"/>
                <a:gd name="T43" fmla="*/ 68 h 240"/>
                <a:gd name="T44" fmla="*/ 156 w 170"/>
                <a:gd name="T45" fmla="*/ 89 h 240"/>
                <a:gd name="T46" fmla="*/ 145 w 170"/>
                <a:gd name="T47" fmla="*/ 109 h 240"/>
                <a:gd name="T48" fmla="*/ 126 w 170"/>
                <a:gd name="T49" fmla="*/ 123 h 240"/>
                <a:gd name="T50" fmla="*/ 103 w 170"/>
                <a:gd name="T51" fmla="*/ 130 h 240"/>
                <a:gd name="T52" fmla="*/ 170 w 170"/>
                <a:gd name="T53" fmla="*/ 240 h 240"/>
                <a:gd name="T54" fmla="*/ 128 w 170"/>
                <a:gd name="T55" fmla="*/ 240 h 240"/>
                <a:gd name="T56" fmla="*/ 68 w 170"/>
                <a:gd name="T57" fmla="*/ 133 h 240"/>
                <a:gd name="T58" fmla="*/ 33 w 170"/>
                <a:gd name="T59" fmla="*/ 133 h 240"/>
                <a:gd name="T60" fmla="*/ 33 w 170"/>
                <a:gd name="T61" fmla="*/ 240 h 240"/>
                <a:gd name="T62" fmla="*/ 0 w 170"/>
                <a:gd name="T63" fmla="*/ 240 h 240"/>
                <a:gd name="T64" fmla="*/ 0 w 170"/>
                <a:gd name="T6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40">
                  <a:moveTo>
                    <a:pt x="33" y="28"/>
                  </a:moveTo>
                  <a:lnTo>
                    <a:pt x="33" y="105"/>
                  </a:lnTo>
                  <a:lnTo>
                    <a:pt x="75" y="105"/>
                  </a:lnTo>
                  <a:lnTo>
                    <a:pt x="91" y="105"/>
                  </a:lnTo>
                  <a:lnTo>
                    <a:pt x="105" y="100"/>
                  </a:lnTo>
                  <a:lnTo>
                    <a:pt x="117" y="96"/>
                  </a:lnTo>
                  <a:lnTo>
                    <a:pt x="124" y="84"/>
                  </a:lnTo>
                  <a:lnTo>
                    <a:pt x="126" y="68"/>
                  </a:lnTo>
                  <a:lnTo>
                    <a:pt x="124" y="51"/>
                  </a:lnTo>
                  <a:lnTo>
                    <a:pt x="117" y="40"/>
                  </a:lnTo>
                  <a:lnTo>
                    <a:pt x="105" y="33"/>
                  </a:lnTo>
                  <a:lnTo>
                    <a:pt x="91" y="30"/>
                  </a:lnTo>
                  <a:lnTo>
                    <a:pt x="75" y="28"/>
                  </a:lnTo>
                  <a:lnTo>
                    <a:pt x="33" y="28"/>
                  </a:lnTo>
                  <a:close/>
                  <a:moveTo>
                    <a:pt x="0" y="0"/>
                  </a:moveTo>
                  <a:lnTo>
                    <a:pt x="84" y="0"/>
                  </a:lnTo>
                  <a:lnTo>
                    <a:pt x="112" y="2"/>
                  </a:lnTo>
                  <a:lnTo>
                    <a:pt x="131" y="12"/>
                  </a:lnTo>
                  <a:lnTo>
                    <a:pt x="145" y="23"/>
                  </a:lnTo>
                  <a:lnTo>
                    <a:pt x="154" y="37"/>
                  </a:lnTo>
                  <a:lnTo>
                    <a:pt x="158" y="51"/>
                  </a:lnTo>
                  <a:lnTo>
                    <a:pt x="161" y="68"/>
                  </a:lnTo>
                  <a:lnTo>
                    <a:pt x="156" y="89"/>
                  </a:lnTo>
                  <a:lnTo>
                    <a:pt x="145" y="109"/>
                  </a:lnTo>
                  <a:lnTo>
                    <a:pt x="126" y="123"/>
                  </a:lnTo>
                  <a:lnTo>
                    <a:pt x="103" y="130"/>
                  </a:lnTo>
                  <a:lnTo>
                    <a:pt x="170" y="240"/>
                  </a:lnTo>
                  <a:lnTo>
                    <a:pt x="128" y="240"/>
                  </a:lnTo>
                  <a:lnTo>
                    <a:pt x="68" y="133"/>
                  </a:lnTo>
                  <a:lnTo>
                    <a:pt x="33" y="133"/>
                  </a:lnTo>
                  <a:lnTo>
                    <a:pt x="33"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9"/>
            <p:cNvSpPr>
              <a:spLocks/>
            </p:cNvSpPr>
            <p:nvPr userDrawn="1"/>
          </p:nvSpPr>
          <p:spPr bwMode="auto">
            <a:xfrm>
              <a:off x="13958888" y="3175"/>
              <a:ext cx="295275" cy="381000"/>
            </a:xfrm>
            <a:custGeom>
              <a:avLst/>
              <a:gdLst>
                <a:gd name="T0" fmla="*/ 0 w 186"/>
                <a:gd name="T1" fmla="*/ 0 h 240"/>
                <a:gd name="T2" fmla="*/ 186 w 186"/>
                <a:gd name="T3" fmla="*/ 0 h 240"/>
                <a:gd name="T4" fmla="*/ 186 w 186"/>
                <a:gd name="T5" fmla="*/ 30 h 240"/>
                <a:gd name="T6" fmla="*/ 109 w 186"/>
                <a:gd name="T7" fmla="*/ 30 h 240"/>
                <a:gd name="T8" fmla="*/ 109 w 186"/>
                <a:gd name="T9" fmla="*/ 240 h 240"/>
                <a:gd name="T10" fmla="*/ 77 w 186"/>
                <a:gd name="T11" fmla="*/ 240 h 240"/>
                <a:gd name="T12" fmla="*/ 77 w 186"/>
                <a:gd name="T13" fmla="*/ 30 h 240"/>
                <a:gd name="T14" fmla="*/ 0 w 186"/>
                <a:gd name="T15" fmla="*/ 30 h 240"/>
                <a:gd name="T16" fmla="*/ 0 w 186"/>
                <a:gd name="T17"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240">
                  <a:moveTo>
                    <a:pt x="0" y="0"/>
                  </a:moveTo>
                  <a:lnTo>
                    <a:pt x="186" y="0"/>
                  </a:lnTo>
                  <a:lnTo>
                    <a:pt x="186" y="30"/>
                  </a:lnTo>
                  <a:lnTo>
                    <a:pt x="109" y="30"/>
                  </a:lnTo>
                  <a:lnTo>
                    <a:pt x="109" y="240"/>
                  </a:lnTo>
                  <a:lnTo>
                    <a:pt x="77" y="240"/>
                  </a:lnTo>
                  <a:lnTo>
                    <a:pt x="77" y="30"/>
                  </a:lnTo>
                  <a:lnTo>
                    <a:pt x="0" y="3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40"/>
            <p:cNvSpPr>
              <a:spLocks/>
            </p:cNvSpPr>
            <p:nvPr userDrawn="1"/>
          </p:nvSpPr>
          <p:spPr bwMode="auto">
            <a:xfrm>
              <a:off x="14298613" y="3175"/>
              <a:ext cx="254000" cy="381000"/>
            </a:xfrm>
            <a:custGeom>
              <a:avLst/>
              <a:gdLst>
                <a:gd name="T0" fmla="*/ 0 w 160"/>
                <a:gd name="T1" fmla="*/ 0 h 240"/>
                <a:gd name="T2" fmla="*/ 156 w 160"/>
                <a:gd name="T3" fmla="*/ 0 h 240"/>
                <a:gd name="T4" fmla="*/ 156 w 160"/>
                <a:gd name="T5" fmla="*/ 30 h 240"/>
                <a:gd name="T6" fmla="*/ 32 w 160"/>
                <a:gd name="T7" fmla="*/ 30 h 240"/>
                <a:gd name="T8" fmla="*/ 32 w 160"/>
                <a:gd name="T9" fmla="*/ 102 h 240"/>
                <a:gd name="T10" fmla="*/ 146 w 160"/>
                <a:gd name="T11" fmla="*/ 102 h 240"/>
                <a:gd name="T12" fmla="*/ 146 w 160"/>
                <a:gd name="T13" fmla="*/ 133 h 240"/>
                <a:gd name="T14" fmla="*/ 32 w 160"/>
                <a:gd name="T15" fmla="*/ 133 h 240"/>
                <a:gd name="T16" fmla="*/ 32 w 160"/>
                <a:gd name="T17" fmla="*/ 210 h 240"/>
                <a:gd name="T18" fmla="*/ 160 w 160"/>
                <a:gd name="T19" fmla="*/ 210 h 240"/>
                <a:gd name="T20" fmla="*/ 160 w 160"/>
                <a:gd name="T21" fmla="*/ 240 h 240"/>
                <a:gd name="T22" fmla="*/ 0 w 160"/>
                <a:gd name="T23" fmla="*/ 240 h 240"/>
                <a:gd name="T24" fmla="*/ 0 w 160"/>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240">
                  <a:moveTo>
                    <a:pt x="0" y="0"/>
                  </a:moveTo>
                  <a:lnTo>
                    <a:pt x="156" y="0"/>
                  </a:lnTo>
                  <a:lnTo>
                    <a:pt x="156" y="30"/>
                  </a:lnTo>
                  <a:lnTo>
                    <a:pt x="32" y="30"/>
                  </a:lnTo>
                  <a:lnTo>
                    <a:pt x="32" y="102"/>
                  </a:lnTo>
                  <a:lnTo>
                    <a:pt x="146" y="102"/>
                  </a:lnTo>
                  <a:lnTo>
                    <a:pt x="146" y="133"/>
                  </a:lnTo>
                  <a:lnTo>
                    <a:pt x="32" y="133"/>
                  </a:lnTo>
                  <a:lnTo>
                    <a:pt x="32" y="210"/>
                  </a:lnTo>
                  <a:lnTo>
                    <a:pt x="160" y="210"/>
                  </a:lnTo>
                  <a:lnTo>
                    <a:pt x="160"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41"/>
            <p:cNvSpPr>
              <a:spLocks noEditPoints="1"/>
            </p:cNvSpPr>
            <p:nvPr userDrawn="1"/>
          </p:nvSpPr>
          <p:spPr bwMode="auto">
            <a:xfrm>
              <a:off x="14619288" y="3175"/>
              <a:ext cx="269875" cy="381000"/>
            </a:xfrm>
            <a:custGeom>
              <a:avLst/>
              <a:gdLst>
                <a:gd name="T0" fmla="*/ 33 w 170"/>
                <a:gd name="T1" fmla="*/ 28 h 240"/>
                <a:gd name="T2" fmla="*/ 33 w 170"/>
                <a:gd name="T3" fmla="*/ 105 h 240"/>
                <a:gd name="T4" fmla="*/ 75 w 170"/>
                <a:gd name="T5" fmla="*/ 105 h 240"/>
                <a:gd name="T6" fmla="*/ 89 w 170"/>
                <a:gd name="T7" fmla="*/ 105 h 240"/>
                <a:gd name="T8" fmla="*/ 103 w 170"/>
                <a:gd name="T9" fmla="*/ 100 h 240"/>
                <a:gd name="T10" fmla="*/ 114 w 170"/>
                <a:gd name="T11" fmla="*/ 96 h 240"/>
                <a:gd name="T12" fmla="*/ 124 w 170"/>
                <a:gd name="T13" fmla="*/ 84 h 240"/>
                <a:gd name="T14" fmla="*/ 126 w 170"/>
                <a:gd name="T15" fmla="*/ 68 h 240"/>
                <a:gd name="T16" fmla="*/ 124 w 170"/>
                <a:gd name="T17" fmla="*/ 51 h 240"/>
                <a:gd name="T18" fmla="*/ 114 w 170"/>
                <a:gd name="T19" fmla="*/ 40 h 240"/>
                <a:gd name="T20" fmla="*/ 103 w 170"/>
                <a:gd name="T21" fmla="*/ 33 h 240"/>
                <a:gd name="T22" fmla="*/ 89 w 170"/>
                <a:gd name="T23" fmla="*/ 30 h 240"/>
                <a:gd name="T24" fmla="*/ 75 w 170"/>
                <a:gd name="T25" fmla="*/ 28 h 240"/>
                <a:gd name="T26" fmla="*/ 33 w 170"/>
                <a:gd name="T27" fmla="*/ 28 h 240"/>
                <a:gd name="T28" fmla="*/ 0 w 170"/>
                <a:gd name="T29" fmla="*/ 0 h 240"/>
                <a:gd name="T30" fmla="*/ 84 w 170"/>
                <a:gd name="T31" fmla="*/ 0 h 240"/>
                <a:gd name="T32" fmla="*/ 110 w 170"/>
                <a:gd name="T33" fmla="*/ 2 h 240"/>
                <a:gd name="T34" fmla="*/ 131 w 170"/>
                <a:gd name="T35" fmla="*/ 12 h 240"/>
                <a:gd name="T36" fmla="*/ 145 w 170"/>
                <a:gd name="T37" fmla="*/ 23 h 240"/>
                <a:gd name="T38" fmla="*/ 154 w 170"/>
                <a:gd name="T39" fmla="*/ 37 h 240"/>
                <a:gd name="T40" fmla="*/ 159 w 170"/>
                <a:gd name="T41" fmla="*/ 51 h 240"/>
                <a:gd name="T42" fmla="*/ 161 w 170"/>
                <a:gd name="T43" fmla="*/ 68 h 240"/>
                <a:gd name="T44" fmla="*/ 156 w 170"/>
                <a:gd name="T45" fmla="*/ 89 h 240"/>
                <a:gd name="T46" fmla="*/ 145 w 170"/>
                <a:gd name="T47" fmla="*/ 109 h 240"/>
                <a:gd name="T48" fmla="*/ 126 w 170"/>
                <a:gd name="T49" fmla="*/ 123 h 240"/>
                <a:gd name="T50" fmla="*/ 100 w 170"/>
                <a:gd name="T51" fmla="*/ 130 h 240"/>
                <a:gd name="T52" fmla="*/ 170 w 170"/>
                <a:gd name="T53" fmla="*/ 240 h 240"/>
                <a:gd name="T54" fmla="*/ 128 w 170"/>
                <a:gd name="T55" fmla="*/ 240 h 240"/>
                <a:gd name="T56" fmla="*/ 68 w 170"/>
                <a:gd name="T57" fmla="*/ 133 h 240"/>
                <a:gd name="T58" fmla="*/ 33 w 170"/>
                <a:gd name="T59" fmla="*/ 133 h 240"/>
                <a:gd name="T60" fmla="*/ 33 w 170"/>
                <a:gd name="T61" fmla="*/ 240 h 240"/>
                <a:gd name="T62" fmla="*/ 0 w 170"/>
                <a:gd name="T63" fmla="*/ 240 h 240"/>
                <a:gd name="T64" fmla="*/ 0 w 170"/>
                <a:gd name="T6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40">
                  <a:moveTo>
                    <a:pt x="33" y="28"/>
                  </a:moveTo>
                  <a:lnTo>
                    <a:pt x="33" y="105"/>
                  </a:lnTo>
                  <a:lnTo>
                    <a:pt x="75" y="105"/>
                  </a:lnTo>
                  <a:lnTo>
                    <a:pt x="89" y="105"/>
                  </a:lnTo>
                  <a:lnTo>
                    <a:pt x="103" y="100"/>
                  </a:lnTo>
                  <a:lnTo>
                    <a:pt x="114" y="96"/>
                  </a:lnTo>
                  <a:lnTo>
                    <a:pt x="124" y="84"/>
                  </a:lnTo>
                  <a:lnTo>
                    <a:pt x="126" y="68"/>
                  </a:lnTo>
                  <a:lnTo>
                    <a:pt x="124" y="51"/>
                  </a:lnTo>
                  <a:lnTo>
                    <a:pt x="114" y="40"/>
                  </a:lnTo>
                  <a:lnTo>
                    <a:pt x="103" y="33"/>
                  </a:lnTo>
                  <a:lnTo>
                    <a:pt x="89" y="30"/>
                  </a:lnTo>
                  <a:lnTo>
                    <a:pt x="75" y="28"/>
                  </a:lnTo>
                  <a:lnTo>
                    <a:pt x="33" y="28"/>
                  </a:lnTo>
                  <a:close/>
                  <a:moveTo>
                    <a:pt x="0" y="0"/>
                  </a:moveTo>
                  <a:lnTo>
                    <a:pt x="84" y="0"/>
                  </a:lnTo>
                  <a:lnTo>
                    <a:pt x="110" y="2"/>
                  </a:lnTo>
                  <a:lnTo>
                    <a:pt x="131" y="12"/>
                  </a:lnTo>
                  <a:lnTo>
                    <a:pt x="145" y="23"/>
                  </a:lnTo>
                  <a:lnTo>
                    <a:pt x="154" y="37"/>
                  </a:lnTo>
                  <a:lnTo>
                    <a:pt x="159" y="51"/>
                  </a:lnTo>
                  <a:lnTo>
                    <a:pt x="161" y="68"/>
                  </a:lnTo>
                  <a:lnTo>
                    <a:pt x="156" y="89"/>
                  </a:lnTo>
                  <a:lnTo>
                    <a:pt x="145" y="109"/>
                  </a:lnTo>
                  <a:lnTo>
                    <a:pt x="126" y="123"/>
                  </a:lnTo>
                  <a:lnTo>
                    <a:pt x="100" y="130"/>
                  </a:lnTo>
                  <a:lnTo>
                    <a:pt x="170" y="240"/>
                  </a:lnTo>
                  <a:lnTo>
                    <a:pt x="128" y="240"/>
                  </a:lnTo>
                  <a:lnTo>
                    <a:pt x="68" y="133"/>
                  </a:lnTo>
                  <a:lnTo>
                    <a:pt x="33" y="133"/>
                  </a:lnTo>
                  <a:lnTo>
                    <a:pt x="33"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2"/>
            <p:cNvSpPr>
              <a:spLocks/>
            </p:cNvSpPr>
            <p:nvPr userDrawn="1"/>
          </p:nvSpPr>
          <p:spPr bwMode="auto">
            <a:xfrm>
              <a:off x="15030450" y="3175"/>
              <a:ext cx="512763" cy="381000"/>
            </a:xfrm>
            <a:custGeom>
              <a:avLst/>
              <a:gdLst>
                <a:gd name="T0" fmla="*/ 0 w 323"/>
                <a:gd name="T1" fmla="*/ 0 h 240"/>
                <a:gd name="T2" fmla="*/ 35 w 323"/>
                <a:gd name="T3" fmla="*/ 0 h 240"/>
                <a:gd name="T4" fmla="*/ 86 w 323"/>
                <a:gd name="T5" fmla="*/ 191 h 240"/>
                <a:gd name="T6" fmla="*/ 86 w 323"/>
                <a:gd name="T7" fmla="*/ 191 h 240"/>
                <a:gd name="T8" fmla="*/ 144 w 323"/>
                <a:gd name="T9" fmla="*/ 0 h 240"/>
                <a:gd name="T10" fmla="*/ 181 w 323"/>
                <a:gd name="T11" fmla="*/ 0 h 240"/>
                <a:gd name="T12" fmla="*/ 237 w 323"/>
                <a:gd name="T13" fmla="*/ 191 h 240"/>
                <a:gd name="T14" fmla="*/ 237 w 323"/>
                <a:gd name="T15" fmla="*/ 191 h 240"/>
                <a:gd name="T16" fmla="*/ 291 w 323"/>
                <a:gd name="T17" fmla="*/ 0 h 240"/>
                <a:gd name="T18" fmla="*/ 323 w 323"/>
                <a:gd name="T19" fmla="*/ 0 h 240"/>
                <a:gd name="T20" fmla="*/ 253 w 323"/>
                <a:gd name="T21" fmla="*/ 240 h 240"/>
                <a:gd name="T22" fmla="*/ 221 w 323"/>
                <a:gd name="T23" fmla="*/ 240 h 240"/>
                <a:gd name="T24" fmla="*/ 163 w 323"/>
                <a:gd name="T25" fmla="*/ 44 h 240"/>
                <a:gd name="T26" fmla="*/ 160 w 323"/>
                <a:gd name="T27" fmla="*/ 44 h 240"/>
                <a:gd name="T28" fmla="*/ 104 w 323"/>
                <a:gd name="T29" fmla="*/ 240 h 240"/>
                <a:gd name="T30" fmla="*/ 69 w 323"/>
                <a:gd name="T31" fmla="*/ 240 h 240"/>
                <a:gd name="T32" fmla="*/ 0 w 323"/>
                <a:gd name="T3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3" h="240">
                  <a:moveTo>
                    <a:pt x="0" y="0"/>
                  </a:moveTo>
                  <a:lnTo>
                    <a:pt x="35" y="0"/>
                  </a:lnTo>
                  <a:lnTo>
                    <a:pt x="86" y="191"/>
                  </a:lnTo>
                  <a:lnTo>
                    <a:pt x="86" y="191"/>
                  </a:lnTo>
                  <a:lnTo>
                    <a:pt x="144" y="0"/>
                  </a:lnTo>
                  <a:lnTo>
                    <a:pt x="181" y="0"/>
                  </a:lnTo>
                  <a:lnTo>
                    <a:pt x="237" y="191"/>
                  </a:lnTo>
                  <a:lnTo>
                    <a:pt x="237" y="191"/>
                  </a:lnTo>
                  <a:lnTo>
                    <a:pt x="291" y="0"/>
                  </a:lnTo>
                  <a:lnTo>
                    <a:pt x="323" y="0"/>
                  </a:lnTo>
                  <a:lnTo>
                    <a:pt x="253" y="240"/>
                  </a:lnTo>
                  <a:lnTo>
                    <a:pt x="221" y="240"/>
                  </a:lnTo>
                  <a:lnTo>
                    <a:pt x="163" y="44"/>
                  </a:lnTo>
                  <a:lnTo>
                    <a:pt x="160" y="44"/>
                  </a:lnTo>
                  <a:lnTo>
                    <a:pt x="104" y="240"/>
                  </a:lnTo>
                  <a:lnTo>
                    <a:pt x="69"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3"/>
            <p:cNvSpPr>
              <a:spLocks noEditPoints="1"/>
            </p:cNvSpPr>
            <p:nvPr userDrawn="1"/>
          </p:nvSpPr>
          <p:spPr bwMode="auto">
            <a:xfrm>
              <a:off x="15562263" y="-7938"/>
              <a:ext cx="395288" cy="400050"/>
            </a:xfrm>
            <a:custGeom>
              <a:avLst/>
              <a:gdLst>
                <a:gd name="T0" fmla="*/ 123 w 249"/>
                <a:gd name="T1" fmla="*/ 33 h 252"/>
                <a:gd name="T2" fmla="*/ 93 w 249"/>
                <a:gd name="T3" fmla="*/ 37 h 252"/>
                <a:gd name="T4" fmla="*/ 70 w 249"/>
                <a:gd name="T5" fmla="*/ 49 h 252"/>
                <a:gd name="T6" fmla="*/ 51 w 249"/>
                <a:gd name="T7" fmla="*/ 70 h 252"/>
                <a:gd name="T8" fmla="*/ 37 w 249"/>
                <a:gd name="T9" fmla="*/ 98 h 252"/>
                <a:gd name="T10" fmla="*/ 35 w 249"/>
                <a:gd name="T11" fmla="*/ 126 h 252"/>
                <a:gd name="T12" fmla="*/ 37 w 249"/>
                <a:gd name="T13" fmla="*/ 156 h 252"/>
                <a:gd name="T14" fmla="*/ 51 w 249"/>
                <a:gd name="T15" fmla="*/ 182 h 252"/>
                <a:gd name="T16" fmla="*/ 70 w 249"/>
                <a:gd name="T17" fmla="*/ 203 h 252"/>
                <a:gd name="T18" fmla="*/ 93 w 249"/>
                <a:gd name="T19" fmla="*/ 217 h 252"/>
                <a:gd name="T20" fmla="*/ 123 w 249"/>
                <a:gd name="T21" fmla="*/ 221 h 252"/>
                <a:gd name="T22" fmla="*/ 153 w 249"/>
                <a:gd name="T23" fmla="*/ 217 h 252"/>
                <a:gd name="T24" fmla="*/ 179 w 249"/>
                <a:gd name="T25" fmla="*/ 203 h 252"/>
                <a:gd name="T26" fmla="*/ 198 w 249"/>
                <a:gd name="T27" fmla="*/ 182 h 252"/>
                <a:gd name="T28" fmla="*/ 209 w 249"/>
                <a:gd name="T29" fmla="*/ 156 h 252"/>
                <a:gd name="T30" fmla="*/ 214 w 249"/>
                <a:gd name="T31" fmla="*/ 126 h 252"/>
                <a:gd name="T32" fmla="*/ 209 w 249"/>
                <a:gd name="T33" fmla="*/ 98 h 252"/>
                <a:gd name="T34" fmla="*/ 198 w 249"/>
                <a:gd name="T35" fmla="*/ 70 h 252"/>
                <a:gd name="T36" fmla="*/ 179 w 249"/>
                <a:gd name="T37" fmla="*/ 49 h 252"/>
                <a:gd name="T38" fmla="*/ 153 w 249"/>
                <a:gd name="T39" fmla="*/ 37 h 252"/>
                <a:gd name="T40" fmla="*/ 123 w 249"/>
                <a:gd name="T41" fmla="*/ 33 h 252"/>
                <a:gd name="T42" fmla="*/ 123 w 249"/>
                <a:gd name="T43" fmla="*/ 0 h 252"/>
                <a:gd name="T44" fmla="*/ 165 w 249"/>
                <a:gd name="T45" fmla="*/ 7 h 252"/>
                <a:gd name="T46" fmla="*/ 200 w 249"/>
                <a:gd name="T47" fmla="*/ 26 h 252"/>
                <a:gd name="T48" fmla="*/ 226 w 249"/>
                <a:gd name="T49" fmla="*/ 51 h 252"/>
                <a:gd name="T50" fmla="*/ 242 w 249"/>
                <a:gd name="T51" fmla="*/ 86 h 252"/>
                <a:gd name="T52" fmla="*/ 249 w 249"/>
                <a:gd name="T53" fmla="*/ 126 h 252"/>
                <a:gd name="T54" fmla="*/ 242 w 249"/>
                <a:gd name="T55" fmla="*/ 168 h 252"/>
                <a:gd name="T56" fmla="*/ 226 w 249"/>
                <a:gd name="T57" fmla="*/ 203 h 252"/>
                <a:gd name="T58" fmla="*/ 200 w 249"/>
                <a:gd name="T59" fmla="*/ 228 h 252"/>
                <a:gd name="T60" fmla="*/ 165 w 249"/>
                <a:gd name="T61" fmla="*/ 247 h 252"/>
                <a:gd name="T62" fmla="*/ 123 w 249"/>
                <a:gd name="T63" fmla="*/ 252 h 252"/>
                <a:gd name="T64" fmla="*/ 84 w 249"/>
                <a:gd name="T65" fmla="*/ 247 h 252"/>
                <a:gd name="T66" fmla="*/ 49 w 249"/>
                <a:gd name="T67" fmla="*/ 228 h 252"/>
                <a:gd name="T68" fmla="*/ 23 w 249"/>
                <a:gd name="T69" fmla="*/ 203 h 252"/>
                <a:gd name="T70" fmla="*/ 4 w 249"/>
                <a:gd name="T71" fmla="*/ 168 h 252"/>
                <a:gd name="T72" fmla="*/ 0 w 249"/>
                <a:gd name="T73" fmla="*/ 126 h 252"/>
                <a:gd name="T74" fmla="*/ 4 w 249"/>
                <a:gd name="T75" fmla="*/ 86 h 252"/>
                <a:gd name="T76" fmla="*/ 23 w 249"/>
                <a:gd name="T77" fmla="*/ 51 h 252"/>
                <a:gd name="T78" fmla="*/ 49 w 249"/>
                <a:gd name="T79" fmla="*/ 26 h 252"/>
                <a:gd name="T80" fmla="*/ 84 w 249"/>
                <a:gd name="T81" fmla="*/ 7 h 252"/>
                <a:gd name="T82" fmla="*/ 123 w 249"/>
                <a:gd name="T8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52">
                  <a:moveTo>
                    <a:pt x="123" y="33"/>
                  </a:moveTo>
                  <a:lnTo>
                    <a:pt x="93" y="37"/>
                  </a:lnTo>
                  <a:lnTo>
                    <a:pt x="70" y="49"/>
                  </a:lnTo>
                  <a:lnTo>
                    <a:pt x="51" y="70"/>
                  </a:lnTo>
                  <a:lnTo>
                    <a:pt x="37" y="98"/>
                  </a:lnTo>
                  <a:lnTo>
                    <a:pt x="35" y="126"/>
                  </a:lnTo>
                  <a:lnTo>
                    <a:pt x="37" y="156"/>
                  </a:lnTo>
                  <a:lnTo>
                    <a:pt x="51" y="182"/>
                  </a:lnTo>
                  <a:lnTo>
                    <a:pt x="70" y="203"/>
                  </a:lnTo>
                  <a:lnTo>
                    <a:pt x="93" y="217"/>
                  </a:lnTo>
                  <a:lnTo>
                    <a:pt x="123" y="221"/>
                  </a:lnTo>
                  <a:lnTo>
                    <a:pt x="153" y="217"/>
                  </a:lnTo>
                  <a:lnTo>
                    <a:pt x="179" y="203"/>
                  </a:lnTo>
                  <a:lnTo>
                    <a:pt x="198" y="182"/>
                  </a:lnTo>
                  <a:lnTo>
                    <a:pt x="209" y="156"/>
                  </a:lnTo>
                  <a:lnTo>
                    <a:pt x="214" y="126"/>
                  </a:lnTo>
                  <a:lnTo>
                    <a:pt x="209" y="98"/>
                  </a:lnTo>
                  <a:lnTo>
                    <a:pt x="198" y="70"/>
                  </a:lnTo>
                  <a:lnTo>
                    <a:pt x="179" y="49"/>
                  </a:lnTo>
                  <a:lnTo>
                    <a:pt x="153" y="37"/>
                  </a:lnTo>
                  <a:lnTo>
                    <a:pt x="123" y="33"/>
                  </a:lnTo>
                  <a:close/>
                  <a:moveTo>
                    <a:pt x="123" y="0"/>
                  </a:moveTo>
                  <a:lnTo>
                    <a:pt x="165" y="7"/>
                  </a:lnTo>
                  <a:lnTo>
                    <a:pt x="200" y="26"/>
                  </a:lnTo>
                  <a:lnTo>
                    <a:pt x="226" y="51"/>
                  </a:lnTo>
                  <a:lnTo>
                    <a:pt x="242" y="86"/>
                  </a:lnTo>
                  <a:lnTo>
                    <a:pt x="249" y="126"/>
                  </a:lnTo>
                  <a:lnTo>
                    <a:pt x="242" y="168"/>
                  </a:lnTo>
                  <a:lnTo>
                    <a:pt x="226" y="203"/>
                  </a:lnTo>
                  <a:lnTo>
                    <a:pt x="200" y="228"/>
                  </a:lnTo>
                  <a:lnTo>
                    <a:pt x="165" y="247"/>
                  </a:lnTo>
                  <a:lnTo>
                    <a:pt x="123" y="252"/>
                  </a:lnTo>
                  <a:lnTo>
                    <a:pt x="84" y="247"/>
                  </a:lnTo>
                  <a:lnTo>
                    <a:pt x="49" y="228"/>
                  </a:lnTo>
                  <a:lnTo>
                    <a:pt x="23" y="203"/>
                  </a:lnTo>
                  <a:lnTo>
                    <a:pt x="4" y="168"/>
                  </a:lnTo>
                  <a:lnTo>
                    <a:pt x="0" y="126"/>
                  </a:lnTo>
                  <a:lnTo>
                    <a:pt x="4" y="86"/>
                  </a:lnTo>
                  <a:lnTo>
                    <a:pt x="23" y="51"/>
                  </a:lnTo>
                  <a:lnTo>
                    <a:pt x="49" y="26"/>
                  </a:lnTo>
                  <a:lnTo>
                    <a:pt x="84" y="7"/>
                  </a:lnTo>
                  <a:lnTo>
                    <a:pt x="12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4"/>
            <p:cNvSpPr>
              <a:spLocks noEditPoints="1"/>
            </p:cNvSpPr>
            <p:nvPr userDrawn="1"/>
          </p:nvSpPr>
          <p:spPr bwMode="auto">
            <a:xfrm>
              <a:off x="16024225" y="3175"/>
              <a:ext cx="269875" cy="381000"/>
            </a:xfrm>
            <a:custGeom>
              <a:avLst/>
              <a:gdLst>
                <a:gd name="T0" fmla="*/ 32 w 170"/>
                <a:gd name="T1" fmla="*/ 28 h 240"/>
                <a:gd name="T2" fmla="*/ 32 w 170"/>
                <a:gd name="T3" fmla="*/ 105 h 240"/>
                <a:gd name="T4" fmla="*/ 74 w 170"/>
                <a:gd name="T5" fmla="*/ 105 h 240"/>
                <a:gd name="T6" fmla="*/ 88 w 170"/>
                <a:gd name="T7" fmla="*/ 105 h 240"/>
                <a:gd name="T8" fmla="*/ 102 w 170"/>
                <a:gd name="T9" fmla="*/ 100 h 240"/>
                <a:gd name="T10" fmla="*/ 114 w 170"/>
                <a:gd name="T11" fmla="*/ 96 h 240"/>
                <a:gd name="T12" fmla="*/ 123 w 170"/>
                <a:gd name="T13" fmla="*/ 84 h 240"/>
                <a:gd name="T14" fmla="*/ 125 w 170"/>
                <a:gd name="T15" fmla="*/ 68 h 240"/>
                <a:gd name="T16" fmla="*/ 123 w 170"/>
                <a:gd name="T17" fmla="*/ 51 h 240"/>
                <a:gd name="T18" fmla="*/ 114 w 170"/>
                <a:gd name="T19" fmla="*/ 40 h 240"/>
                <a:gd name="T20" fmla="*/ 102 w 170"/>
                <a:gd name="T21" fmla="*/ 33 h 240"/>
                <a:gd name="T22" fmla="*/ 88 w 170"/>
                <a:gd name="T23" fmla="*/ 30 h 240"/>
                <a:gd name="T24" fmla="*/ 74 w 170"/>
                <a:gd name="T25" fmla="*/ 28 h 240"/>
                <a:gd name="T26" fmla="*/ 32 w 170"/>
                <a:gd name="T27" fmla="*/ 28 h 240"/>
                <a:gd name="T28" fmla="*/ 0 w 170"/>
                <a:gd name="T29" fmla="*/ 0 h 240"/>
                <a:gd name="T30" fmla="*/ 83 w 170"/>
                <a:gd name="T31" fmla="*/ 0 h 240"/>
                <a:gd name="T32" fmla="*/ 109 w 170"/>
                <a:gd name="T33" fmla="*/ 2 h 240"/>
                <a:gd name="T34" fmla="*/ 130 w 170"/>
                <a:gd name="T35" fmla="*/ 12 h 240"/>
                <a:gd name="T36" fmla="*/ 144 w 170"/>
                <a:gd name="T37" fmla="*/ 23 h 240"/>
                <a:gd name="T38" fmla="*/ 153 w 170"/>
                <a:gd name="T39" fmla="*/ 37 h 240"/>
                <a:gd name="T40" fmla="*/ 158 w 170"/>
                <a:gd name="T41" fmla="*/ 51 h 240"/>
                <a:gd name="T42" fmla="*/ 160 w 170"/>
                <a:gd name="T43" fmla="*/ 68 h 240"/>
                <a:gd name="T44" fmla="*/ 156 w 170"/>
                <a:gd name="T45" fmla="*/ 89 h 240"/>
                <a:gd name="T46" fmla="*/ 144 w 170"/>
                <a:gd name="T47" fmla="*/ 109 h 240"/>
                <a:gd name="T48" fmla="*/ 125 w 170"/>
                <a:gd name="T49" fmla="*/ 123 h 240"/>
                <a:gd name="T50" fmla="*/ 100 w 170"/>
                <a:gd name="T51" fmla="*/ 130 h 240"/>
                <a:gd name="T52" fmla="*/ 170 w 170"/>
                <a:gd name="T53" fmla="*/ 240 h 240"/>
                <a:gd name="T54" fmla="*/ 128 w 170"/>
                <a:gd name="T55" fmla="*/ 240 h 240"/>
                <a:gd name="T56" fmla="*/ 67 w 170"/>
                <a:gd name="T57" fmla="*/ 133 h 240"/>
                <a:gd name="T58" fmla="*/ 32 w 170"/>
                <a:gd name="T59" fmla="*/ 133 h 240"/>
                <a:gd name="T60" fmla="*/ 32 w 170"/>
                <a:gd name="T61" fmla="*/ 240 h 240"/>
                <a:gd name="T62" fmla="*/ 0 w 170"/>
                <a:gd name="T63" fmla="*/ 240 h 240"/>
                <a:gd name="T64" fmla="*/ 0 w 170"/>
                <a:gd name="T6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40">
                  <a:moveTo>
                    <a:pt x="32" y="28"/>
                  </a:moveTo>
                  <a:lnTo>
                    <a:pt x="32" y="105"/>
                  </a:lnTo>
                  <a:lnTo>
                    <a:pt x="74" y="105"/>
                  </a:lnTo>
                  <a:lnTo>
                    <a:pt x="88" y="105"/>
                  </a:lnTo>
                  <a:lnTo>
                    <a:pt x="102" y="100"/>
                  </a:lnTo>
                  <a:lnTo>
                    <a:pt x="114" y="96"/>
                  </a:lnTo>
                  <a:lnTo>
                    <a:pt x="123" y="84"/>
                  </a:lnTo>
                  <a:lnTo>
                    <a:pt x="125" y="68"/>
                  </a:lnTo>
                  <a:lnTo>
                    <a:pt x="123" y="51"/>
                  </a:lnTo>
                  <a:lnTo>
                    <a:pt x="114" y="40"/>
                  </a:lnTo>
                  <a:lnTo>
                    <a:pt x="102" y="33"/>
                  </a:lnTo>
                  <a:lnTo>
                    <a:pt x="88" y="30"/>
                  </a:lnTo>
                  <a:lnTo>
                    <a:pt x="74" y="28"/>
                  </a:lnTo>
                  <a:lnTo>
                    <a:pt x="32" y="28"/>
                  </a:lnTo>
                  <a:close/>
                  <a:moveTo>
                    <a:pt x="0" y="0"/>
                  </a:moveTo>
                  <a:lnTo>
                    <a:pt x="83" y="0"/>
                  </a:lnTo>
                  <a:lnTo>
                    <a:pt x="109" y="2"/>
                  </a:lnTo>
                  <a:lnTo>
                    <a:pt x="130" y="12"/>
                  </a:lnTo>
                  <a:lnTo>
                    <a:pt x="144" y="23"/>
                  </a:lnTo>
                  <a:lnTo>
                    <a:pt x="153" y="37"/>
                  </a:lnTo>
                  <a:lnTo>
                    <a:pt x="158" y="51"/>
                  </a:lnTo>
                  <a:lnTo>
                    <a:pt x="160" y="68"/>
                  </a:lnTo>
                  <a:lnTo>
                    <a:pt x="156" y="89"/>
                  </a:lnTo>
                  <a:lnTo>
                    <a:pt x="144" y="109"/>
                  </a:lnTo>
                  <a:lnTo>
                    <a:pt x="125" y="123"/>
                  </a:lnTo>
                  <a:lnTo>
                    <a:pt x="100" y="130"/>
                  </a:lnTo>
                  <a:lnTo>
                    <a:pt x="170" y="240"/>
                  </a:lnTo>
                  <a:lnTo>
                    <a:pt x="128" y="240"/>
                  </a:lnTo>
                  <a:lnTo>
                    <a:pt x="67" y="133"/>
                  </a:lnTo>
                  <a:lnTo>
                    <a:pt x="32" y="133"/>
                  </a:lnTo>
                  <a:lnTo>
                    <a:pt x="32"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5"/>
            <p:cNvSpPr>
              <a:spLocks/>
            </p:cNvSpPr>
            <p:nvPr userDrawn="1"/>
          </p:nvSpPr>
          <p:spPr bwMode="auto">
            <a:xfrm>
              <a:off x="16341725" y="3175"/>
              <a:ext cx="225425" cy="381000"/>
            </a:xfrm>
            <a:custGeom>
              <a:avLst/>
              <a:gdLst>
                <a:gd name="T0" fmla="*/ 0 w 142"/>
                <a:gd name="T1" fmla="*/ 0 h 240"/>
                <a:gd name="T2" fmla="*/ 32 w 142"/>
                <a:gd name="T3" fmla="*/ 0 h 240"/>
                <a:gd name="T4" fmla="*/ 32 w 142"/>
                <a:gd name="T5" fmla="*/ 210 h 240"/>
                <a:gd name="T6" fmla="*/ 142 w 142"/>
                <a:gd name="T7" fmla="*/ 210 h 240"/>
                <a:gd name="T8" fmla="*/ 142 w 142"/>
                <a:gd name="T9" fmla="*/ 240 h 240"/>
                <a:gd name="T10" fmla="*/ 0 w 142"/>
                <a:gd name="T11" fmla="*/ 240 h 240"/>
                <a:gd name="T12" fmla="*/ 0 w 142"/>
                <a:gd name="T13" fmla="*/ 0 h 240"/>
              </a:gdLst>
              <a:ahLst/>
              <a:cxnLst>
                <a:cxn ang="0">
                  <a:pos x="T0" y="T1"/>
                </a:cxn>
                <a:cxn ang="0">
                  <a:pos x="T2" y="T3"/>
                </a:cxn>
                <a:cxn ang="0">
                  <a:pos x="T4" y="T5"/>
                </a:cxn>
                <a:cxn ang="0">
                  <a:pos x="T6" y="T7"/>
                </a:cxn>
                <a:cxn ang="0">
                  <a:pos x="T8" y="T9"/>
                </a:cxn>
                <a:cxn ang="0">
                  <a:pos x="T10" y="T11"/>
                </a:cxn>
                <a:cxn ang="0">
                  <a:pos x="T12" y="T13"/>
                </a:cxn>
              </a:cxnLst>
              <a:rect l="0" t="0" r="r" b="b"/>
              <a:pathLst>
                <a:path w="142" h="240">
                  <a:moveTo>
                    <a:pt x="0" y="0"/>
                  </a:moveTo>
                  <a:lnTo>
                    <a:pt x="32" y="0"/>
                  </a:lnTo>
                  <a:lnTo>
                    <a:pt x="32" y="210"/>
                  </a:lnTo>
                  <a:lnTo>
                    <a:pt x="142" y="210"/>
                  </a:lnTo>
                  <a:lnTo>
                    <a:pt x="142"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6"/>
            <p:cNvSpPr>
              <a:spLocks noEditPoints="1"/>
            </p:cNvSpPr>
            <p:nvPr userDrawn="1"/>
          </p:nvSpPr>
          <p:spPr bwMode="auto">
            <a:xfrm>
              <a:off x="16603663" y="3175"/>
              <a:ext cx="328613" cy="381000"/>
            </a:xfrm>
            <a:custGeom>
              <a:avLst/>
              <a:gdLst>
                <a:gd name="T0" fmla="*/ 33 w 207"/>
                <a:gd name="T1" fmla="*/ 30 h 240"/>
                <a:gd name="T2" fmla="*/ 33 w 207"/>
                <a:gd name="T3" fmla="*/ 210 h 240"/>
                <a:gd name="T4" fmla="*/ 72 w 207"/>
                <a:gd name="T5" fmla="*/ 210 h 240"/>
                <a:gd name="T6" fmla="*/ 105 w 207"/>
                <a:gd name="T7" fmla="*/ 205 h 240"/>
                <a:gd name="T8" fmla="*/ 133 w 207"/>
                <a:gd name="T9" fmla="*/ 193 h 240"/>
                <a:gd name="T10" fmla="*/ 154 w 207"/>
                <a:gd name="T11" fmla="*/ 177 h 240"/>
                <a:gd name="T12" fmla="*/ 168 w 207"/>
                <a:gd name="T13" fmla="*/ 151 h 240"/>
                <a:gd name="T14" fmla="*/ 175 w 207"/>
                <a:gd name="T15" fmla="*/ 119 h 240"/>
                <a:gd name="T16" fmla="*/ 172 w 207"/>
                <a:gd name="T17" fmla="*/ 105 h 240"/>
                <a:gd name="T18" fmla="*/ 170 w 207"/>
                <a:gd name="T19" fmla="*/ 89 h 240"/>
                <a:gd name="T20" fmla="*/ 161 w 207"/>
                <a:gd name="T21" fmla="*/ 72 h 240"/>
                <a:gd name="T22" fmla="*/ 149 w 207"/>
                <a:gd name="T23" fmla="*/ 56 h 240"/>
                <a:gd name="T24" fmla="*/ 133 w 207"/>
                <a:gd name="T25" fmla="*/ 42 h 240"/>
                <a:gd name="T26" fmla="*/ 109 w 207"/>
                <a:gd name="T27" fmla="*/ 35 h 240"/>
                <a:gd name="T28" fmla="*/ 82 w 207"/>
                <a:gd name="T29" fmla="*/ 30 h 240"/>
                <a:gd name="T30" fmla="*/ 33 w 207"/>
                <a:gd name="T31" fmla="*/ 30 h 240"/>
                <a:gd name="T32" fmla="*/ 0 w 207"/>
                <a:gd name="T33" fmla="*/ 0 h 240"/>
                <a:gd name="T34" fmla="*/ 84 w 207"/>
                <a:gd name="T35" fmla="*/ 0 h 240"/>
                <a:gd name="T36" fmla="*/ 121 w 207"/>
                <a:gd name="T37" fmla="*/ 5 h 240"/>
                <a:gd name="T38" fmla="*/ 151 w 207"/>
                <a:gd name="T39" fmla="*/ 16 h 240"/>
                <a:gd name="T40" fmla="*/ 175 w 207"/>
                <a:gd name="T41" fmla="*/ 33 h 240"/>
                <a:gd name="T42" fmla="*/ 191 w 207"/>
                <a:gd name="T43" fmla="*/ 54 h 240"/>
                <a:gd name="T44" fmla="*/ 200 w 207"/>
                <a:gd name="T45" fmla="*/ 77 h 240"/>
                <a:gd name="T46" fmla="*/ 207 w 207"/>
                <a:gd name="T47" fmla="*/ 100 h 240"/>
                <a:gd name="T48" fmla="*/ 207 w 207"/>
                <a:gd name="T49" fmla="*/ 119 h 240"/>
                <a:gd name="T50" fmla="*/ 205 w 207"/>
                <a:gd name="T51" fmla="*/ 149 h 240"/>
                <a:gd name="T52" fmla="*/ 193 w 207"/>
                <a:gd name="T53" fmla="*/ 177 h 240"/>
                <a:gd name="T54" fmla="*/ 175 w 207"/>
                <a:gd name="T55" fmla="*/ 203 h 240"/>
                <a:gd name="T56" fmla="*/ 149 w 207"/>
                <a:gd name="T57" fmla="*/ 221 h 240"/>
                <a:gd name="T58" fmla="*/ 116 w 207"/>
                <a:gd name="T59" fmla="*/ 235 h 240"/>
                <a:gd name="T60" fmla="*/ 77 w 207"/>
                <a:gd name="T61" fmla="*/ 240 h 240"/>
                <a:gd name="T62" fmla="*/ 0 w 207"/>
                <a:gd name="T63" fmla="*/ 240 h 240"/>
                <a:gd name="T64" fmla="*/ 0 w 207"/>
                <a:gd name="T6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7" h="240">
                  <a:moveTo>
                    <a:pt x="33" y="30"/>
                  </a:moveTo>
                  <a:lnTo>
                    <a:pt x="33" y="210"/>
                  </a:lnTo>
                  <a:lnTo>
                    <a:pt x="72" y="210"/>
                  </a:lnTo>
                  <a:lnTo>
                    <a:pt x="105" y="205"/>
                  </a:lnTo>
                  <a:lnTo>
                    <a:pt x="133" y="193"/>
                  </a:lnTo>
                  <a:lnTo>
                    <a:pt x="154" y="177"/>
                  </a:lnTo>
                  <a:lnTo>
                    <a:pt x="168" y="151"/>
                  </a:lnTo>
                  <a:lnTo>
                    <a:pt x="175" y="119"/>
                  </a:lnTo>
                  <a:lnTo>
                    <a:pt x="172" y="105"/>
                  </a:lnTo>
                  <a:lnTo>
                    <a:pt x="170" y="89"/>
                  </a:lnTo>
                  <a:lnTo>
                    <a:pt x="161" y="72"/>
                  </a:lnTo>
                  <a:lnTo>
                    <a:pt x="149" y="56"/>
                  </a:lnTo>
                  <a:lnTo>
                    <a:pt x="133" y="42"/>
                  </a:lnTo>
                  <a:lnTo>
                    <a:pt x="109" y="35"/>
                  </a:lnTo>
                  <a:lnTo>
                    <a:pt x="82" y="30"/>
                  </a:lnTo>
                  <a:lnTo>
                    <a:pt x="33" y="30"/>
                  </a:lnTo>
                  <a:close/>
                  <a:moveTo>
                    <a:pt x="0" y="0"/>
                  </a:moveTo>
                  <a:lnTo>
                    <a:pt x="84" y="0"/>
                  </a:lnTo>
                  <a:lnTo>
                    <a:pt x="121" y="5"/>
                  </a:lnTo>
                  <a:lnTo>
                    <a:pt x="151" y="16"/>
                  </a:lnTo>
                  <a:lnTo>
                    <a:pt x="175" y="33"/>
                  </a:lnTo>
                  <a:lnTo>
                    <a:pt x="191" y="54"/>
                  </a:lnTo>
                  <a:lnTo>
                    <a:pt x="200" y="77"/>
                  </a:lnTo>
                  <a:lnTo>
                    <a:pt x="207" y="100"/>
                  </a:lnTo>
                  <a:lnTo>
                    <a:pt x="207" y="119"/>
                  </a:lnTo>
                  <a:lnTo>
                    <a:pt x="205" y="149"/>
                  </a:lnTo>
                  <a:lnTo>
                    <a:pt x="193" y="177"/>
                  </a:lnTo>
                  <a:lnTo>
                    <a:pt x="175" y="203"/>
                  </a:lnTo>
                  <a:lnTo>
                    <a:pt x="149" y="221"/>
                  </a:lnTo>
                  <a:lnTo>
                    <a:pt x="116" y="235"/>
                  </a:lnTo>
                  <a:lnTo>
                    <a:pt x="77"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53" name="Group 52"/>
            <p:cNvGrpSpPr/>
            <p:nvPr userDrawn="1"/>
          </p:nvGrpSpPr>
          <p:grpSpPr>
            <a:xfrm>
              <a:off x="7003917" y="-481263"/>
              <a:ext cx="2430980" cy="875636"/>
              <a:chOff x="271463" y="2852738"/>
              <a:chExt cx="3190876" cy="1149350"/>
            </a:xfrm>
          </p:grpSpPr>
          <p:sp>
            <p:nvSpPr>
              <p:cNvPr id="59" name="Freeform 6"/>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7"/>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8"/>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9"/>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10"/>
              <p:cNvSpPr>
                <a:spLocks/>
              </p:cNvSpPr>
              <p:nvPr/>
            </p:nvSpPr>
            <p:spPr bwMode="auto">
              <a:xfrm>
                <a:off x="271463" y="2852738"/>
                <a:ext cx="1306513"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120082551"/>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and Content Slide">
    <p:spTree>
      <p:nvGrpSpPr>
        <p:cNvPr id="1" name=""/>
        <p:cNvGrpSpPr/>
        <p:nvPr/>
      </p:nvGrpSpPr>
      <p:grpSpPr>
        <a:xfrm>
          <a:off x="0" y="0"/>
          <a:ext cx="0" cy="0"/>
          <a:chOff x="0" y="0"/>
          <a:chExt cx="0" cy="0"/>
        </a:xfrm>
      </p:grpSpPr>
      <p:sp>
        <p:nvSpPr>
          <p:cNvPr id="44" name="Rectangle 226"/>
          <p:cNvSpPr>
            <a:spLocks noGrp="1" noChangeArrowheads="1"/>
          </p:cNvSpPr>
          <p:nvPr>
            <p:ph type="title"/>
          </p:nvPr>
        </p:nvSpPr>
        <p:spPr bwMode="auto">
          <a:xfrm>
            <a:off x="299524" y="280714"/>
            <a:ext cx="11663021" cy="654049"/>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2">
                    <a:lumMod val="75000"/>
                  </a:schemeClr>
                </a:solidFill>
              </a:defRPr>
            </a:lvl1pPr>
          </a:lstStyle>
          <a:p>
            <a:pPr lvl="0"/>
            <a:r>
              <a:rPr lang="en-US" altLang="zh-CN"/>
              <a:t>Click to edit Master title style</a:t>
            </a:r>
            <a:endParaRPr lang="en-US" dirty="0"/>
          </a:p>
        </p:txBody>
      </p:sp>
      <p:sp>
        <p:nvSpPr>
          <p:cNvPr id="46" name="Text Placeholder 45"/>
          <p:cNvSpPr>
            <a:spLocks noGrp="1"/>
          </p:cNvSpPr>
          <p:nvPr>
            <p:ph type="body" sz="quarter" idx="10"/>
          </p:nvPr>
        </p:nvSpPr>
        <p:spPr>
          <a:xfrm>
            <a:off x="299523" y="1019916"/>
            <a:ext cx="11663021" cy="4667249"/>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Tree>
    <p:extLst>
      <p:ext uri="{BB962C8B-B14F-4D97-AF65-F5344CB8AC3E}">
        <p14:creationId xmlns:p14="http://schemas.microsoft.com/office/powerpoint/2010/main" val="289133332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_Title and Content Slide">
    <p:spTree>
      <p:nvGrpSpPr>
        <p:cNvPr id="1" name=""/>
        <p:cNvGrpSpPr/>
        <p:nvPr/>
      </p:nvGrpSpPr>
      <p:grpSpPr>
        <a:xfrm>
          <a:off x="0" y="0"/>
          <a:ext cx="0" cy="0"/>
          <a:chOff x="0" y="0"/>
          <a:chExt cx="0" cy="0"/>
        </a:xfrm>
      </p:grpSpPr>
      <p:sp>
        <p:nvSpPr>
          <p:cNvPr id="44" name="Rectangle 226"/>
          <p:cNvSpPr>
            <a:spLocks noGrp="1" noChangeArrowheads="1"/>
          </p:cNvSpPr>
          <p:nvPr>
            <p:ph type="title"/>
          </p:nvPr>
        </p:nvSpPr>
        <p:spPr bwMode="auto">
          <a:xfrm>
            <a:off x="299524" y="280714"/>
            <a:ext cx="11663021" cy="654049"/>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2">
                    <a:lumMod val="75000"/>
                  </a:schemeClr>
                </a:solidFill>
              </a:defRPr>
            </a:lvl1pPr>
          </a:lstStyle>
          <a:p>
            <a:pPr lvl="0"/>
            <a:r>
              <a:rPr lang="en-US" altLang="zh-CN"/>
              <a:t>Click to edit Master title style</a:t>
            </a:r>
            <a:endParaRPr lang="en-US" dirty="0"/>
          </a:p>
        </p:txBody>
      </p:sp>
      <p:sp>
        <p:nvSpPr>
          <p:cNvPr id="5" name="Text Placeholder 45"/>
          <p:cNvSpPr>
            <a:spLocks noGrp="1"/>
          </p:cNvSpPr>
          <p:nvPr>
            <p:ph type="body" sz="quarter" idx="10"/>
          </p:nvPr>
        </p:nvSpPr>
        <p:spPr>
          <a:xfrm>
            <a:off x="299522" y="1074188"/>
            <a:ext cx="5847277" cy="4667249"/>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6" name="Text Placeholder 45"/>
          <p:cNvSpPr>
            <a:spLocks noGrp="1"/>
          </p:cNvSpPr>
          <p:nvPr>
            <p:ph type="body" sz="quarter" idx="11"/>
          </p:nvPr>
        </p:nvSpPr>
        <p:spPr>
          <a:xfrm>
            <a:off x="6115268" y="1074188"/>
            <a:ext cx="5847277" cy="4667249"/>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Tree>
    <p:extLst>
      <p:ext uri="{BB962C8B-B14F-4D97-AF65-F5344CB8AC3E}">
        <p14:creationId xmlns:p14="http://schemas.microsoft.com/office/powerpoint/2010/main" val="341612144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2_Title and Content Slide">
    <p:spTree>
      <p:nvGrpSpPr>
        <p:cNvPr id="1" name=""/>
        <p:cNvGrpSpPr/>
        <p:nvPr/>
      </p:nvGrpSpPr>
      <p:grpSpPr>
        <a:xfrm>
          <a:off x="0" y="0"/>
          <a:ext cx="0" cy="0"/>
          <a:chOff x="0" y="0"/>
          <a:chExt cx="0" cy="0"/>
        </a:xfrm>
      </p:grpSpPr>
      <p:sp>
        <p:nvSpPr>
          <p:cNvPr id="44" name="Rectangle 226"/>
          <p:cNvSpPr>
            <a:spLocks noGrp="1" noChangeArrowheads="1"/>
          </p:cNvSpPr>
          <p:nvPr>
            <p:ph type="title"/>
          </p:nvPr>
        </p:nvSpPr>
        <p:spPr bwMode="auto">
          <a:xfrm>
            <a:off x="299524" y="280714"/>
            <a:ext cx="11663021" cy="654049"/>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2">
                    <a:lumMod val="75000"/>
                  </a:schemeClr>
                </a:solidFill>
              </a:defRPr>
            </a:lvl1pPr>
          </a:lstStyle>
          <a:p>
            <a:pPr lvl="0"/>
            <a:r>
              <a:rPr lang="en-US" altLang="zh-CN"/>
              <a:t>Click to edit Master title style</a:t>
            </a:r>
            <a:endParaRPr lang="en-US" dirty="0"/>
          </a:p>
        </p:txBody>
      </p:sp>
      <p:sp>
        <p:nvSpPr>
          <p:cNvPr id="7" name="Text Placeholder 45"/>
          <p:cNvSpPr>
            <a:spLocks noGrp="1"/>
          </p:cNvSpPr>
          <p:nvPr>
            <p:ph type="body" sz="quarter" idx="10"/>
          </p:nvPr>
        </p:nvSpPr>
        <p:spPr>
          <a:xfrm>
            <a:off x="299522" y="1785389"/>
            <a:ext cx="5847277" cy="3955012"/>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8" name="Text Placeholder 45"/>
          <p:cNvSpPr>
            <a:spLocks noGrp="1"/>
          </p:cNvSpPr>
          <p:nvPr>
            <p:ph type="body" sz="quarter" idx="11"/>
          </p:nvPr>
        </p:nvSpPr>
        <p:spPr>
          <a:xfrm>
            <a:off x="6115268" y="1785389"/>
            <a:ext cx="5847277" cy="3955012"/>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9" name="Content Placeholder 2"/>
          <p:cNvSpPr>
            <a:spLocks noGrp="1"/>
          </p:cNvSpPr>
          <p:nvPr>
            <p:ph sz="quarter" idx="12"/>
          </p:nvPr>
        </p:nvSpPr>
        <p:spPr>
          <a:xfrm>
            <a:off x="300038" y="1117600"/>
            <a:ext cx="5815230" cy="660400"/>
          </a:xfrm>
        </p:spPr>
        <p:txBody>
          <a:bodyPr anchor="ctr">
            <a:normAutofit/>
          </a:bodyPr>
          <a:lstStyle>
            <a:lvl1pPr marL="0" indent="0">
              <a:buFontTx/>
              <a:buNone/>
              <a:defRPr sz="2600" b="1"/>
            </a:lvl1pPr>
            <a:lvl2pPr marL="233363" indent="0">
              <a:buFontTx/>
              <a:buNone/>
              <a:defRPr/>
            </a:lvl2pPr>
            <a:lvl3pPr marL="401638" indent="0">
              <a:buFontTx/>
              <a:buNone/>
              <a:defRPr/>
            </a:lvl3pPr>
            <a:lvl4pPr marL="569912" indent="0">
              <a:buFontTx/>
              <a:buNone/>
              <a:defRPr/>
            </a:lvl4pPr>
            <a:lvl5pPr marL="746125" indent="0">
              <a:buFontTx/>
              <a:buNone/>
              <a:defRPr/>
            </a:lvl5pPr>
          </a:lstStyle>
          <a:p>
            <a:pPr lvl="0"/>
            <a:r>
              <a:rPr lang="en-US" altLang="zh-CN"/>
              <a:t>Edit Master text styles</a:t>
            </a:r>
          </a:p>
        </p:txBody>
      </p:sp>
      <p:sp>
        <p:nvSpPr>
          <p:cNvPr id="10" name="Content Placeholder 2"/>
          <p:cNvSpPr>
            <a:spLocks noGrp="1"/>
          </p:cNvSpPr>
          <p:nvPr>
            <p:ph sz="quarter" idx="13"/>
          </p:nvPr>
        </p:nvSpPr>
        <p:spPr>
          <a:xfrm>
            <a:off x="6146800" y="1117600"/>
            <a:ext cx="5815746" cy="660400"/>
          </a:xfrm>
        </p:spPr>
        <p:txBody>
          <a:bodyPr anchor="ctr">
            <a:normAutofit/>
          </a:bodyPr>
          <a:lstStyle>
            <a:lvl1pPr marL="0" indent="0">
              <a:buFontTx/>
              <a:buNone/>
              <a:defRPr sz="2600" b="1"/>
            </a:lvl1pPr>
            <a:lvl2pPr marL="233363" indent="0">
              <a:buFontTx/>
              <a:buNone/>
              <a:defRPr/>
            </a:lvl2pPr>
            <a:lvl3pPr marL="401638" indent="0">
              <a:buFontTx/>
              <a:buNone/>
              <a:defRPr/>
            </a:lvl3pPr>
            <a:lvl4pPr marL="569912" indent="0">
              <a:buFontTx/>
              <a:buNone/>
              <a:defRPr/>
            </a:lvl4pPr>
            <a:lvl5pPr marL="746125" indent="0">
              <a:buFontTx/>
              <a:buNone/>
              <a:defRPr/>
            </a:lvl5pPr>
          </a:lstStyle>
          <a:p>
            <a:pPr lvl="0"/>
            <a:r>
              <a:rPr lang="en-US" altLang="zh-CN"/>
              <a:t>Edit Master text styles</a:t>
            </a:r>
          </a:p>
        </p:txBody>
      </p:sp>
    </p:spTree>
    <p:extLst>
      <p:ext uri="{BB962C8B-B14F-4D97-AF65-F5344CB8AC3E}">
        <p14:creationId xmlns:p14="http://schemas.microsoft.com/office/powerpoint/2010/main" val="89739620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and Content Slide">
    <p:spTree>
      <p:nvGrpSpPr>
        <p:cNvPr id="1" name=""/>
        <p:cNvGrpSpPr/>
        <p:nvPr/>
      </p:nvGrpSpPr>
      <p:grpSpPr>
        <a:xfrm>
          <a:off x="0" y="0"/>
          <a:ext cx="0" cy="0"/>
          <a:chOff x="0" y="0"/>
          <a:chExt cx="0" cy="0"/>
        </a:xfrm>
      </p:grpSpPr>
      <p:sp>
        <p:nvSpPr>
          <p:cNvPr id="44" name="Rectangle 226"/>
          <p:cNvSpPr>
            <a:spLocks noGrp="1" noChangeArrowheads="1"/>
          </p:cNvSpPr>
          <p:nvPr>
            <p:ph type="title"/>
          </p:nvPr>
        </p:nvSpPr>
        <p:spPr bwMode="auto">
          <a:xfrm>
            <a:off x="5994402" y="276225"/>
            <a:ext cx="5968143" cy="654050"/>
          </a:xfrm>
          <a:prstGeom prst="rect">
            <a:avLst/>
          </a:prstGeom>
          <a:noFill/>
          <a:ln w="9525" algn="ctr">
            <a:noFill/>
            <a:miter lim="800000"/>
            <a:headEnd/>
            <a:tailEnd/>
          </a:ln>
          <a:effectLst/>
        </p:spPr>
        <p:txBody>
          <a:bodyPr vert="horz" wrap="square" lIns="91440" tIns="45720" rIns="91440" bIns="45720" numCol="1" anchor="ctr" anchorCtr="0" compatLnSpc="1">
            <a:prstTxWarp prst="textNoShape">
              <a:avLst/>
            </a:prstTxWarp>
          </a:bodyPr>
          <a:lstStyle>
            <a:lvl1pPr>
              <a:defRPr>
                <a:solidFill>
                  <a:schemeClr val="tx2">
                    <a:lumMod val="75000"/>
                  </a:schemeClr>
                </a:solidFill>
              </a:defRPr>
            </a:lvl1pPr>
          </a:lstStyle>
          <a:p>
            <a:pPr lvl="0"/>
            <a:r>
              <a:rPr lang="en-US" altLang="zh-CN"/>
              <a:t>Click to edit Master title style</a:t>
            </a:r>
            <a:endParaRPr lang="en-US" dirty="0"/>
          </a:p>
        </p:txBody>
      </p:sp>
      <p:sp>
        <p:nvSpPr>
          <p:cNvPr id="46" name="Text Placeholder 45"/>
          <p:cNvSpPr>
            <a:spLocks noGrp="1"/>
          </p:cNvSpPr>
          <p:nvPr>
            <p:ph type="body" sz="quarter" idx="10"/>
          </p:nvPr>
        </p:nvSpPr>
        <p:spPr>
          <a:xfrm>
            <a:off x="5994400" y="1290089"/>
            <a:ext cx="5968143" cy="4450312"/>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4" name="Date Placeholder 12"/>
          <p:cNvSpPr>
            <a:spLocks noGrp="1"/>
          </p:cNvSpPr>
          <p:nvPr>
            <p:ph type="dt" sz="half" idx="2"/>
          </p:nvPr>
        </p:nvSpPr>
        <p:spPr>
          <a:xfrm>
            <a:off x="692040" y="6303694"/>
            <a:ext cx="1825687" cy="308777"/>
          </a:xfrm>
          <a:prstGeom prst="rect">
            <a:avLst/>
          </a:prstGeom>
        </p:spPr>
        <p:txBody>
          <a:bodyPr>
            <a:noAutofit/>
          </a:bodyPr>
          <a:lstStyle>
            <a:lvl1pPr>
              <a:defRPr lang="en-US" sz="1300" b="0" i="0" kern="1200" cap="none" baseline="0" smtClean="0">
                <a:solidFill>
                  <a:schemeClr val="tx1">
                    <a:lumMod val="50000"/>
                    <a:lumOff val="50000"/>
                  </a:schemeClr>
                </a:solidFill>
                <a:latin typeface="Arial" charset="0"/>
                <a:ea typeface="+mn-ea"/>
                <a:cs typeface="+mn-cs"/>
              </a:defRPr>
            </a:lvl1pPr>
          </a:lstStyle>
          <a:p>
            <a:fld id="{3BDFDD5F-E85B-4DA3-A4F9-9CF3C7409943}" type="datetime4">
              <a:rPr lang="en-US" smtClean="0"/>
              <a:pPr/>
              <a:t>October 21, 2019</a:t>
            </a:fld>
            <a:endParaRPr lang="en-US" dirty="0"/>
          </a:p>
        </p:txBody>
      </p:sp>
      <p:sp>
        <p:nvSpPr>
          <p:cNvPr id="5" name="Rectangle 4"/>
          <p:cNvSpPr/>
          <p:nvPr userDrawn="1"/>
        </p:nvSpPr>
        <p:spPr>
          <a:xfrm>
            <a:off x="0" y="0"/>
            <a:ext cx="5651500" cy="6883400"/>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Picture Placeholder 2"/>
          <p:cNvSpPr>
            <a:spLocks noGrp="1"/>
          </p:cNvSpPr>
          <p:nvPr>
            <p:ph type="pic" sz="quarter" idx="11" hasCustomPrompt="1"/>
          </p:nvPr>
        </p:nvSpPr>
        <p:spPr>
          <a:xfrm>
            <a:off x="0" y="0"/>
            <a:ext cx="5651500" cy="6858000"/>
          </a:xfrm>
        </p:spPr>
        <p:txBody>
          <a:bodyPr/>
          <a:lstStyle>
            <a:lvl1pPr marL="0" indent="0" algn="ctr">
              <a:buFontTx/>
              <a:buNone/>
              <a:defRPr/>
            </a:lvl1pPr>
          </a:lstStyle>
          <a:p>
            <a:r>
              <a:rPr lang="en-US" dirty="0"/>
              <a:t>Click to Insert Picture</a:t>
            </a:r>
          </a:p>
        </p:txBody>
      </p:sp>
    </p:spTree>
    <p:extLst>
      <p:ext uri="{BB962C8B-B14F-4D97-AF65-F5344CB8AC3E}">
        <p14:creationId xmlns:p14="http://schemas.microsoft.com/office/powerpoint/2010/main" val="158729306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and Content Slide">
    <p:spTree>
      <p:nvGrpSpPr>
        <p:cNvPr id="1" name=""/>
        <p:cNvGrpSpPr/>
        <p:nvPr/>
      </p:nvGrpSpPr>
      <p:grpSpPr>
        <a:xfrm>
          <a:off x="0" y="0"/>
          <a:ext cx="0" cy="0"/>
          <a:chOff x="0" y="0"/>
          <a:chExt cx="0" cy="0"/>
        </a:xfrm>
      </p:grpSpPr>
      <p:sp>
        <p:nvSpPr>
          <p:cNvPr id="44" name="Rectangle 226"/>
          <p:cNvSpPr>
            <a:spLocks noGrp="1" noChangeArrowheads="1"/>
          </p:cNvSpPr>
          <p:nvPr>
            <p:ph type="title"/>
          </p:nvPr>
        </p:nvSpPr>
        <p:spPr bwMode="auto">
          <a:xfrm>
            <a:off x="299524" y="280714"/>
            <a:ext cx="11663021" cy="654049"/>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2">
                    <a:lumMod val="75000"/>
                  </a:schemeClr>
                </a:solidFill>
              </a:defRPr>
            </a:lvl1pPr>
          </a:lstStyle>
          <a:p>
            <a:pPr lvl="0"/>
            <a:r>
              <a:rPr lang="en-US" altLang="zh-CN"/>
              <a:t>Click to edit Master title style</a:t>
            </a:r>
            <a:endParaRPr lang="en-US" dirty="0"/>
          </a:p>
        </p:txBody>
      </p:sp>
    </p:spTree>
    <p:extLst>
      <p:ext uri="{BB962C8B-B14F-4D97-AF65-F5344CB8AC3E}">
        <p14:creationId xmlns:p14="http://schemas.microsoft.com/office/powerpoint/2010/main" val="334221375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and Conten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0293803"/>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and Content Slide">
    <p:spTree>
      <p:nvGrpSpPr>
        <p:cNvPr id="1" name=""/>
        <p:cNvGrpSpPr/>
        <p:nvPr/>
      </p:nvGrpSpPr>
      <p:grpSpPr>
        <a:xfrm>
          <a:off x="0" y="0"/>
          <a:ext cx="0" cy="0"/>
          <a:chOff x="0" y="0"/>
          <a:chExt cx="0" cy="0"/>
        </a:xfrm>
      </p:grpSpPr>
      <p:sp>
        <p:nvSpPr>
          <p:cNvPr id="44" name="Rectangle 226"/>
          <p:cNvSpPr>
            <a:spLocks noGrp="1" noChangeArrowheads="1"/>
          </p:cNvSpPr>
          <p:nvPr>
            <p:ph type="title"/>
          </p:nvPr>
        </p:nvSpPr>
        <p:spPr bwMode="auto">
          <a:xfrm>
            <a:off x="299524" y="280714"/>
            <a:ext cx="11663021" cy="654049"/>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2">
                    <a:lumMod val="75000"/>
                  </a:schemeClr>
                </a:solidFill>
              </a:defRPr>
            </a:lvl1pPr>
          </a:lstStyle>
          <a:p>
            <a:pPr lvl="0"/>
            <a:r>
              <a:rPr lang="en-US" altLang="zh-CN"/>
              <a:t>Click to edit Master title style</a:t>
            </a:r>
            <a:endParaRPr lang="en-US" dirty="0"/>
          </a:p>
        </p:txBody>
      </p:sp>
      <p:sp>
        <p:nvSpPr>
          <p:cNvPr id="3" name="Table Placeholder 2"/>
          <p:cNvSpPr>
            <a:spLocks noGrp="1"/>
          </p:cNvSpPr>
          <p:nvPr>
            <p:ph type="tbl" sz="quarter" idx="10" hasCustomPrompt="1"/>
          </p:nvPr>
        </p:nvSpPr>
        <p:spPr>
          <a:xfrm>
            <a:off x="299524" y="1117600"/>
            <a:ext cx="11663021" cy="4292600"/>
          </a:xfrm>
        </p:spPr>
        <p:txBody>
          <a:bodyPr anchor="ctr"/>
          <a:lstStyle>
            <a:lvl1pPr marL="0" indent="0" algn="ctr">
              <a:buFontTx/>
              <a:buNone/>
              <a:defRPr baseline="0"/>
            </a:lvl1pPr>
          </a:lstStyle>
          <a:p>
            <a:r>
              <a:rPr lang="en-US" dirty="0"/>
              <a:t>Click to Add Table</a:t>
            </a:r>
          </a:p>
        </p:txBody>
      </p:sp>
    </p:spTree>
    <p:extLst>
      <p:ext uri="{BB962C8B-B14F-4D97-AF65-F5344CB8AC3E}">
        <p14:creationId xmlns:p14="http://schemas.microsoft.com/office/powerpoint/2010/main" val="172955056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066" name="Rectangle 226"/>
          <p:cNvSpPr>
            <a:spLocks noGrp="1" noChangeArrowheads="1"/>
          </p:cNvSpPr>
          <p:nvPr>
            <p:ph type="title"/>
          </p:nvPr>
        </p:nvSpPr>
        <p:spPr bwMode="auto">
          <a:xfrm>
            <a:off x="300681" y="280713"/>
            <a:ext cx="11634385" cy="654050"/>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Title Goes Here</a:t>
            </a:r>
          </a:p>
        </p:txBody>
      </p:sp>
      <p:sp>
        <p:nvSpPr>
          <p:cNvPr id="17" name="Text Placeholder 16"/>
          <p:cNvSpPr>
            <a:spLocks noGrp="1"/>
          </p:cNvSpPr>
          <p:nvPr>
            <p:ph type="body" idx="1"/>
          </p:nvPr>
        </p:nvSpPr>
        <p:spPr>
          <a:xfrm>
            <a:off x="299523" y="1019916"/>
            <a:ext cx="11647054" cy="4666008"/>
          </a:xfrm>
          <a:prstGeom prst="rect">
            <a:avLst/>
          </a:prstGeom>
        </p:spPr>
        <p:txBody>
          <a:bodyPr vert="horz" lIns="91440" tIns="45720" rIns="91440" bIns="45720" rtlCol="0">
            <a:normAutofit/>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31" name="TextBox 30"/>
          <p:cNvSpPr txBox="1"/>
          <p:nvPr userDrawn="1"/>
        </p:nvSpPr>
        <p:spPr>
          <a:xfrm>
            <a:off x="777827" y="6303694"/>
            <a:ext cx="3643043" cy="308777"/>
          </a:xfrm>
          <a:prstGeom prst="rect">
            <a:avLst/>
          </a:prstGeom>
          <a:noFill/>
        </p:spPr>
        <p:txBody>
          <a:bodyPr wrap="square" rtlCol="0">
            <a:noAutofit/>
          </a:bodyPr>
          <a:lstStyle/>
          <a:p>
            <a:pPr algn="l"/>
            <a:r>
              <a:rPr lang="en-US" sz="1300" b="0" i="0" cap="all" baseline="0" dirty="0">
                <a:solidFill>
                  <a:schemeClr val="tx1">
                    <a:lumMod val="50000"/>
                    <a:lumOff val="50000"/>
                  </a:schemeClr>
                </a:solidFill>
              </a:rPr>
              <a:t>Company confidential</a:t>
            </a:r>
          </a:p>
        </p:txBody>
      </p:sp>
      <p:sp>
        <p:nvSpPr>
          <p:cNvPr id="32" name="Slide Number Placeholder 1"/>
          <p:cNvSpPr txBox="1">
            <a:spLocks/>
          </p:cNvSpPr>
          <p:nvPr userDrawn="1"/>
        </p:nvSpPr>
        <p:spPr>
          <a:xfrm>
            <a:off x="333813" y="6302856"/>
            <a:ext cx="596447" cy="277811"/>
          </a:xfrm>
          <a:prstGeom prst="rect">
            <a:avLst/>
          </a:prstGeom>
        </p:spPr>
        <p:txBody>
          <a:bodyPr vert="horz" lIns="68580" tIns="34290" rIns="68580" bIns="34290" rtlCol="0" anchor="ctr"/>
          <a:lstStyle>
            <a:defPPr>
              <a:defRPr lang="en-US"/>
            </a:defPPr>
            <a:lvl1pPr algn="l" rtl="0" fontAlgn="base">
              <a:spcBef>
                <a:spcPct val="0"/>
              </a:spcBef>
              <a:spcAft>
                <a:spcPct val="0"/>
              </a:spcAft>
              <a:defRPr sz="1000" b="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l"/>
            <a:fld id="{9899D5D8-9A89-49C6-87E2-D5B81659BB09}" type="slidenum">
              <a:rPr lang="en-US" sz="1300" b="0" smtClean="0">
                <a:solidFill>
                  <a:schemeClr val="tx1">
                    <a:lumMod val="50000"/>
                    <a:lumOff val="50000"/>
                  </a:schemeClr>
                </a:solidFill>
              </a:rPr>
              <a:pPr algn="l"/>
              <a:t>‹#›</a:t>
            </a:fld>
            <a:endParaRPr lang="en-US" sz="1300" b="0" dirty="0">
              <a:solidFill>
                <a:schemeClr val="tx1">
                  <a:lumMod val="50000"/>
                  <a:lumOff val="50000"/>
                </a:schemeClr>
              </a:solidFill>
            </a:endParaRPr>
          </a:p>
        </p:txBody>
      </p:sp>
      <p:grpSp>
        <p:nvGrpSpPr>
          <p:cNvPr id="36" name="Group 35"/>
          <p:cNvGrpSpPr/>
          <p:nvPr userDrawn="1"/>
        </p:nvGrpSpPr>
        <p:grpSpPr>
          <a:xfrm>
            <a:off x="10654921" y="6049926"/>
            <a:ext cx="1309821" cy="471796"/>
            <a:chOff x="271463" y="2852738"/>
            <a:chExt cx="3190876" cy="1149350"/>
          </a:xfrm>
        </p:grpSpPr>
        <p:sp>
          <p:nvSpPr>
            <p:cNvPr id="37" name="Freeform 6"/>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7"/>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8"/>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9"/>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p:cNvSpPr>
              <a:spLocks/>
            </p:cNvSpPr>
            <p:nvPr/>
          </p:nvSpPr>
          <p:spPr bwMode="auto">
            <a:xfrm>
              <a:off x="271463" y="2852738"/>
              <a:ext cx="1306513"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289545993"/>
      </p:ext>
    </p:extLst>
  </p:cSld>
  <p:clrMap bg1="lt1" tx1="dk1" bg2="lt2" tx2="dk2" accent1="accent1" accent2="accent2" accent3="accent3" accent4="accent4" accent5="accent5" accent6="accent6" hlink="hlink" folHlink="folHlink"/>
  <p:sldLayoutIdLst>
    <p:sldLayoutId id="2147483774" r:id="rId1"/>
    <p:sldLayoutId id="2147483805" r:id="rId2"/>
    <p:sldLayoutId id="2147483775" r:id="rId3"/>
    <p:sldLayoutId id="2147483787" r:id="rId4"/>
    <p:sldLayoutId id="2147483788" r:id="rId5"/>
    <p:sldLayoutId id="2147483777" r:id="rId6"/>
    <p:sldLayoutId id="2147483789" r:id="rId7"/>
    <p:sldLayoutId id="2147483790" r:id="rId8"/>
    <p:sldLayoutId id="2147483791" r:id="rId9"/>
    <p:sldLayoutId id="2147483792" r:id="rId10"/>
    <p:sldLayoutId id="2147483793" r:id="rId11"/>
    <p:sldLayoutId id="2147483800" r:id="rId12"/>
    <p:sldLayoutId id="2147483801" r:id="rId13"/>
    <p:sldLayoutId id="2147483802" r:id="rId14"/>
    <p:sldLayoutId id="2147483803" r:id="rId15"/>
    <p:sldLayoutId id="2147483804" r:id="rId16"/>
  </p:sldLayoutIdLst>
  <p:transition>
    <p:fade/>
  </p:transition>
  <p:hf hdr="0" ftr="0" dt="0"/>
  <p:txStyles>
    <p:titleStyle>
      <a:lvl1pPr algn="l" rtl="0" eaLnBrk="1" fontAlgn="base" hangingPunct="1">
        <a:lnSpc>
          <a:spcPct val="100000"/>
        </a:lnSpc>
        <a:spcBef>
          <a:spcPct val="0"/>
        </a:spcBef>
        <a:spcAft>
          <a:spcPct val="0"/>
        </a:spcAft>
        <a:defRPr lang="en-US" sz="2900" b="1" kern="1200" dirty="0" smtClean="0">
          <a:solidFill>
            <a:schemeClr val="tx2">
              <a:lumMod val="75000"/>
            </a:schemeClr>
          </a:solidFill>
          <a:effectLst/>
          <a:latin typeface="Arial" charset="0"/>
          <a:ea typeface="+mn-ea"/>
          <a:cs typeface="+mn-cs"/>
        </a:defRPr>
      </a:lvl1pPr>
      <a:lvl2pPr algn="r" rtl="0" eaLnBrk="1" fontAlgn="base" hangingPunct="1">
        <a:lnSpc>
          <a:spcPct val="85000"/>
        </a:lnSpc>
        <a:spcBef>
          <a:spcPct val="0"/>
        </a:spcBef>
        <a:spcAft>
          <a:spcPct val="0"/>
        </a:spcAft>
        <a:defRPr sz="2200" b="1">
          <a:solidFill>
            <a:schemeClr val="tx1"/>
          </a:solidFill>
          <a:latin typeface="Arial" charset="0"/>
        </a:defRPr>
      </a:lvl2pPr>
      <a:lvl3pPr algn="r" rtl="0" eaLnBrk="1" fontAlgn="base" hangingPunct="1">
        <a:lnSpc>
          <a:spcPct val="85000"/>
        </a:lnSpc>
        <a:spcBef>
          <a:spcPct val="0"/>
        </a:spcBef>
        <a:spcAft>
          <a:spcPct val="0"/>
        </a:spcAft>
        <a:defRPr sz="2200" b="1">
          <a:solidFill>
            <a:schemeClr val="tx1"/>
          </a:solidFill>
          <a:latin typeface="Arial" charset="0"/>
        </a:defRPr>
      </a:lvl3pPr>
      <a:lvl4pPr algn="r" rtl="0" eaLnBrk="1" fontAlgn="base" hangingPunct="1">
        <a:lnSpc>
          <a:spcPct val="85000"/>
        </a:lnSpc>
        <a:spcBef>
          <a:spcPct val="0"/>
        </a:spcBef>
        <a:spcAft>
          <a:spcPct val="0"/>
        </a:spcAft>
        <a:defRPr sz="2200" b="1">
          <a:solidFill>
            <a:schemeClr val="tx1"/>
          </a:solidFill>
          <a:latin typeface="Arial" charset="0"/>
        </a:defRPr>
      </a:lvl4pPr>
      <a:lvl5pPr algn="r" rtl="0" eaLnBrk="1" fontAlgn="base" hangingPunct="1">
        <a:lnSpc>
          <a:spcPct val="85000"/>
        </a:lnSpc>
        <a:spcBef>
          <a:spcPct val="0"/>
        </a:spcBef>
        <a:spcAft>
          <a:spcPct val="0"/>
        </a:spcAft>
        <a:defRPr sz="2200" b="1">
          <a:solidFill>
            <a:schemeClr val="tx1"/>
          </a:solidFill>
          <a:latin typeface="Arial" charset="0"/>
        </a:defRPr>
      </a:lvl5pPr>
      <a:lvl6pPr marL="457200" algn="r" rtl="0" eaLnBrk="1" fontAlgn="base" hangingPunct="1">
        <a:lnSpc>
          <a:spcPct val="85000"/>
        </a:lnSpc>
        <a:spcBef>
          <a:spcPct val="0"/>
        </a:spcBef>
        <a:spcAft>
          <a:spcPct val="0"/>
        </a:spcAft>
        <a:defRPr sz="2200" b="1">
          <a:solidFill>
            <a:schemeClr val="tx1"/>
          </a:solidFill>
          <a:latin typeface="Arial" charset="0"/>
        </a:defRPr>
      </a:lvl6pPr>
      <a:lvl7pPr marL="914400" algn="r" rtl="0" eaLnBrk="1" fontAlgn="base" hangingPunct="1">
        <a:lnSpc>
          <a:spcPct val="85000"/>
        </a:lnSpc>
        <a:spcBef>
          <a:spcPct val="0"/>
        </a:spcBef>
        <a:spcAft>
          <a:spcPct val="0"/>
        </a:spcAft>
        <a:defRPr sz="2200" b="1">
          <a:solidFill>
            <a:schemeClr val="tx1"/>
          </a:solidFill>
          <a:latin typeface="Arial" charset="0"/>
        </a:defRPr>
      </a:lvl7pPr>
      <a:lvl8pPr marL="1371600" algn="r" rtl="0" eaLnBrk="1" fontAlgn="base" hangingPunct="1">
        <a:lnSpc>
          <a:spcPct val="85000"/>
        </a:lnSpc>
        <a:spcBef>
          <a:spcPct val="0"/>
        </a:spcBef>
        <a:spcAft>
          <a:spcPct val="0"/>
        </a:spcAft>
        <a:defRPr sz="2200" b="1">
          <a:solidFill>
            <a:schemeClr val="tx1"/>
          </a:solidFill>
          <a:latin typeface="Arial" charset="0"/>
        </a:defRPr>
      </a:lvl8pPr>
      <a:lvl9pPr marL="1828800" algn="r" rtl="0" eaLnBrk="1" fontAlgn="base" hangingPunct="1">
        <a:lnSpc>
          <a:spcPct val="85000"/>
        </a:lnSpc>
        <a:spcBef>
          <a:spcPct val="0"/>
        </a:spcBef>
        <a:spcAft>
          <a:spcPct val="0"/>
        </a:spcAft>
        <a:defRPr sz="2200" b="1">
          <a:solidFill>
            <a:schemeClr val="tx1"/>
          </a:solidFill>
          <a:latin typeface="Arial" charset="0"/>
        </a:defRPr>
      </a:lvl9pPr>
    </p:titleStyle>
    <p:bodyStyle>
      <a:lvl1pPr marL="233363" indent="-233363" algn="l" rtl="0" eaLnBrk="1" fontAlgn="base" hangingPunct="1">
        <a:lnSpc>
          <a:spcPct val="100000"/>
        </a:lnSpc>
        <a:spcBef>
          <a:spcPts val="575"/>
        </a:spcBef>
        <a:spcAft>
          <a:spcPts val="75"/>
        </a:spcAft>
        <a:buClr>
          <a:schemeClr val="tx1">
            <a:lumMod val="85000"/>
            <a:lumOff val="15000"/>
          </a:schemeClr>
        </a:buClr>
        <a:buSzPct val="80000"/>
        <a:buFont typeface="Arial" pitchFamily="34" charset="0"/>
        <a:buChar char="•"/>
        <a:defRPr sz="2400" b="0">
          <a:solidFill>
            <a:srgbClr val="000000"/>
          </a:solidFill>
          <a:latin typeface="+mn-lt"/>
          <a:ea typeface="+mn-ea"/>
          <a:cs typeface="+mn-cs"/>
        </a:defRPr>
      </a:lvl1pPr>
      <a:lvl2pPr marL="401638" indent="-168275" algn="l" rtl="0" eaLnBrk="1" fontAlgn="base" hangingPunct="1">
        <a:lnSpc>
          <a:spcPct val="100000"/>
        </a:lnSpc>
        <a:spcBef>
          <a:spcPts val="575"/>
        </a:spcBef>
        <a:spcAft>
          <a:spcPts val="75"/>
        </a:spcAft>
        <a:buClr>
          <a:schemeClr val="tx1"/>
        </a:buClr>
        <a:buSzPct val="80000"/>
        <a:buFont typeface="Arial" pitchFamily="34" charset="0"/>
        <a:buChar char="−"/>
        <a:defRPr sz="2200">
          <a:solidFill>
            <a:srgbClr val="000000"/>
          </a:solidFill>
          <a:latin typeface="+mn-lt"/>
        </a:defRPr>
      </a:lvl2pPr>
      <a:lvl3pPr marL="569913" indent="-168275" algn="l" rtl="0" eaLnBrk="1" fontAlgn="base" hangingPunct="1">
        <a:lnSpc>
          <a:spcPct val="100000"/>
        </a:lnSpc>
        <a:spcBef>
          <a:spcPts val="575"/>
        </a:spcBef>
        <a:spcAft>
          <a:spcPts val="75"/>
        </a:spcAft>
        <a:buClr>
          <a:schemeClr val="tx1"/>
        </a:buClr>
        <a:buSzPct val="80000"/>
        <a:buFont typeface="Wingdings" pitchFamily="2" charset="2"/>
        <a:buChar char="§"/>
        <a:defRPr sz="2000">
          <a:solidFill>
            <a:srgbClr val="000000"/>
          </a:solidFill>
          <a:latin typeface="+mn-lt"/>
        </a:defRPr>
      </a:lvl3pPr>
      <a:lvl4pPr marL="746125" indent="-176213" algn="l" rtl="0" eaLnBrk="1" fontAlgn="base" hangingPunct="1">
        <a:lnSpc>
          <a:spcPct val="100000"/>
        </a:lnSpc>
        <a:spcBef>
          <a:spcPts val="575"/>
        </a:spcBef>
        <a:spcAft>
          <a:spcPts val="75"/>
        </a:spcAft>
        <a:buClr>
          <a:schemeClr val="tx1"/>
        </a:buClr>
        <a:buSzPct val="80000"/>
        <a:buFont typeface="Arial" pitchFamily="34" charset="0"/>
        <a:buChar char="•"/>
        <a:defRPr sz="1800">
          <a:solidFill>
            <a:srgbClr val="000000"/>
          </a:solidFill>
          <a:latin typeface="+mn-lt"/>
        </a:defRPr>
      </a:lvl4pPr>
      <a:lvl5pPr marL="969963" indent="-223838" algn="l" rtl="0" eaLnBrk="1" fontAlgn="base" hangingPunct="1">
        <a:lnSpc>
          <a:spcPct val="100000"/>
        </a:lnSpc>
        <a:spcBef>
          <a:spcPts val="575"/>
        </a:spcBef>
        <a:spcAft>
          <a:spcPts val="75"/>
        </a:spcAft>
        <a:buClr>
          <a:schemeClr val="tx1"/>
        </a:buClr>
        <a:buSzPct val="70000"/>
        <a:buFont typeface="Arial" pitchFamily="34" charset="0"/>
        <a:buChar char="−"/>
        <a:defRPr sz="1600">
          <a:solidFill>
            <a:srgbClr val="000000"/>
          </a:solidFill>
          <a:latin typeface="+mn-lt"/>
        </a:defRPr>
      </a:lvl5pPr>
      <a:lvl6pPr marL="2230438" indent="-157163" algn="l" rtl="0" eaLnBrk="1" fontAlgn="base" hangingPunct="1">
        <a:spcBef>
          <a:spcPct val="20000"/>
        </a:spcBef>
        <a:spcAft>
          <a:spcPct val="3000"/>
        </a:spcAft>
        <a:buClr>
          <a:schemeClr val="tx1"/>
        </a:buClr>
        <a:buSzPct val="70000"/>
        <a:buFont typeface="Arial" charset="0"/>
        <a:buChar char="►"/>
        <a:defRPr sz="1400">
          <a:solidFill>
            <a:srgbClr val="000000"/>
          </a:solidFill>
          <a:latin typeface="+mn-lt"/>
        </a:defRPr>
      </a:lvl6pPr>
      <a:lvl7pPr marL="2687638" indent="-157163" algn="l" rtl="0" eaLnBrk="1" fontAlgn="base" hangingPunct="1">
        <a:spcBef>
          <a:spcPct val="20000"/>
        </a:spcBef>
        <a:spcAft>
          <a:spcPct val="3000"/>
        </a:spcAft>
        <a:buClr>
          <a:schemeClr val="tx1"/>
        </a:buClr>
        <a:buSzPct val="70000"/>
        <a:buFont typeface="Arial" charset="0"/>
        <a:buChar char="►"/>
        <a:defRPr sz="1400">
          <a:solidFill>
            <a:srgbClr val="000000"/>
          </a:solidFill>
          <a:latin typeface="+mn-lt"/>
        </a:defRPr>
      </a:lvl7pPr>
      <a:lvl8pPr marL="3144838" indent="-157163" algn="l" rtl="0" eaLnBrk="1" fontAlgn="base" hangingPunct="1">
        <a:spcBef>
          <a:spcPct val="20000"/>
        </a:spcBef>
        <a:spcAft>
          <a:spcPct val="3000"/>
        </a:spcAft>
        <a:buClr>
          <a:schemeClr val="tx1"/>
        </a:buClr>
        <a:buSzPct val="70000"/>
        <a:buFont typeface="Arial" charset="0"/>
        <a:buChar char="►"/>
        <a:defRPr sz="1400">
          <a:solidFill>
            <a:srgbClr val="000000"/>
          </a:solidFill>
          <a:latin typeface="+mn-lt"/>
        </a:defRPr>
      </a:lvl8pPr>
      <a:lvl9pPr marL="3602038" indent="-157163" algn="l" rtl="0" eaLnBrk="1" fontAlgn="base" hangingPunct="1">
        <a:spcBef>
          <a:spcPct val="20000"/>
        </a:spcBef>
        <a:spcAft>
          <a:spcPct val="3000"/>
        </a:spcAft>
        <a:buClr>
          <a:schemeClr val="tx1"/>
        </a:buClr>
        <a:buSzPct val="70000"/>
        <a:buFont typeface="Arial" charset="0"/>
        <a:buChar char="►"/>
        <a:defRPr sz="14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8" name="Group 7"/>
          <p:cNvGrpSpPr/>
          <p:nvPr userDrawn="1"/>
        </p:nvGrpSpPr>
        <p:grpSpPr>
          <a:xfrm>
            <a:off x="3364707" y="1739900"/>
            <a:ext cx="5462587" cy="3566691"/>
            <a:chOff x="3364707" y="1739900"/>
            <a:chExt cx="5462587" cy="3566691"/>
          </a:xfrm>
        </p:grpSpPr>
        <p:grpSp>
          <p:nvGrpSpPr>
            <p:cNvPr id="9" name="Group 8"/>
            <p:cNvGrpSpPr/>
            <p:nvPr userDrawn="1"/>
          </p:nvGrpSpPr>
          <p:grpSpPr>
            <a:xfrm>
              <a:off x="3751325" y="1739900"/>
              <a:ext cx="4689351" cy="1689100"/>
              <a:chOff x="271463" y="2852738"/>
              <a:chExt cx="3190876" cy="1149350"/>
            </a:xfrm>
          </p:grpSpPr>
          <p:sp>
            <p:nvSpPr>
              <p:cNvPr id="46" name="Freeform 6"/>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7"/>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8"/>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9"/>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10"/>
              <p:cNvSpPr>
                <a:spLocks/>
              </p:cNvSpPr>
              <p:nvPr/>
            </p:nvSpPr>
            <p:spPr bwMode="auto">
              <a:xfrm>
                <a:off x="271463" y="2852738"/>
                <a:ext cx="1306513"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p:cNvGrpSpPr/>
            <p:nvPr userDrawn="1"/>
          </p:nvGrpSpPr>
          <p:grpSpPr>
            <a:xfrm>
              <a:off x="3364707" y="4271963"/>
              <a:ext cx="5462587" cy="1034628"/>
              <a:chOff x="4252913" y="4551363"/>
              <a:chExt cx="7040562" cy="1333500"/>
            </a:xfrm>
          </p:grpSpPr>
          <p:sp>
            <p:nvSpPr>
              <p:cNvPr id="11" name="Rectangle 12"/>
              <p:cNvSpPr>
                <a:spLocks noChangeArrowheads="1"/>
              </p:cNvSpPr>
              <p:nvPr userDrawn="1"/>
            </p:nvSpPr>
            <p:spPr bwMode="auto">
              <a:xfrm>
                <a:off x="4252913" y="4551363"/>
                <a:ext cx="28575" cy="1333500"/>
              </a:xfrm>
              <a:prstGeom prst="rect">
                <a:avLst/>
              </a:prstGeom>
              <a:solidFill>
                <a:srgbClr val="00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 name="Rectangle 13"/>
              <p:cNvSpPr>
                <a:spLocks noChangeArrowheads="1"/>
              </p:cNvSpPr>
              <p:nvPr userDrawn="1"/>
            </p:nvSpPr>
            <p:spPr bwMode="auto">
              <a:xfrm>
                <a:off x="11264900" y="4551363"/>
                <a:ext cx="28575" cy="1333500"/>
              </a:xfrm>
              <a:prstGeom prst="rect">
                <a:avLst/>
              </a:prstGeom>
              <a:solidFill>
                <a:srgbClr val="00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4"/>
              <p:cNvSpPr>
                <a:spLocks/>
              </p:cNvSpPr>
              <p:nvPr userDrawn="1"/>
            </p:nvSpPr>
            <p:spPr bwMode="auto">
              <a:xfrm>
                <a:off x="4714875" y="4765676"/>
                <a:ext cx="250825" cy="396875"/>
              </a:xfrm>
              <a:custGeom>
                <a:avLst/>
                <a:gdLst>
                  <a:gd name="T0" fmla="*/ 88 w 158"/>
                  <a:gd name="T1" fmla="*/ 0 h 250"/>
                  <a:gd name="T2" fmla="*/ 114 w 158"/>
                  <a:gd name="T3" fmla="*/ 3 h 250"/>
                  <a:gd name="T4" fmla="*/ 137 w 158"/>
                  <a:gd name="T5" fmla="*/ 10 h 250"/>
                  <a:gd name="T6" fmla="*/ 156 w 158"/>
                  <a:gd name="T7" fmla="*/ 26 h 250"/>
                  <a:gd name="T8" fmla="*/ 130 w 158"/>
                  <a:gd name="T9" fmla="*/ 52 h 250"/>
                  <a:gd name="T10" fmla="*/ 114 w 158"/>
                  <a:gd name="T11" fmla="*/ 35 h 250"/>
                  <a:gd name="T12" fmla="*/ 88 w 158"/>
                  <a:gd name="T13" fmla="*/ 31 h 250"/>
                  <a:gd name="T14" fmla="*/ 65 w 158"/>
                  <a:gd name="T15" fmla="*/ 33 h 250"/>
                  <a:gd name="T16" fmla="*/ 51 w 158"/>
                  <a:gd name="T17" fmla="*/ 42 h 250"/>
                  <a:gd name="T18" fmla="*/ 44 w 158"/>
                  <a:gd name="T19" fmla="*/ 54 h 250"/>
                  <a:gd name="T20" fmla="*/ 41 w 158"/>
                  <a:gd name="T21" fmla="*/ 66 h 250"/>
                  <a:gd name="T22" fmla="*/ 46 w 158"/>
                  <a:gd name="T23" fmla="*/ 84 h 250"/>
                  <a:gd name="T24" fmla="*/ 55 w 158"/>
                  <a:gd name="T25" fmla="*/ 94 h 250"/>
                  <a:gd name="T26" fmla="*/ 72 w 158"/>
                  <a:gd name="T27" fmla="*/ 103 h 250"/>
                  <a:gd name="T28" fmla="*/ 90 w 158"/>
                  <a:gd name="T29" fmla="*/ 110 h 250"/>
                  <a:gd name="T30" fmla="*/ 109 w 158"/>
                  <a:gd name="T31" fmla="*/ 115 h 250"/>
                  <a:gd name="T32" fmla="*/ 128 w 158"/>
                  <a:gd name="T33" fmla="*/ 124 h 250"/>
                  <a:gd name="T34" fmla="*/ 144 w 158"/>
                  <a:gd name="T35" fmla="*/ 136 h 250"/>
                  <a:gd name="T36" fmla="*/ 156 w 158"/>
                  <a:gd name="T37" fmla="*/ 152 h 250"/>
                  <a:gd name="T38" fmla="*/ 158 w 158"/>
                  <a:gd name="T39" fmla="*/ 178 h 250"/>
                  <a:gd name="T40" fmla="*/ 156 w 158"/>
                  <a:gd name="T41" fmla="*/ 203 h 250"/>
                  <a:gd name="T42" fmla="*/ 144 w 158"/>
                  <a:gd name="T43" fmla="*/ 222 h 250"/>
                  <a:gd name="T44" fmla="*/ 125 w 158"/>
                  <a:gd name="T45" fmla="*/ 238 h 250"/>
                  <a:gd name="T46" fmla="*/ 102 w 158"/>
                  <a:gd name="T47" fmla="*/ 248 h 250"/>
                  <a:gd name="T48" fmla="*/ 76 w 158"/>
                  <a:gd name="T49" fmla="*/ 250 h 250"/>
                  <a:gd name="T50" fmla="*/ 46 w 158"/>
                  <a:gd name="T51" fmla="*/ 248 h 250"/>
                  <a:gd name="T52" fmla="*/ 21 w 158"/>
                  <a:gd name="T53" fmla="*/ 236 h 250"/>
                  <a:gd name="T54" fmla="*/ 0 w 158"/>
                  <a:gd name="T55" fmla="*/ 217 h 250"/>
                  <a:gd name="T56" fmla="*/ 28 w 158"/>
                  <a:gd name="T57" fmla="*/ 194 h 250"/>
                  <a:gd name="T58" fmla="*/ 41 w 158"/>
                  <a:gd name="T59" fmla="*/ 210 h 250"/>
                  <a:gd name="T60" fmla="*/ 58 w 158"/>
                  <a:gd name="T61" fmla="*/ 217 h 250"/>
                  <a:gd name="T62" fmla="*/ 76 w 158"/>
                  <a:gd name="T63" fmla="*/ 220 h 250"/>
                  <a:gd name="T64" fmla="*/ 93 w 158"/>
                  <a:gd name="T65" fmla="*/ 217 h 250"/>
                  <a:gd name="T66" fmla="*/ 109 w 158"/>
                  <a:gd name="T67" fmla="*/ 210 h 250"/>
                  <a:gd name="T68" fmla="*/ 121 w 158"/>
                  <a:gd name="T69" fmla="*/ 199 h 250"/>
                  <a:gd name="T70" fmla="*/ 125 w 158"/>
                  <a:gd name="T71" fmla="*/ 180 h 250"/>
                  <a:gd name="T72" fmla="*/ 121 w 158"/>
                  <a:gd name="T73" fmla="*/ 166 h 250"/>
                  <a:gd name="T74" fmla="*/ 109 w 158"/>
                  <a:gd name="T75" fmla="*/ 154 h 250"/>
                  <a:gd name="T76" fmla="*/ 95 w 158"/>
                  <a:gd name="T77" fmla="*/ 147 h 250"/>
                  <a:gd name="T78" fmla="*/ 76 w 158"/>
                  <a:gd name="T79" fmla="*/ 140 h 250"/>
                  <a:gd name="T80" fmla="*/ 55 w 158"/>
                  <a:gd name="T81" fmla="*/ 133 h 250"/>
                  <a:gd name="T82" fmla="*/ 37 w 158"/>
                  <a:gd name="T83" fmla="*/ 126 h 250"/>
                  <a:gd name="T84" fmla="*/ 23 w 158"/>
                  <a:gd name="T85" fmla="*/ 112 h 250"/>
                  <a:gd name="T86" fmla="*/ 11 w 158"/>
                  <a:gd name="T87" fmla="*/ 94 h 250"/>
                  <a:gd name="T88" fmla="*/ 7 w 158"/>
                  <a:gd name="T89" fmla="*/ 66 h 250"/>
                  <a:gd name="T90" fmla="*/ 9 w 158"/>
                  <a:gd name="T91" fmla="*/ 49 h 250"/>
                  <a:gd name="T92" fmla="*/ 18 w 158"/>
                  <a:gd name="T93" fmla="*/ 31 h 250"/>
                  <a:gd name="T94" fmla="*/ 35 w 158"/>
                  <a:gd name="T95" fmla="*/ 14 h 250"/>
                  <a:gd name="T96" fmla="*/ 58 w 158"/>
                  <a:gd name="T97" fmla="*/ 3 h 250"/>
                  <a:gd name="T98" fmla="*/ 88 w 158"/>
                  <a:gd name="T99"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8" h="250">
                    <a:moveTo>
                      <a:pt x="88" y="0"/>
                    </a:moveTo>
                    <a:lnTo>
                      <a:pt x="114" y="3"/>
                    </a:lnTo>
                    <a:lnTo>
                      <a:pt x="137" y="10"/>
                    </a:lnTo>
                    <a:lnTo>
                      <a:pt x="156" y="26"/>
                    </a:lnTo>
                    <a:lnTo>
                      <a:pt x="130" y="52"/>
                    </a:lnTo>
                    <a:lnTo>
                      <a:pt x="114" y="35"/>
                    </a:lnTo>
                    <a:lnTo>
                      <a:pt x="88" y="31"/>
                    </a:lnTo>
                    <a:lnTo>
                      <a:pt x="65" y="33"/>
                    </a:lnTo>
                    <a:lnTo>
                      <a:pt x="51" y="42"/>
                    </a:lnTo>
                    <a:lnTo>
                      <a:pt x="44" y="54"/>
                    </a:lnTo>
                    <a:lnTo>
                      <a:pt x="41" y="66"/>
                    </a:lnTo>
                    <a:lnTo>
                      <a:pt x="46" y="84"/>
                    </a:lnTo>
                    <a:lnTo>
                      <a:pt x="55" y="94"/>
                    </a:lnTo>
                    <a:lnTo>
                      <a:pt x="72" y="103"/>
                    </a:lnTo>
                    <a:lnTo>
                      <a:pt x="90" y="110"/>
                    </a:lnTo>
                    <a:lnTo>
                      <a:pt x="109" y="115"/>
                    </a:lnTo>
                    <a:lnTo>
                      <a:pt x="128" y="124"/>
                    </a:lnTo>
                    <a:lnTo>
                      <a:pt x="144" y="136"/>
                    </a:lnTo>
                    <a:lnTo>
                      <a:pt x="156" y="152"/>
                    </a:lnTo>
                    <a:lnTo>
                      <a:pt x="158" y="178"/>
                    </a:lnTo>
                    <a:lnTo>
                      <a:pt x="156" y="203"/>
                    </a:lnTo>
                    <a:lnTo>
                      <a:pt x="144" y="222"/>
                    </a:lnTo>
                    <a:lnTo>
                      <a:pt x="125" y="238"/>
                    </a:lnTo>
                    <a:lnTo>
                      <a:pt x="102" y="248"/>
                    </a:lnTo>
                    <a:lnTo>
                      <a:pt x="76" y="250"/>
                    </a:lnTo>
                    <a:lnTo>
                      <a:pt x="46" y="248"/>
                    </a:lnTo>
                    <a:lnTo>
                      <a:pt x="21" y="236"/>
                    </a:lnTo>
                    <a:lnTo>
                      <a:pt x="0" y="217"/>
                    </a:lnTo>
                    <a:lnTo>
                      <a:pt x="28" y="194"/>
                    </a:lnTo>
                    <a:lnTo>
                      <a:pt x="41" y="210"/>
                    </a:lnTo>
                    <a:lnTo>
                      <a:pt x="58" y="217"/>
                    </a:lnTo>
                    <a:lnTo>
                      <a:pt x="76" y="220"/>
                    </a:lnTo>
                    <a:lnTo>
                      <a:pt x="93" y="217"/>
                    </a:lnTo>
                    <a:lnTo>
                      <a:pt x="109" y="210"/>
                    </a:lnTo>
                    <a:lnTo>
                      <a:pt x="121" y="199"/>
                    </a:lnTo>
                    <a:lnTo>
                      <a:pt x="125" y="180"/>
                    </a:lnTo>
                    <a:lnTo>
                      <a:pt x="121" y="166"/>
                    </a:lnTo>
                    <a:lnTo>
                      <a:pt x="109" y="154"/>
                    </a:lnTo>
                    <a:lnTo>
                      <a:pt x="95" y="147"/>
                    </a:lnTo>
                    <a:lnTo>
                      <a:pt x="76" y="140"/>
                    </a:lnTo>
                    <a:lnTo>
                      <a:pt x="55" y="133"/>
                    </a:lnTo>
                    <a:lnTo>
                      <a:pt x="37" y="126"/>
                    </a:lnTo>
                    <a:lnTo>
                      <a:pt x="23" y="112"/>
                    </a:lnTo>
                    <a:lnTo>
                      <a:pt x="11" y="94"/>
                    </a:lnTo>
                    <a:lnTo>
                      <a:pt x="7" y="66"/>
                    </a:lnTo>
                    <a:lnTo>
                      <a:pt x="9" y="49"/>
                    </a:lnTo>
                    <a:lnTo>
                      <a:pt x="18" y="31"/>
                    </a:lnTo>
                    <a:lnTo>
                      <a:pt x="35" y="14"/>
                    </a:lnTo>
                    <a:lnTo>
                      <a:pt x="58" y="3"/>
                    </a:lnTo>
                    <a:lnTo>
                      <a:pt x="88"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5"/>
              <p:cNvSpPr>
                <a:spLocks/>
              </p:cNvSpPr>
              <p:nvPr userDrawn="1"/>
            </p:nvSpPr>
            <p:spPr bwMode="auto">
              <a:xfrm>
                <a:off x="5043488" y="4773613"/>
                <a:ext cx="254000" cy="381000"/>
              </a:xfrm>
              <a:custGeom>
                <a:avLst/>
                <a:gdLst>
                  <a:gd name="T0" fmla="*/ 0 w 160"/>
                  <a:gd name="T1" fmla="*/ 0 h 240"/>
                  <a:gd name="T2" fmla="*/ 153 w 160"/>
                  <a:gd name="T3" fmla="*/ 0 h 240"/>
                  <a:gd name="T4" fmla="*/ 153 w 160"/>
                  <a:gd name="T5" fmla="*/ 30 h 240"/>
                  <a:gd name="T6" fmla="*/ 32 w 160"/>
                  <a:gd name="T7" fmla="*/ 30 h 240"/>
                  <a:gd name="T8" fmla="*/ 32 w 160"/>
                  <a:gd name="T9" fmla="*/ 103 h 240"/>
                  <a:gd name="T10" fmla="*/ 146 w 160"/>
                  <a:gd name="T11" fmla="*/ 103 h 240"/>
                  <a:gd name="T12" fmla="*/ 146 w 160"/>
                  <a:gd name="T13" fmla="*/ 133 h 240"/>
                  <a:gd name="T14" fmla="*/ 32 w 160"/>
                  <a:gd name="T15" fmla="*/ 133 h 240"/>
                  <a:gd name="T16" fmla="*/ 32 w 160"/>
                  <a:gd name="T17" fmla="*/ 210 h 240"/>
                  <a:gd name="T18" fmla="*/ 160 w 160"/>
                  <a:gd name="T19" fmla="*/ 210 h 240"/>
                  <a:gd name="T20" fmla="*/ 160 w 160"/>
                  <a:gd name="T21" fmla="*/ 240 h 240"/>
                  <a:gd name="T22" fmla="*/ 0 w 160"/>
                  <a:gd name="T23" fmla="*/ 240 h 240"/>
                  <a:gd name="T24" fmla="*/ 0 w 160"/>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240">
                    <a:moveTo>
                      <a:pt x="0" y="0"/>
                    </a:moveTo>
                    <a:lnTo>
                      <a:pt x="153" y="0"/>
                    </a:lnTo>
                    <a:lnTo>
                      <a:pt x="153" y="30"/>
                    </a:lnTo>
                    <a:lnTo>
                      <a:pt x="32" y="30"/>
                    </a:lnTo>
                    <a:lnTo>
                      <a:pt x="32" y="103"/>
                    </a:lnTo>
                    <a:lnTo>
                      <a:pt x="146" y="103"/>
                    </a:lnTo>
                    <a:lnTo>
                      <a:pt x="146" y="133"/>
                    </a:lnTo>
                    <a:lnTo>
                      <a:pt x="32" y="133"/>
                    </a:lnTo>
                    <a:lnTo>
                      <a:pt x="32" y="210"/>
                    </a:lnTo>
                    <a:lnTo>
                      <a:pt x="160" y="210"/>
                    </a:lnTo>
                    <a:lnTo>
                      <a:pt x="160"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6"/>
              <p:cNvSpPr>
                <a:spLocks/>
              </p:cNvSpPr>
              <p:nvPr userDrawn="1"/>
            </p:nvSpPr>
            <p:spPr bwMode="auto">
              <a:xfrm>
                <a:off x="5335588" y="4765676"/>
                <a:ext cx="339725" cy="396875"/>
              </a:xfrm>
              <a:custGeom>
                <a:avLst/>
                <a:gdLst>
                  <a:gd name="T0" fmla="*/ 125 w 214"/>
                  <a:gd name="T1" fmla="*/ 0 h 250"/>
                  <a:gd name="T2" fmla="*/ 156 w 214"/>
                  <a:gd name="T3" fmla="*/ 3 h 250"/>
                  <a:gd name="T4" fmla="*/ 186 w 214"/>
                  <a:gd name="T5" fmla="*/ 17 h 250"/>
                  <a:gd name="T6" fmla="*/ 209 w 214"/>
                  <a:gd name="T7" fmla="*/ 38 h 250"/>
                  <a:gd name="T8" fmla="*/ 181 w 214"/>
                  <a:gd name="T9" fmla="*/ 56 h 250"/>
                  <a:gd name="T10" fmla="*/ 165 w 214"/>
                  <a:gd name="T11" fmla="*/ 42 h 250"/>
                  <a:gd name="T12" fmla="*/ 146 w 214"/>
                  <a:gd name="T13" fmla="*/ 33 h 250"/>
                  <a:gd name="T14" fmla="*/ 123 w 214"/>
                  <a:gd name="T15" fmla="*/ 31 h 250"/>
                  <a:gd name="T16" fmla="*/ 95 w 214"/>
                  <a:gd name="T17" fmla="*/ 35 h 250"/>
                  <a:gd name="T18" fmla="*/ 69 w 214"/>
                  <a:gd name="T19" fmla="*/ 49 h 250"/>
                  <a:gd name="T20" fmla="*/ 51 w 214"/>
                  <a:gd name="T21" fmla="*/ 70 h 250"/>
                  <a:gd name="T22" fmla="*/ 39 w 214"/>
                  <a:gd name="T23" fmla="*/ 96 h 250"/>
                  <a:gd name="T24" fmla="*/ 34 w 214"/>
                  <a:gd name="T25" fmla="*/ 126 h 250"/>
                  <a:gd name="T26" fmla="*/ 39 w 214"/>
                  <a:gd name="T27" fmla="*/ 157 h 250"/>
                  <a:gd name="T28" fmla="*/ 51 w 214"/>
                  <a:gd name="T29" fmla="*/ 182 h 250"/>
                  <a:gd name="T30" fmla="*/ 69 w 214"/>
                  <a:gd name="T31" fmla="*/ 201 h 250"/>
                  <a:gd name="T32" fmla="*/ 93 w 214"/>
                  <a:gd name="T33" fmla="*/ 215 h 250"/>
                  <a:gd name="T34" fmla="*/ 123 w 214"/>
                  <a:gd name="T35" fmla="*/ 220 h 250"/>
                  <a:gd name="T36" fmla="*/ 149 w 214"/>
                  <a:gd name="T37" fmla="*/ 217 h 250"/>
                  <a:gd name="T38" fmla="*/ 169 w 214"/>
                  <a:gd name="T39" fmla="*/ 206 h 250"/>
                  <a:gd name="T40" fmla="*/ 186 w 214"/>
                  <a:gd name="T41" fmla="*/ 189 h 250"/>
                  <a:gd name="T42" fmla="*/ 214 w 214"/>
                  <a:gd name="T43" fmla="*/ 208 h 250"/>
                  <a:gd name="T44" fmla="*/ 207 w 214"/>
                  <a:gd name="T45" fmla="*/ 217 h 250"/>
                  <a:gd name="T46" fmla="*/ 195 w 214"/>
                  <a:gd name="T47" fmla="*/ 229 h 250"/>
                  <a:gd name="T48" fmla="*/ 176 w 214"/>
                  <a:gd name="T49" fmla="*/ 238 h 250"/>
                  <a:gd name="T50" fmla="*/ 153 w 214"/>
                  <a:gd name="T51" fmla="*/ 248 h 250"/>
                  <a:gd name="T52" fmla="*/ 123 w 214"/>
                  <a:gd name="T53" fmla="*/ 250 h 250"/>
                  <a:gd name="T54" fmla="*/ 88 w 214"/>
                  <a:gd name="T55" fmla="*/ 245 h 250"/>
                  <a:gd name="T56" fmla="*/ 58 w 214"/>
                  <a:gd name="T57" fmla="*/ 231 h 250"/>
                  <a:gd name="T58" fmla="*/ 32 w 214"/>
                  <a:gd name="T59" fmla="*/ 213 h 250"/>
                  <a:gd name="T60" fmla="*/ 16 w 214"/>
                  <a:gd name="T61" fmla="*/ 187 h 250"/>
                  <a:gd name="T62" fmla="*/ 4 w 214"/>
                  <a:gd name="T63" fmla="*/ 157 h 250"/>
                  <a:gd name="T64" fmla="*/ 0 w 214"/>
                  <a:gd name="T65" fmla="*/ 126 h 250"/>
                  <a:gd name="T66" fmla="*/ 7 w 214"/>
                  <a:gd name="T67" fmla="*/ 84 h 250"/>
                  <a:gd name="T68" fmla="*/ 23 w 214"/>
                  <a:gd name="T69" fmla="*/ 49 h 250"/>
                  <a:gd name="T70" fmla="*/ 48 w 214"/>
                  <a:gd name="T71" fmla="*/ 24 h 250"/>
                  <a:gd name="T72" fmla="*/ 83 w 214"/>
                  <a:gd name="T73" fmla="*/ 5 h 250"/>
                  <a:gd name="T74" fmla="*/ 125 w 214"/>
                  <a:gd name="T75"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4" h="250">
                    <a:moveTo>
                      <a:pt x="125" y="0"/>
                    </a:moveTo>
                    <a:lnTo>
                      <a:pt x="156" y="3"/>
                    </a:lnTo>
                    <a:lnTo>
                      <a:pt x="186" y="17"/>
                    </a:lnTo>
                    <a:lnTo>
                      <a:pt x="209" y="38"/>
                    </a:lnTo>
                    <a:lnTo>
                      <a:pt x="181" y="56"/>
                    </a:lnTo>
                    <a:lnTo>
                      <a:pt x="165" y="42"/>
                    </a:lnTo>
                    <a:lnTo>
                      <a:pt x="146" y="33"/>
                    </a:lnTo>
                    <a:lnTo>
                      <a:pt x="123" y="31"/>
                    </a:lnTo>
                    <a:lnTo>
                      <a:pt x="95" y="35"/>
                    </a:lnTo>
                    <a:lnTo>
                      <a:pt x="69" y="49"/>
                    </a:lnTo>
                    <a:lnTo>
                      <a:pt x="51" y="70"/>
                    </a:lnTo>
                    <a:lnTo>
                      <a:pt x="39" y="96"/>
                    </a:lnTo>
                    <a:lnTo>
                      <a:pt x="34" y="126"/>
                    </a:lnTo>
                    <a:lnTo>
                      <a:pt x="39" y="157"/>
                    </a:lnTo>
                    <a:lnTo>
                      <a:pt x="51" y="182"/>
                    </a:lnTo>
                    <a:lnTo>
                      <a:pt x="69" y="201"/>
                    </a:lnTo>
                    <a:lnTo>
                      <a:pt x="93" y="215"/>
                    </a:lnTo>
                    <a:lnTo>
                      <a:pt x="123" y="220"/>
                    </a:lnTo>
                    <a:lnTo>
                      <a:pt x="149" y="217"/>
                    </a:lnTo>
                    <a:lnTo>
                      <a:pt x="169" y="206"/>
                    </a:lnTo>
                    <a:lnTo>
                      <a:pt x="186" y="189"/>
                    </a:lnTo>
                    <a:lnTo>
                      <a:pt x="214" y="208"/>
                    </a:lnTo>
                    <a:lnTo>
                      <a:pt x="207" y="217"/>
                    </a:lnTo>
                    <a:lnTo>
                      <a:pt x="195" y="229"/>
                    </a:lnTo>
                    <a:lnTo>
                      <a:pt x="176" y="238"/>
                    </a:lnTo>
                    <a:lnTo>
                      <a:pt x="153" y="248"/>
                    </a:lnTo>
                    <a:lnTo>
                      <a:pt x="123" y="250"/>
                    </a:lnTo>
                    <a:lnTo>
                      <a:pt x="88" y="245"/>
                    </a:lnTo>
                    <a:lnTo>
                      <a:pt x="58" y="231"/>
                    </a:lnTo>
                    <a:lnTo>
                      <a:pt x="32" y="213"/>
                    </a:lnTo>
                    <a:lnTo>
                      <a:pt x="16" y="187"/>
                    </a:lnTo>
                    <a:lnTo>
                      <a:pt x="4" y="157"/>
                    </a:lnTo>
                    <a:lnTo>
                      <a:pt x="0" y="126"/>
                    </a:lnTo>
                    <a:lnTo>
                      <a:pt x="7" y="84"/>
                    </a:lnTo>
                    <a:lnTo>
                      <a:pt x="23" y="49"/>
                    </a:lnTo>
                    <a:lnTo>
                      <a:pt x="48" y="24"/>
                    </a:lnTo>
                    <a:lnTo>
                      <a:pt x="83" y="5"/>
                    </a:lnTo>
                    <a:lnTo>
                      <a:pt x="12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7"/>
              <p:cNvSpPr>
                <a:spLocks/>
              </p:cNvSpPr>
              <p:nvPr userDrawn="1"/>
            </p:nvSpPr>
            <p:spPr bwMode="auto">
              <a:xfrm>
                <a:off x="5719763" y="4773613"/>
                <a:ext cx="290513" cy="388938"/>
              </a:xfrm>
              <a:custGeom>
                <a:avLst/>
                <a:gdLst>
                  <a:gd name="T0" fmla="*/ 0 w 183"/>
                  <a:gd name="T1" fmla="*/ 0 h 245"/>
                  <a:gd name="T2" fmla="*/ 32 w 183"/>
                  <a:gd name="T3" fmla="*/ 0 h 245"/>
                  <a:gd name="T4" fmla="*/ 32 w 183"/>
                  <a:gd name="T5" fmla="*/ 147 h 245"/>
                  <a:gd name="T6" fmla="*/ 35 w 183"/>
                  <a:gd name="T7" fmla="*/ 166 h 245"/>
                  <a:gd name="T8" fmla="*/ 39 w 183"/>
                  <a:gd name="T9" fmla="*/ 184 h 245"/>
                  <a:gd name="T10" fmla="*/ 51 w 183"/>
                  <a:gd name="T11" fmla="*/ 201 h 245"/>
                  <a:gd name="T12" fmla="*/ 67 w 183"/>
                  <a:gd name="T13" fmla="*/ 212 h 245"/>
                  <a:gd name="T14" fmla="*/ 93 w 183"/>
                  <a:gd name="T15" fmla="*/ 215 h 245"/>
                  <a:gd name="T16" fmla="*/ 116 w 183"/>
                  <a:gd name="T17" fmla="*/ 212 h 245"/>
                  <a:gd name="T18" fmla="*/ 132 w 183"/>
                  <a:gd name="T19" fmla="*/ 201 h 245"/>
                  <a:gd name="T20" fmla="*/ 144 w 183"/>
                  <a:gd name="T21" fmla="*/ 184 h 245"/>
                  <a:gd name="T22" fmla="*/ 151 w 183"/>
                  <a:gd name="T23" fmla="*/ 166 h 245"/>
                  <a:gd name="T24" fmla="*/ 151 w 183"/>
                  <a:gd name="T25" fmla="*/ 147 h 245"/>
                  <a:gd name="T26" fmla="*/ 151 w 183"/>
                  <a:gd name="T27" fmla="*/ 0 h 245"/>
                  <a:gd name="T28" fmla="*/ 183 w 183"/>
                  <a:gd name="T29" fmla="*/ 0 h 245"/>
                  <a:gd name="T30" fmla="*/ 183 w 183"/>
                  <a:gd name="T31" fmla="*/ 152 h 245"/>
                  <a:gd name="T32" fmla="*/ 179 w 183"/>
                  <a:gd name="T33" fmla="*/ 184 h 245"/>
                  <a:gd name="T34" fmla="*/ 167 w 183"/>
                  <a:gd name="T35" fmla="*/ 210 h 245"/>
                  <a:gd name="T36" fmla="*/ 146 w 183"/>
                  <a:gd name="T37" fmla="*/ 229 h 245"/>
                  <a:gd name="T38" fmla="*/ 121 w 183"/>
                  <a:gd name="T39" fmla="*/ 240 h 245"/>
                  <a:gd name="T40" fmla="*/ 93 w 183"/>
                  <a:gd name="T41" fmla="*/ 245 h 245"/>
                  <a:gd name="T42" fmla="*/ 62 w 183"/>
                  <a:gd name="T43" fmla="*/ 240 h 245"/>
                  <a:gd name="T44" fmla="*/ 37 w 183"/>
                  <a:gd name="T45" fmla="*/ 229 h 245"/>
                  <a:gd name="T46" fmla="*/ 16 w 183"/>
                  <a:gd name="T47" fmla="*/ 210 h 245"/>
                  <a:gd name="T48" fmla="*/ 4 w 183"/>
                  <a:gd name="T49" fmla="*/ 184 h 245"/>
                  <a:gd name="T50" fmla="*/ 0 w 183"/>
                  <a:gd name="T51" fmla="*/ 152 h 245"/>
                  <a:gd name="T52" fmla="*/ 0 w 183"/>
                  <a:gd name="T53"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3" h="245">
                    <a:moveTo>
                      <a:pt x="0" y="0"/>
                    </a:moveTo>
                    <a:lnTo>
                      <a:pt x="32" y="0"/>
                    </a:lnTo>
                    <a:lnTo>
                      <a:pt x="32" y="147"/>
                    </a:lnTo>
                    <a:lnTo>
                      <a:pt x="35" y="166"/>
                    </a:lnTo>
                    <a:lnTo>
                      <a:pt x="39" y="184"/>
                    </a:lnTo>
                    <a:lnTo>
                      <a:pt x="51" y="201"/>
                    </a:lnTo>
                    <a:lnTo>
                      <a:pt x="67" y="212"/>
                    </a:lnTo>
                    <a:lnTo>
                      <a:pt x="93" y="215"/>
                    </a:lnTo>
                    <a:lnTo>
                      <a:pt x="116" y="212"/>
                    </a:lnTo>
                    <a:lnTo>
                      <a:pt x="132" y="201"/>
                    </a:lnTo>
                    <a:lnTo>
                      <a:pt x="144" y="184"/>
                    </a:lnTo>
                    <a:lnTo>
                      <a:pt x="151" y="166"/>
                    </a:lnTo>
                    <a:lnTo>
                      <a:pt x="151" y="147"/>
                    </a:lnTo>
                    <a:lnTo>
                      <a:pt x="151" y="0"/>
                    </a:lnTo>
                    <a:lnTo>
                      <a:pt x="183" y="0"/>
                    </a:lnTo>
                    <a:lnTo>
                      <a:pt x="183" y="152"/>
                    </a:lnTo>
                    <a:lnTo>
                      <a:pt x="179" y="184"/>
                    </a:lnTo>
                    <a:lnTo>
                      <a:pt x="167" y="210"/>
                    </a:lnTo>
                    <a:lnTo>
                      <a:pt x="146" y="229"/>
                    </a:lnTo>
                    <a:lnTo>
                      <a:pt x="121" y="240"/>
                    </a:lnTo>
                    <a:lnTo>
                      <a:pt x="93" y="245"/>
                    </a:lnTo>
                    <a:lnTo>
                      <a:pt x="62" y="240"/>
                    </a:lnTo>
                    <a:lnTo>
                      <a:pt x="37" y="229"/>
                    </a:lnTo>
                    <a:lnTo>
                      <a:pt x="16" y="210"/>
                    </a:lnTo>
                    <a:lnTo>
                      <a:pt x="4" y="184"/>
                    </a:lnTo>
                    <a:lnTo>
                      <a:pt x="0" y="152"/>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noEditPoints="1"/>
              </p:cNvSpPr>
              <p:nvPr userDrawn="1"/>
            </p:nvSpPr>
            <p:spPr bwMode="auto">
              <a:xfrm>
                <a:off x="6103938" y="4773613"/>
                <a:ext cx="269875" cy="381000"/>
              </a:xfrm>
              <a:custGeom>
                <a:avLst/>
                <a:gdLst>
                  <a:gd name="T0" fmla="*/ 32 w 170"/>
                  <a:gd name="T1" fmla="*/ 28 h 240"/>
                  <a:gd name="T2" fmla="*/ 32 w 170"/>
                  <a:gd name="T3" fmla="*/ 105 h 240"/>
                  <a:gd name="T4" fmla="*/ 74 w 170"/>
                  <a:gd name="T5" fmla="*/ 105 h 240"/>
                  <a:gd name="T6" fmla="*/ 88 w 170"/>
                  <a:gd name="T7" fmla="*/ 105 h 240"/>
                  <a:gd name="T8" fmla="*/ 102 w 170"/>
                  <a:gd name="T9" fmla="*/ 103 h 240"/>
                  <a:gd name="T10" fmla="*/ 114 w 170"/>
                  <a:gd name="T11" fmla="*/ 96 h 240"/>
                  <a:gd name="T12" fmla="*/ 123 w 170"/>
                  <a:gd name="T13" fmla="*/ 84 h 240"/>
                  <a:gd name="T14" fmla="*/ 125 w 170"/>
                  <a:gd name="T15" fmla="*/ 68 h 240"/>
                  <a:gd name="T16" fmla="*/ 123 w 170"/>
                  <a:gd name="T17" fmla="*/ 51 h 240"/>
                  <a:gd name="T18" fmla="*/ 114 w 170"/>
                  <a:gd name="T19" fmla="*/ 40 h 240"/>
                  <a:gd name="T20" fmla="*/ 102 w 170"/>
                  <a:gd name="T21" fmla="*/ 33 h 240"/>
                  <a:gd name="T22" fmla="*/ 88 w 170"/>
                  <a:gd name="T23" fmla="*/ 30 h 240"/>
                  <a:gd name="T24" fmla="*/ 74 w 170"/>
                  <a:gd name="T25" fmla="*/ 28 h 240"/>
                  <a:gd name="T26" fmla="*/ 32 w 170"/>
                  <a:gd name="T27" fmla="*/ 28 h 240"/>
                  <a:gd name="T28" fmla="*/ 0 w 170"/>
                  <a:gd name="T29" fmla="*/ 0 h 240"/>
                  <a:gd name="T30" fmla="*/ 83 w 170"/>
                  <a:gd name="T31" fmla="*/ 0 h 240"/>
                  <a:gd name="T32" fmla="*/ 109 w 170"/>
                  <a:gd name="T33" fmla="*/ 2 h 240"/>
                  <a:gd name="T34" fmla="*/ 130 w 170"/>
                  <a:gd name="T35" fmla="*/ 12 h 240"/>
                  <a:gd name="T36" fmla="*/ 144 w 170"/>
                  <a:gd name="T37" fmla="*/ 23 h 240"/>
                  <a:gd name="T38" fmla="*/ 153 w 170"/>
                  <a:gd name="T39" fmla="*/ 37 h 240"/>
                  <a:gd name="T40" fmla="*/ 158 w 170"/>
                  <a:gd name="T41" fmla="*/ 51 h 240"/>
                  <a:gd name="T42" fmla="*/ 160 w 170"/>
                  <a:gd name="T43" fmla="*/ 68 h 240"/>
                  <a:gd name="T44" fmla="*/ 156 w 170"/>
                  <a:gd name="T45" fmla="*/ 89 h 240"/>
                  <a:gd name="T46" fmla="*/ 144 w 170"/>
                  <a:gd name="T47" fmla="*/ 110 h 240"/>
                  <a:gd name="T48" fmla="*/ 125 w 170"/>
                  <a:gd name="T49" fmla="*/ 124 h 240"/>
                  <a:gd name="T50" fmla="*/ 102 w 170"/>
                  <a:gd name="T51" fmla="*/ 131 h 240"/>
                  <a:gd name="T52" fmla="*/ 170 w 170"/>
                  <a:gd name="T53" fmla="*/ 240 h 240"/>
                  <a:gd name="T54" fmla="*/ 128 w 170"/>
                  <a:gd name="T55" fmla="*/ 240 h 240"/>
                  <a:gd name="T56" fmla="*/ 67 w 170"/>
                  <a:gd name="T57" fmla="*/ 135 h 240"/>
                  <a:gd name="T58" fmla="*/ 32 w 170"/>
                  <a:gd name="T59" fmla="*/ 135 h 240"/>
                  <a:gd name="T60" fmla="*/ 32 w 170"/>
                  <a:gd name="T61" fmla="*/ 240 h 240"/>
                  <a:gd name="T62" fmla="*/ 0 w 170"/>
                  <a:gd name="T63" fmla="*/ 240 h 240"/>
                  <a:gd name="T64" fmla="*/ 0 w 170"/>
                  <a:gd name="T6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40">
                    <a:moveTo>
                      <a:pt x="32" y="28"/>
                    </a:moveTo>
                    <a:lnTo>
                      <a:pt x="32" y="105"/>
                    </a:lnTo>
                    <a:lnTo>
                      <a:pt x="74" y="105"/>
                    </a:lnTo>
                    <a:lnTo>
                      <a:pt x="88" y="105"/>
                    </a:lnTo>
                    <a:lnTo>
                      <a:pt x="102" y="103"/>
                    </a:lnTo>
                    <a:lnTo>
                      <a:pt x="114" y="96"/>
                    </a:lnTo>
                    <a:lnTo>
                      <a:pt x="123" y="84"/>
                    </a:lnTo>
                    <a:lnTo>
                      <a:pt x="125" y="68"/>
                    </a:lnTo>
                    <a:lnTo>
                      <a:pt x="123" y="51"/>
                    </a:lnTo>
                    <a:lnTo>
                      <a:pt x="114" y="40"/>
                    </a:lnTo>
                    <a:lnTo>
                      <a:pt x="102" y="33"/>
                    </a:lnTo>
                    <a:lnTo>
                      <a:pt x="88" y="30"/>
                    </a:lnTo>
                    <a:lnTo>
                      <a:pt x="74" y="28"/>
                    </a:lnTo>
                    <a:lnTo>
                      <a:pt x="32" y="28"/>
                    </a:lnTo>
                    <a:close/>
                    <a:moveTo>
                      <a:pt x="0" y="0"/>
                    </a:moveTo>
                    <a:lnTo>
                      <a:pt x="83" y="0"/>
                    </a:lnTo>
                    <a:lnTo>
                      <a:pt x="109" y="2"/>
                    </a:lnTo>
                    <a:lnTo>
                      <a:pt x="130" y="12"/>
                    </a:lnTo>
                    <a:lnTo>
                      <a:pt x="144" y="23"/>
                    </a:lnTo>
                    <a:lnTo>
                      <a:pt x="153" y="37"/>
                    </a:lnTo>
                    <a:lnTo>
                      <a:pt x="158" y="51"/>
                    </a:lnTo>
                    <a:lnTo>
                      <a:pt x="160" y="68"/>
                    </a:lnTo>
                    <a:lnTo>
                      <a:pt x="156" y="89"/>
                    </a:lnTo>
                    <a:lnTo>
                      <a:pt x="144" y="110"/>
                    </a:lnTo>
                    <a:lnTo>
                      <a:pt x="125" y="124"/>
                    </a:lnTo>
                    <a:lnTo>
                      <a:pt x="102" y="131"/>
                    </a:lnTo>
                    <a:lnTo>
                      <a:pt x="170" y="240"/>
                    </a:lnTo>
                    <a:lnTo>
                      <a:pt x="128" y="240"/>
                    </a:lnTo>
                    <a:lnTo>
                      <a:pt x="67" y="135"/>
                    </a:lnTo>
                    <a:lnTo>
                      <a:pt x="32" y="135"/>
                    </a:lnTo>
                    <a:lnTo>
                      <a:pt x="32"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9"/>
              <p:cNvSpPr>
                <a:spLocks/>
              </p:cNvSpPr>
              <p:nvPr userDrawn="1"/>
            </p:nvSpPr>
            <p:spPr bwMode="auto">
              <a:xfrm>
                <a:off x="6427788" y="4773613"/>
                <a:ext cx="255588" cy="381000"/>
              </a:xfrm>
              <a:custGeom>
                <a:avLst/>
                <a:gdLst>
                  <a:gd name="T0" fmla="*/ 0 w 161"/>
                  <a:gd name="T1" fmla="*/ 0 h 240"/>
                  <a:gd name="T2" fmla="*/ 156 w 161"/>
                  <a:gd name="T3" fmla="*/ 0 h 240"/>
                  <a:gd name="T4" fmla="*/ 156 w 161"/>
                  <a:gd name="T5" fmla="*/ 30 h 240"/>
                  <a:gd name="T6" fmla="*/ 33 w 161"/>
                  <a:gd name="T7" fmla="*/ 30 h 240"/>
                  <a:gd name="T8" fmla="*/ 33 w 161"/>
                  <a:gd name="T9" fmla="*/ 103 h 240"/>
                  <a:gd name="T10" fmla="*/ 147 w 161"/>
                  <a:gd name="T11" fmla="*/ 103 h 240"/>
                  <a:gd name="T12" fmla="*/ 147 w 161"/>
                  <a:gd name="T13" fmla="*/ 133 h 240"/>
                  <a:gd name="T14" fmla="*/ 33 w 161"/>
                  <a:gd name="T15" fmla="*/ 133 h 240"/>
                  <a:gd name="T16" fmla="*/ 33 w 161"/>
                  <a:gd name="T17" fmla="*/ 210 h 240"/>
                  <a:gd name="T18" fmla="*/ 161 w 161"/>
                  <a:gd name="T19" fmla="*/ 210 h 240"/>
                  <a:gd name="T20" fmla="*/ 161 w 161"/>
                  <a:gd name="T21" fmla="*/ 240 h 240"/>
                  <a:gd name="T22" fmla="*/ 0 w 161"/>
                  <a:gd name="T23" fmla="*/ 240 h 240"/>
                  <a:gd name="T24" fmla="*/ 0 w 161"/>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1" h="240">
                    <a:moveTo>
                      <a:pt x="0" y="0"/>
                    </a:moveTo>
                    <a:lnTo>
                      <a:pt x="156" y="0"/>
                    </a:lnTo>
                    <a:lnTo>
                      <a:pt x="156" y="30"/>
                    </a:lnTo>
                    <a:lnTo>
                      <a:pt x="33" y="30"/>
                    </a:lnTo>
                    <a:lnTo>
                      <a:pt x="33" y="103"/>
                    </a:lnTo>
                    <a:lnTo>
                      <a:pt x="147" y="103"/>
                    </a:lnTo>
                    <a:lnTo>
                      <a:pt x="147" y="133"/>
                    </a:lnTo>
                    <a:lnTo>
                      <a:pt x="33" y="133"/>
                    </a:lnTo>
                    <a:lnTo>
                      <a:pt x="33" y="210"/>
                    </a:lnTo>
                    <a:lnTo>
                      <a:pt x="161" y="210"/>
                    </a:lnTo>
                    <a:lnTo>
                      <a:pt x="161"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0"/>
              <p:cNvSpPr>
                <a:spLocks/>
              </p:cNvSpPr>
              <p:nvPr userDrawn="1"/>
            </p:nvSpPr>
            <p:spPr bwMode="auto">
              <a:xfrm>
                <a:off x="6883400" y="4765676"/>
                <a:ext cx="334963" cy="396875"/>
              </a:xfrm>
              <a:custGeom>
                <a:avLst/>
                <a:gdLst>
                  <a:gd name="T0" fmla="*/ 123 w 211"/>
                  <a:gd name="T1" fmla="*/ 0 h 250"/>
                  <a:gd name="T2" fmla="*/ 156 w 211"/>
                  <a:gd name="T3" fmla="*/ 3 h 250"/>
                  <a:gd name="T4" fmla="*/ 184 w 211"/>
                  <a:gd name="T5" fmla="*/ 17 h 250"/>
                  <a:gd name="T6" fmla="*/ 207 w 211"/>
                  <a:gd name="T7" fmla="*/ 38 h 250"/>
                  <a:gd name="T8" fmla="*/ 181 w 211"/>
                  <a:gd name="T9" fmla="*/ 56 h 250"/>
                  <a:gd name="T10" fmla="*/ 165 w 211"/>
                  <a:gd name="T11" fmla="*/ 42 h 250"/>
                  <a:gd name="T12" fmla="*/ 144 w 211"/>
                  <a:gd name="T13" fmla="*/ 33 h 250"/>
                  <a:gd name="T14" fmla="*/ 123 w 211"/>
                  <a:gd name="T15" fmla="*/ 31 h 250"/>
                  <a:gd name="T16" fmla="*/ 93 w 211"/>
                  <a:gd name="T17" fmla="*/ 35 h 250"/>
                  <a:gd name="T18" fmla="*/ 67 w 211"/>
                  <a:gd name="T19" fmla="*/ 49 h 250"/>
                  <a:gd name="T20" fmla="*/ 49 w 211"/>
                  <a:gd name="T21" fmla="*/ 70 h 250"/>
                  <a:gd name="T22" fmla="*/ 37 w 211"/>
                  <a:gd name="T23" fmla="*/ 96 h 250"/>
                  <a:gd name="T24" fmla="*/ 35 w 211"/>
                  <a:gd name="T25" fmla="*/ 126 h 250"/>
                  <a:gd name="T26" fmla="*/ 37 w 211"/>
                  <a:gd name="T27" fmla="*/ 157 h 250"/>
                  <a:gd name="T28" fmla="*/ 49 w 211"/>
                  <a:gd name="T29" fmla="*/ 182 h 250"/>
                  <a:gd name="T30" fmla="*/ 67 w 211"/>
                  <a:gd name="T31" fmla="*/ 201 h 250"/>
                  <a:gd name="T32" fmla="*/ 93 w 211"/>
                  <a:gd name="T33" fmla="*/ 215 h 250"/>
                  <a:gd name="T34" fmla="*/ 123 w 211"/>
                  <a:gd name="T35" fmla="*/ 220 h 250"/>
                  <a:gd name="T36" fmla="*/ 149 w 211"/>
                  <a:gd name="T37" fmla="*/ 217 h 250"/>
                  <a:gd name="T38" fmla="*/ 170 w 211"/>
                  <a:gd name="T39" fmla="*/ 206 h 250"/>
                  <a:gd name="T40" fmla="*/ 186 w 211"/>
                  <a:gd name="T41" fmla="*/ 189 h 250"/>
                  <a:gd name="T42" fmla="*/ 211 w 211"/>
                  <a:gd name="T43" fmla="*/ 208 h 250"/>
                  <a:gd name="T44" fmla="*/ 205 w 211"/>
                  <a:gd name="T45" fmla="*/ 217 h 250"/>
                  <a:gd name="T46" fmla="*/ 193 w 211"/>
                  <a:gd name="T47" fmla="*/ 229 h 250"/>
                  <a:gd name="T48" fmla="*/ 174 w 211"/>
                  <a:gd name="T49" fmla="*/ 238 h 250"/>
                  <a:gd name="T50" fmla="*/ 151 w 211"/>
                  <a:gd name="T51" fmla="*/ 248 h 250"/>
                  <a:gd name="T52" fmla="*/ 121 w 211"/>
                  <a:gd name="T53" fmla="*/ 250 h 250"/>
                  <a:gd name="T54" fmla="*/ 86 w 211"/>
                  <a:gd name="T55" fmla="*/ 245 h 250"/>
                  <a:gd name="T56" fmla="*/ 56 w 211"/>
                  <a:gd name="T57" fmla="*/ 231 h 250"/>
                  <a:gd name="T58" fmla="*/ 32 w 211"/>
                  <a:gd name="T59" fmla="*/ 213 h 250"/>
                  <a:gd name="T60" fmla="*/ 14 w 211"/>
                  <a:gd name="T61" fmla="*/ 187 h 250"/>
                  <a:gd name="T62" fmla="*/ 2 w 211"/>
                  <a:gd name="T63" fmla="*/ 157 h 250"/>
                  <a:gd name="T64" fmla="*/ 0 w 211"/>
                  <a:gd name="T65" fmla="*/ 126 h 250"/>
                  <a:gd name="T66" fmla="*/ 4 w 211"/>
                  <a:gd name="T67" fmla="*/ 84 h 250"/>
                  <a:gd name="T68" fmla="*/ 21 w 211"/>
                  <a:gd name="T69" fmla="*/ 49 h 250"/>
                  <a:gd name="T70" fmla="*/ 49 w 211"/>
                  <a:gd name="T71" fmla="*/ 24 h 250"/>
                  <a:gd name="T72" fmla="*/ 83 w 211"/>
                  <a:gd name="T73" fmla="*/ 5 h 250"/>
                  <a:gd name="T74" fmla="*/ 123 w 211"/>
                  <a:gd name="T75"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1" h="250">
                    <a:moveTo>
                      <a:pt x="123" y="0"/>
                    </a:moveTo>
                    <a:lnTo>
                      <a:pt x="156" y="3"/>
                    </a:lnTo>
                    <a:lnTo>
                      <a:pt x="184" y="17"/>
                    </a:lnTo>
                    <a:lnTo>
                      <a:pt x="207" y="38"/>
                    </a:lnTo>
                    <a:lnTo>
                      <a:pt x="181" y="56"/>
                    </a:lnTo>
                    <a:lnTo>
                      <a:pt x="165" y="42"/>
                    </a:lnTo>
                    <a:lnTo>
                      <a:pt x="144" y="33"/>
                    </a:lnTo>
                    <a:lnTo>
                      <a:pt x="123" y="31"/>
                    </a:lnTo>
                    <a:lnTo>
                      <a:pt x="93" y="35"/>
                    </a:lnTo>
                    <a:lnTo>
                      <a:pt x="67" y="49"/>
                    </a:lnTo>
                    <a:lnTo>
                      <a:pt x="49" y="70"/>
                    </a:lnTo>
                    <a:lnTo>
                      <a:pt x="37" y="96"/>
                    </a:lnTo>
                    <a:lnTo>
                      <a:pt x="35" y="126"/>
                    </a:lnTo>
                    <a:lnTo>
                      <a:pt x="37" y="157"/>
                    </a:lnTo>
                    <a:lnTo>
                      <a:pt x="49" y="182"/>
                    </a:lnTo>
                    <a:lnTo>
                      <a:pt x="67" y="201"/>
                    </a:lnTo>
                    <a:lnTo>
                      <a:pt x="93" y="215"/>
                    </a:lnTo>
                    <a:lnTo>
                      <a:pt x="123" y="220"/>
                    </a:lnTo>
                    <a:lnTo>
                      <a:pt x="149" y="217"/>
                    </a:lnTo>
                    <a:lnTo>
                      <a:pt x="170" y="206"/>
                    </a:lnTo>
                    <a:lnTo>
                      <a:pt x="186" y="189"/>
                    </a:lnTo>
                    <a:lnTo>
                      <a:pt x="211" y="208"/>
                    </a:lnTo>
                    <a:lnTo>
                      <a:pt x="205" y="217"/>
                    </a:lnTo>
                    <a:lnTo>
                      <a:pt x="193" y="229"/>
                    </a:lnTo>
                    <a:lnTo>
                      <a:pt x="174" y="238"/>
                    </a:lnTo>
                    <a:lnTo>
                      <a:pt x="151" y="248"/>
                    </a:lnTo>
                    <a:lnTo>
                      <a:pt x="121" y="250"/>
                    </a:lnTo>
                    <a:lnTo>
                      <a:pt x="86" y="245"/>
                    </a:lnTo>
                    <a:lnTo>
                      <a:pt x="56" y="231"/>
                    </a:lnTo>
                    <a:lnTo>
                      <a:pt x="32" y="213"/>
                    </a:lnTo>
                    <a:lnTo>
                      <a:pt x="14" y="187"/>
                    </a:lnTo>
                    <a:lnTo>
                      <a:pt x="2" y="157"/>
                    </a:lnTo>
                    <a:lnTo>
                      <a:pt x="0" y="126"/>
                    </a:lnTo>
                    <a:lnTo>
                      <a:pt x="4" y="84"/>
                    </a:lnTo>
                    <a:lnTo>
                      <a:pt x="21" y="49"/>
                    </a:lnTo>
                    <a:lnTo>
                      <a:pt x="49" y="24"/>
                    </a:lnTo>
                    <a:lnTo>
                      <a:pt x="83" y="5"/>
                    </a:lnTo>
                    <a:lnTo>
                      <a:pt x="12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1"/>
              <p:cNvSpPr>
                <a:spLocks noEditPoints="1"/>
              </p:cNvSpPr>
              <p:nvPr userDrawn="1"/>
            </p:nvSpPr>
            <p:spPr bwMode="auto">
              <a:xfrm>
                <a:off x="7248525" y="4765676"/>
                <a:ext cx="395288" cy="396875"/>
              </a:xfrm>
              <a:custGeom>
                <a:avLst/>
                <a:gdLst>
                  <a:gd name="T0" fmla="*/ 123 w 249"/>
                  <a:gd name="T1" fmla="*/ 31 h 250"/>
                  <a:gd name="T2" fmla="*/ 93 w 249"/>
                  <a:gd name="T3" fmla="*/ 35 h 250"/>
                  <a:gd name="T4" fmla="*/ 70 w 249"/>
                  <a:gd name="T5" fmla="*/ 49 h 250"/>
                  <a:gd name="T6" fmla="*/ 49 w 249"/>
                  <a:gd name="T7" fmla="*/ 68 h 250"/>
                  <a:gd name="T8" fmla="*/ 37 w 249"/>
                  <a:gd name="T9" fmla="*/ 96 h 250"/>
                  <a:gd name="T10" fmla="*/ 35 w 249"/>
                  <a:gd name="T11" fmla="*/ 124 h 250"/>
                  <a:gd name="T12" fmla="*/ 37 w 249"/>
                  <a:gd name="T13" fmla="*/ 154 h 250"/>
                  <a:gd name="T14" fmla="*/ 49 w 249"/>
                  <a:gd name="T15" fmla="*/ 182 h 250"/>
                  <a:gd name="T16" fmla="*/ 70 w 249"/>
                  <a:gd name="T17" fmla="*/ 201 h 250"/>
                  <a:gd name="T18" fmla="*/ 93 w 249"/>
                  <a:gd name="T19" fmla="*/ 215 h 250"/>
                  <a:gd name="T20" fmla="*/ 123 w 249"/>
                  <a:gd name="T21" fmla="*/ 220 h 250"/>
                  <a:gd name="T22" fmla="*/ 154 w 249"/>
                  <a:gd name="T23" fmla="*/ 215 h 250"/>
                  <a:gd name="T24" fmla="*/ 179 w 249"/>
                  <a:gd name="T25" fmla="*/ 201 h 250"/>
                  <a:gd name="T26" fmla="*/ 198 w 249"/>
                  <a:gd name="T27" fmla="*/ 182 h 250"/>
                  <a:gd name="T28" fmla="*/ 210 w 249"/>
                  <a:gd name="T29" fmla="*/ 154 h 250"/>
                  <a:gd name="T30" fmla="*/ 214 w 249"/>
                  <a:gd name="T31" fmla="*/ 124 h 250"/>
                  <a:gd name="T32" fmla="*/ 210 w 249"/>
                  <a:gd name="T33" fmla="*/ 96 h 250"/>
                  <a:gd name="T34" fmla="*/ 198 w 249"/>
                  <a:gd name="T35" fmla="*/ 68 h 250"/>
                  <a:gd name="T36" fmla="*/ 179 w 249"/>
                  <a:gd name="T37" fmla="*/ 49 h 250"/>
                  <a:gd name="T38" fmla="*/ 154 w 249"/>
                  <a:gd name="T39" fmla="*/ 35 h 250"/>
                  <a:gd name="T40" fmla="*/ 123 w 249"/>
                  <a:gd name="T41" fmla="*/ 31 h 250"/>
                  <a:gd name="T42" fmla="*/ 123 w 249"/>
                  <a:gd name="T43" fmla="*/ 0 h 250"/>
                  <a:gd name="T44" fmla="*/ 165 w 249"/>
                  <a:gd name="T45" fmla="*/ 5 h 250"/>
                  <a:gd name="T46" fmla="*/ 200 w 249"/>
                  <a:gd name="T47" fmla="*/ 24 h 250"/>
                  <a:gd name="T48" fmla="*/ 226 w 249"/>
                  <a:gd name="T49" fmla="*/ 49 h 250"/>
                  <a:gd name="T50" fmla="*/ 242 w 249"/>
                  <a:gd name="T51" fmla="*/ 84 h 250"/>
                  <a:gd name="T52" fmla="*/ 249 w 249"/>
                  <a:gd name="T53" fmla="*/ 124 h 250"/>
                  <a:gd name="T54" fmla="*/ 242 w 249"/>
                  <a:gd name="T55" fmla="*/ 166 h 250"/>
                  <a:gd name="T56" fmla="*/ 226 w 249"/>
                  <a:gd name="T57" fmla="*/ 201 h 250"/>
                  <a:gd name="T58" fmla="*/ 200 w 249"/>
                  <a:gd name="T59" fmla="*/ 227 h 250"/>
                  <a:gd name="T60" fmla="*/ 165 w 249"/>
                  <a:gd name="T61" fmla="*/ 245 h 250"/>
                  <a:gd name="T62" fmla="*/ 123 w 249"/>
                  <a:gd name="T63" fmla="*/ 250 h 250"/>
                  <a:gd name="T64" fmla="*/ 84 w 249"/>
                  <a:gd name="T65" fmla="*/ 245 h 250"/>
                  <a:gd name="T66" fmla="*/ 49 w 249"/>
                  <a:gd name="T67" fmla="*/ 227 h 250"/>
                  <a:gd name="T68" fmla="*/ 23 w 249"/>
                  <a:gd name="T69" fmla="*/ 201 h 250"/>
                  <a:gd name="T70" fmla="*/ 5 w 249"/>
                  <a:gd name="T71" fmla="*/ 166 h 250"/>
                  <a:gd name="T72" fmla="*/ 0 w 249"/>
                  <a:gd name="T73" fmla="*/ 124 h 250"/>
                  <a:gd name="T74" fmla="*/ 5 w 249"/>
                  <a:gd name="T75" fmla="*/ 84 h 250"/>
                  <a:gd name="T76" fmla="*/ 23 w 249"/>
                  <a:gd name="T77" fmla="*/ 49 h 250"/>
                  <a:gd name="T78" fmla="*/ 49 w 249"/>
                  <a:gd name="T79" fmla="*/ 24 h 250"/>
                  <a:gd name="T80" fmla="*/ 84 w 249"/>
                  <a:gd name="T81" fmla="*/ 5 h 250"/>
                  <a:gd name="T82" fmla="*/ 123 w 249"/>
                  <a:gd name="T83"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50">
                    <a:moveTo>
                      <a:pt x="123" y="31"/>
                    </a:moveTo>
                    <a:lnTo>
                      <a:pt x="93" y="35"/>
                    </a:lnTo>
                    <a:lnTo>
                      <a:pt x="70" y="49"/>
                    </a:lnTo>
                    <a:lnTo>
                      <a:pt x="49" y="68"/>
                    </a:lnTo>
                    <a:lnTo>
                      <a:pt x="37" y="96"/>
                    </a:lnTo>
                    <a:lnTo>
                      <a:pt x="35" y="124"/>
                    </a:lnTo>
                    <a:lnTo>
                      <a:pt x="37" y="154"/>
                    </a:lnTo>
                    <a:lnTo>
                      <a:pt x="49" y="182"/>
                    </a:lnTo>
                    <a:lnTo>
                      <a:pt x="70" y="201"/>
                    </a:lnTo>
                    <a:lnTo>
                      <a:pt x="93" y="215"/>
                    </a:lnTo>
                    <a:lnTo>
                      <a:pt x="123" y="220"/>
                    </a:lnTo>
                    <a:lnTo>
                      <a:pt x="154" y="215"/>
                    </a:lnTo>
                    <a:lnTo>
                      <a:pt x="179" y="201"/>
                    </a:lnTo>
                    <a:lnTo>
                      <a:pt x="198" y="182"/>
                    </a:lnTo>
                    <a:lnTo>
                      <a:pt x="210" y="154"/>
                    </a:lnTo>
                    <a:lnTo>
                      <a:pt x="214" y="124"/>
                    </a:lnTo>
                    <a:lnTo>
                      <a:pt x="210" y="96"/>
                    </a:lnTo>
                    <a:lnTo>
                      <a:pt x="198" y="68"/>
                    </a:lnTo>
                    <a:lnTo>
                      <a:pt x="179" y="49"/>
                    </a:lnTo>
                    <a:lnTo>
                      <a:pt x="154" y="35"/>
                    </a:lnTo>
                    <a:lnTo>
                      <a:pt x="123" y="31"/>
                    </a:lnTo>
                    <a:close/>
                    <a:moveTo>
                      <a:pt x="123" y="0"/>
                    </a:moveTo>
                    <a:lnTo>
                      <a:pt x="165" y="5"/>
                    </a:lnTo>
                    <a:lnTo>
                      <a:pt x="200" y="24"/>
                    </a:lnTo>
                    <a:lnTo>
                      <a:pt x="226" y="49"/>
                    </a:lnTo>
                    <a:lnTo>
                      <a:pt x="242" y="84"/>
                    </a:lnTo>
                    <a:lnTo>
                      <a:pt x="249" y="124"/>
                    </a:lnTo>
                    <a:lnTo>
                      <a:pt x="242" y="166"/>
                    </a:lnTo>
                    <a:lnTo>
                      <a:pt x="226" y="201"/>
                    </a:lnTo>
                    <a:lnTo>
                      <a:pt x="200" y="227"/>
                    </a:lnTo>
                    <a:lnTo>
                      <a:pt x="165" y="245"/>
                    </a:lnTo>
                    <a:lnTo>
                      <a:pt x="123" y="250"/>
                    </a:lnTo>
                    <a:lnTo>
                      <a:pt x="84" y="245"/>
                    </a:lnTo>
                    <a:lnTo>
                      <a:pt x="49" y="227"/>
                    </a:lnTo>
                    <a:lnTo>
                      <a:pt x="23" y="201"/>
                    </a:lnTo>
                    <a:lnTo>
                      <a:pt x="5" y="166"/>
                    </a:lnTo>
                    <a:lnTo>
                      <a:pt x="0" y="124"/>
                    </a:lnTo>
                    <a:lnTo>
                      <a:pt x="5" y="84"/>
                    </a:lnTo>
                    <a:lnTo>
                      <a:pt x="23" y="49"/>
                    </a:lnTo>
                    <a:lnTo>
                      <a:pt x="49" y="24"/>
                    </a:lnTo>
                    <a:lnTo>
                      <a:pt x="84" y="5"/>
                    </a:lnTo>
                    <a:lnTo>
                      <a:pt x="12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22"/>
              <p:cNvSpPr>
                <a:spLocks/>
              </p:cNvSpPr>
              <p:nvPr userDrawn="1"/>
            </p:nvSpPr>
            <p:spPr bwMode="auto">
              <a:xfrm>
                <a:off x="7718425" y="4773613"/>
                <a:ext cx="328613" cy="381000"/>
              </a:xfrm>
              <a:custGeom>
                <a:avLst/>
                <a:gdLst>
                  <a:gd name="T0" fmla="*/ 0 w 207"/>
                  <a:gd name="T1" fmla="*/ 0 h 240"/>
                  <a:gd name="T2" fmla="*/ 42 w 207"/>
                  <a:gd name="T3" fmla="*/ 0 h 240"/>
                  <a:gd name="T4" fmla="*/ 172 w 207"/>
                  <a:gd name="T5" fmla="*/ 198 h 240"/>
                  <a:gd name="T6" fmla="*/ 174 w 207"/>
                  <a:gd name="T7" fmla="*/ 198 h 240"/>
                  <a:gd name="T8" fmla="*/ 174 w 207"/>
                  <a:gd name="T9" fmla="*/ 0 h 240"/>
                  <a:gd name="T10" fmla="*/ 207 w 207"/>
                  <a:gd name="T11" fmla="*/ 0 h 240"/>
                  <a:gd name="T12" fmla="*/ 207 w 207"/>
                  <a:gd name="T13" fmla="*/ 240 h 240"/>
                  <a:gd name="T14" fmla="*/ 165 w 207"/>
                  <a:gd name="T15" fmla="*/ 240 h 240"/>
                  <a:gd name="T16" fmla="*/ 32 w 207"/>
                  <a:gd name="T17" fmla="*/ 42 h 240"/>
                  <a:gd name="T18" fmla="*/ 32 w 207"/>
                  <a:gd name="T19" fmla="*/ 42 h 240"/>
                  <a:gd name="T20" fmla="*/ 32 w 207"/>
                  <a:gd name="T21" fmla="*/ 240 h 240"/>
                  <a:gd name="T22" fmla="*/ 0 w 207"/>
                  <a:gd name="T23" fmla="*/ 240 h 240"/>
                  <a:gd name="T24" fmla="*/ 0 w 207"/>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 h="240">
                    <a:moveTo>
                      <a:pt x="0" y="0"/>
                    </a:moveTo>
                    <a:lnTo>
                      <a:pt x="42" y="0"/>
                    </a:lnTo>
                    <a:lnTo>
                      <a:pt x="172" y="198"/>
                    </a:lnTo>
                    <a:lnTo>
                      <a:pt x="174" y="198"/>
                    </a:lnTo>
                    <a:lnTo>
                      <a:pt x="174" y="0"/>
                    </a:lnTo>
                    <a:lnTo>
                      <a:pt x="207" y="0"/>
                    </a:lnTo>
                    <a:lnTo>
                      <a:pt x="207" y="240"/>
                    </a:lnTo>
                    <a:lnTo>
                      <a:pt x="165" y="240"/>
                    </a:lnTo>
                    <a:lnTo>
                      <a:pt x="32" y="42"/>
                    </a:lnTo>
                    <a:lnTo>
                      <a:pt x="32" y="42"/>
                    </a:lnTo>
                    <a:lnTo>
                      <a:pt x="32"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3"/>
              <p:cNvSpPr>
                <a:spLocks/>
              </p:cNvSpPr>
              <p:nvPr userDrawn="1"/>
            </p:nvSpPr>
            <p:spPr bwMode="auto">
              <a:xfrm>
                <a:off x="8131175" y="4773613"/>
                <a:ext cx="328613" cy="381000"/>
              </a:xfrm>
              <a:custGeom>
                <a:avLst/>
                <a:gdLst>
                  <a:gd name="T0" fmla="*/ 0 w 207"/>
                  <a:gd name="T1" fmla="*/ 0 h 240"/>
                  <a:gd name="T2" fmla="*/ 42 w 207"/>
                  <a:gd name="T3" fmla="*/ 0 h 240"/>
                  <a:gd name="T4" fmla="*/ 175 w 207"/>
                  <a:gd name="T5" fmla="*/ 198 h 240"/>
                  <a:gd name="T6" fmla="*/ 175 w 207"/>
                  <a:gd name="T7" fmla="*/ 198 h 240"/>
                  <a:gd name="T8" fmla="*/ 175 w 207"/>
                  <a:gd name="T9" fmla="*/ 0 h 240"/>
                  <a:gd name="T10" fmla="*/ 207 w 207"/>
                  <a:gd name="T11" fmla="*/ 0 h 240"/>
                  <a:gd name="T12" fmla="*/ 207 w 207"/>
                  <a:gd name="T13" fmla="*/ 240 h 240"/>
                  <a:gd name="T14" fmla="*/ 166 w 207"/>
                  <a:gd name="T15" fmla="*/ 240 h 240"/>
                  <a:gd name="T16" fmla="*/ 33 w 207"/>
                  <a:gd name="T17" fmla="*/ 42 h 240"/>
                  <a:gd name="T18" fmla="*/ 33 w 207"/>
                  <a:gd name="T19" fmla="*/ 42 h 240"/>
                  <a:gd name="T20" fmla="*/ 33 w 207"/>
                  <a:gd name="T21" fmla="*/ 240 h 240"/>
                  <a:gd name="T22" fmla="*/ 0 w 207"/>
                  <a:gd name="T23" fmla="*/ 240 h 240"/>
                  <a:gd name="T24" fmla="*/ 0 w 207"/>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 h="240">
                    <a:moveTo>
                      <a:pt x="0" y="0"/>
                    </a:moveTo>
                    <a:lnTo>
                      <a:pt x="42" y="0"/>
                    </a:lnTo>
                    <a:lnTo>
                      <a:pt x="175" y="198"/>
                    </a:lnTo>
                    <a:lnTo>
                      <a:pt x="175" y="198"/>
                    </a:lnTo>
                    <a:lnTo>
                      <a:pt x="175" y="0"/>
                    </a:lnTo>
                    <a:lnTo>
                      <a:pt x="207" y="0"/>
                    </a:lnTo>
                    <a:lnTo>
                      <a:pt x="207" y="240"/>
                    </a:lnTo>
                    <a:lnTo>
                      <a:pt x="166" y="240"/>
                    </a:lnTo>
                    <a:lnTo>
                      <a:pt x="33" y="42"/>
                    </a:lnTo>
                    <a:lnTo>
                      <a:pt x="33" y="42"/>
                    </a:lnTo>
                    <a:lnTo>
                      <a:pt x="33"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4"/>
              <p:cNvSpPr>
                <a:spLocks/>
              </p:cNvSpPr>
              <p:nvPr userDrawn="1"/>
            </p:nvSpPr>
            <p:spPr bwMode="auto">
              <a:xfrm>
                <a:off x="8559800" y="4773613"/>
                <a:ext cx="252413" cy="381000"/>
              </a:xfrm>
              <a:custGeom>
                <a:avLst/>
                <a:gdLst>
                  <a:gd name="T0" fmla="*/ 0 w 159"/>
                  <a:gd name="T1" fmla="*/ 0 h 240"/>
                  <a:gd name="T2" fmla="*/ 154 w 159"/>
                  <a:gd name="T3" fmla="*/ 0 h 240"/>
                  <a:gd name="T4" fmla="*/ 154 w 159"/>
                  <a:gd name="T5" fmla="*/ 30 h 240"/>
                  <a:gd name="T6" fmla="*/ 31 w 159"/>
                  <a:gd name="T7" fmla="*/ 30 h 240"/>
                  <a:gd name="T8" fmla="*/ 31 w 159"/>
                  <a:gd name="T9" fmla="*/ 103 h 240"/>
                  <a:gd name="T10" fmla="*/ 145 w 159"/>
                  <a:gd name="T11" fmla="*/ 103 h 240"/>
                  <a:gd name="T12" fmla="*/ 145 w 159"/>
                  <a:gd name="T13" fmla="*/ 133 h 240"/>
                  <a:gd name="T14" fmla="*/ 31 w 159"/>
                  <a:gd name="T15" fmla="*/ 133 h 240"/>
                  <a:gd name="T16" fmla="*/ 31 w 159"/>
                  <a:gd name="T17" fmla="*/ 210 h 240"/>
                  <a:gd name="T18" fmla="*/ 159 w 159"/>
                  <a:gd name="T19" fmla="*/ 210 h 240"/>
                  <a:gd name="T20" fmla="*/ 159 w 159"/>
                  <a:gd name="T21" fmla="*/ 240 h 240"/>
                  <a:gd name="T22" fmla="*/ 0 w 159"/>
                  <a:gd name="T23" fmla="*/ 240 h 240"/>
                  <a:gd name="T24" fmla="*/ 0 w 159"/>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240">
                    <a:moveTo>
                      <a:pt x="0" y="0"/>
                    </a:moveTo>
                    <a:lnTo>
                      <a:pt x="154" y="0"/>
                    </a:lnTo>
                    <a:lnTo>
                      <a:pt x="154" y="30"/>
                    </a:lnTo>
                    <a:lnTo>
                      <a:pt x="31" y="30"/>
                    </a:lnTo>
                    <a:lnTo>
                      <a:pt x="31" y="103"/>
                    </a:lnTo>
                    <a:lnTo>
                      <a:pt x="145" y="103"/>
                    </a:lnTo>
                    <a:lnTo>
                      <a:pt x="145" y="133"/>
                    </a:lnTo>
                    <a:lnTo>
                      <a:pt x="31" y="133"/>
                    </a:lnTo>
                    <a:lnTo>
                      <a:pt x="31" y="210"/>
                    </a:lnTo>
                    <a:lnTo>
                      <a:pt x="159" y="210"/>
                    </a:lnTo>
                    <a:lnTo>
                      <a:pt x="159"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5"/>
              <p:cNvSpPr>
                <a:spLocks/>
              </p:cNvSpPr>
              <p:nvPr userDrawn="1"/>
            </p:nvSpPr>
            <p:spPr bwMode="auto">
              <a:xfrm>
                <a:off x="8863013" y="4765676"/>
                <a:ext cx="336550" cy="396875"/>
              </a:xfrm>
              <a:custGeom>
                <a:avLst/>
                <a:gdLst>
                  <a:gd name="T0" fmla="*/ 123 w 212"/>
                  <a:gd name="T1" fmla="*/ 0 h 250"/>
                  <a:gd name="T2" fmla="*/ 156 w 212"/>
                  <a:gd name="T3" fmla="*/ 3 h 250"/>
                  <a:gd name="T4" fmla="*/ 184 w 212"/>
                  <a:gd name="T5" fmla="*/ 17 h 250"/>
                  <a:gd name="T6" fmla="*/ 207 w 212"/>
                  <a:gd name="T7" fmla="*/ 38 h 250"/>
                  <a:gd name="T8" fmla="*/ 179 w 212"/>
                  <a:gd name="T9" fmla="*/ 56 h 250"/>
                  <a:gd name="T10" fmla="*/ 165 w 212"/>
                  <a:gd name="T11" fmla="*/ 42 h 250"/>
                  <a:gd name="T12" fmla="*/ 144 w 212"/>
                  <a:gd name="T13" fmla="*/ 33 h 250"/>
                  <a:gd name="T14" fmla="*/ 123 w 212"/>
                  <a:gd name="T15" fmla="*/ 31 h 250"/>
                  <a:gd name="T16" fmla="*/ 93 w 212"/>
                  <a:gd name="T17" fmla="*/ 35 h 250"/>
                  <a:gd name="T18" fmla="*/ 68 w 212"/>
                  <a:gd name="T19" fmla="*/ 49 h 250"/>
                  <a:gd name="T20" fmla="*/ 49 w 212"/>
                  <a:gd name="T21" fmla="*/ 70 h 250"/>
                  <a:gd name="T22" fmla="*/ 37 w 212"/>
                  <a:gd name="T23" fmla="*/ 96 h 250"/>
                  <a:gd name="T24" fmla="*/ 33 w 212"/>
                  <a:gd name="T25" fmla="*/ 126 h 250"/>
                  <a:gd name="T26" fmla="*/ 37 w 212"/>
                  <a:gd name="T27" fmla="*/ 157 h 250"/>
                  <a:gd name="T28" fmla="*/ 49 w 212"/>
                  <a:gd name="T29" fmla="*/ 182 h 250"/>
                  <a:gd name="T30" fmla="*/ 68 w 212"/>
                  <a:gd name="T31" fmla="*/ 201 h 250"/>
                  <a:gd name="T32" fmla="*/ 93 w 212"/>
                  <a:gd name="T33" fmla="*/ 215 h 250"/>
                  <a:gd name="T34" fmla="*/ 123 w 212"/>
                  <a:gd name="T35" fmla="*/ 220 h 250"/>
                  <a:gd name="T36" fmla="*/ 147 w 212"/>
                  <a:gd name="T37" fmla="*/ 217 h 250"/>
                  <a:gd name="T38" fmla="*/ 168 w 212"/>
                  <a:gd name="T39" fmla="*/ 206 h 250"/>
                  <a:gd name="T40" fmla="*/ 184 w 212"/>
                  <a:gd name="T41" fmla="*/ 189 h 250"/>
                  <a:gd name="T42" fmla="*/ 212 w 212"/>
                  <a:gd name="T43" fmla="*/ 208 h 250"/>
                  <a:gd name="T44" fmla="*/ 205 w 212"/>
                  <a:gd name="T45" fmla="*/ 217 h 250"/>
                  <a:gd name="T46" fmla="*/ 193 w 212"/>
                  <a:gd name="T47" fmla="*/ 229 h 250"/>
                  <a:gd name="T48" fmla="*/ 175 w 212"/>
                  <a:gd name="T49" fmla="*/ 238 h 250"/>
                  <a:gd name="T50" fmla="*/ 151 w 212"/>
                  <a:gd name="T51" fmla="*/ 248 h 250"/>
                  <a:gd name="T52" fmla="*/ 121 w 212"/>
                  <a:gd name="T53" fmla="*/ 250 h 250"/>
                  <a:gd name="T54" fmla="*/ 86 w 212"/>
                  <a:gd name="T55" fmla="*/ 245 h 250"/>
                  <a:gd name="T56" fmla="*/ 56 w 212"/>
                  <a:gd name="T57" fmla="*/ 231 h 250"/>
                  <a:gd name="T58" fmla="*/ 33 w 212"/>
                  <a:gd name="T59" fmla="*/ 213 h 250"/>
                  <a:gd name="T60" fmla="*/ 14 w 212"/>
                  <a:gd name="T61" fmla="*/ 187 h 250"/>
                  <a:gd name="T62" fmla="*/ 2 w 212"/>
                  <a:gd name="T63" fmla="*/ 157 h 250"/>
                  <a:gd name="T64" fmla="*/ 0 w 212"/>
                  <a:gd name="T65" fmla="*/ 126 h 250"/>
                  <a:gd name="T66" fmla="*/ 5 w 212"/>
                  <a:gd name="T67" fmla="*/ 84 h 250"/>
                  <a:gd name="T68" fmla="*/ 21 w 212"/>
                  <a:gd name="T69" fmla="*/ 49 h 250"/>
                  <a:gd name="T70" fmla="*/ 49 w 212"/>
                  <a:gd name="T71" fmla="*/ 24 h 250"/>
                  <a:gd name="T72" fmla="*/ 82 w 212"/>
                  <a:gd name="T73" fmla="*/ 5 h 250"/>
                  <a:gd name="T74" fmla="*/ 123 w 212"/>
                  <a:gd name="T75"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2" h="250">
                    <a:moveTo>
                      <a:pt x="123" y="0"/>
                    </a:moveTo>
                    <a:lnTo>
                      <a:pt x="156" y="3"/>
                    </a:lnTo>
                    <a:lnTo>
                      <a:pt x="184" y="17"/>
                    </a:lnTo>
                    <a:lnTo>
                      <a:pt x="207" y="38"/>
                    </a:lnTo>
                    <a:lnTo>
                      <a:pt x="179" y="56"/>
                    </a:lnTo>
                    <a:lnTo>
                      <a:pt x="165" y="42"/>
                    </a:lnTo>
                    <a:lnTo>
                      <a:pt x="144" y="33"/>
                    </a:lnTo>
                    <a:lnTo>
                      <a:pt x="123" y="31"/>
                    </a:lnTo>
                    <a:lnTo>
                      <a:pt x="93" y="35"/>
                    </a:lnTo>
                    <a:lnTo>
                      <a:pt x="68" y="49"/>
                    </a:lnTo>
                    <a:lnTo>
                      <a:pt x="49" y="70"/>
                    </a:lnTo>
                    <a:lnTo>
                      <a:pt x="37" y="96"/>
                    </a:lnTo>
                    <a:lnTo>
                      <a:pt x="33" y="126"/>
                    </a:lnTo>
                    <a:lnTo>
                      <a:pt x="37" y="157"/>
                    </a:lnTo>
                    <a:lnTo>
                      <a:pt x="49" y="182"/>
                    </a:lnTo>
                    <a:lnTo>
                      <a:pt x="68" y="201"/>
                    </a:lnTo>
                    <a:lnTo>
                      <a:pt x="93" y="215"/>
                    </a:lnTo>
                    <a:lnTo>
                      <a:pt x="123" y="220"/>
                    </a:lnTo>
                    <a:lnTo>
                      <a:pt x="147" y="217"/>
                    </a:lnTo>
                    <a:lnTo>
                      <a:pt x="168" y="206"/>
                    </a:lnTo>
                    <a:lnTo>
                      <a:pt x="184" y="189"/>
                    </a:lnTo>
                    <a:lnTo>
                      <a:pt x="212" y="208"/>
                    </a:lnTo>
                    <a:lnTo>
                      <a:pt x="205" y="217"/>
                    </a:lnTo>
                    <a:lnTo>
                      <a:pt x="193" y="229"/>
                    </a:lnTo>
                    <a:lnTo>
                      <a:pt x="175" y="238"/>
                    </a:lnTo>
                    <a:lnTo>
                      <a:pt x="151" y="248"/>
                    </a:lnTo>
                    <a:lnTo>
                      <a:pt x="121" y="250"/>
                    </a:lnTo>
                    <a:lnTo>
                      <a:pt x="86" y="245"/>
                    </a:lnTo>
                    <a:lnTo>
                      <a:pt x="56" y="231"/>
                    </a:lnTo>
                    <a:lnTo>
                      <a:pt x="33" y="213"/>
                    </a:lnTo>
                    <a:lnTo>
                      <a:pt x="14" y="187"/>
                    </a:lnTo>
                    <a:lnTo>
                      <a:pt x="2" y="157"/>
                    </a:lnTo>
                    <a:lnTo>
                      <a:pt x="0" y="126"/>
                    </a:lnTo>
                    <a:lnTo>
                      <a:pt x="5" y="84"/>
                    </a:lnTo>
                    <a:lnTo>
                      <a:pt x="21" y="49"/>
                    </a:lnTo>
                    <a:lnTo>
                      <a:pt x="49" y="24"/>
                    </a:lnTo>
                    <a:lnTo>
                      <a:pt x="82" y="5"/>
                    </a:lnTo>
                    <a:lnTo>
                      <a:pt x="12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26"/>
              <p:cNvSpPr>
                <a:spLocks/>
              </p:cNvSpPr>
              <p:nvPr userDrawn="1"/>
            </p:nvSpPr>
            <p:spPr bwMode="auto">
              <a:xfrm>
                <a:off x="9218613" y="4773613"/>
                <a:ext cx="295275" cy="381000"/>
              </a:xfrm>
              <a:custGeom>
                <a:avLst/>
                <a:gdLst>
                  <a:gd name="T0" fmla="*/ 0 w 186"/>
                  <a:gd name="T1" fmla="*/ 0 h 240"/>
                  <a:gd name="T2" fmla="*/ 186 w 186"/>
                  <a:gd name="T3" fmla="*/ 0 h 240"/>
                  <a:gd name="T4" fmla="*/ 186 w 186"/>
                  <a:gd name="T5" fmla="*/ 30 h 240"/>
                  <a:gd name="T6" fmla="*/ 109 w 186"/>
                  <a:gd name="T7" fmla="*/ 30 h 240"/>
                  <a:gd name="T8" fmla="*/ 109 w 186"/>
                  <a:gd name="T9" fmla="*/ 240 h 240"/>
                  <a:gd name="T10" fmla="*/ 76 w 186"/>
                  <a:gd name="T11" fmla="*/ 240 h 240"/>
                  <a:gd name="T12" fmla="*/ 76 w 186"/>
                  <a:gd name="T13" fmla="*/ 30 h 240"/>
                  <a:gd name="T14" fmla="*/ 0 w 186"/>
                  <a:gd name="T15" fmla="*/ 30 h 240"/>
                  <a:gd name="T16" fmla="*/ 0 w 186"/>
                  <a:gd name="T17"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240">
                    <a:moveTo>
                      <a:pt x="0" y="0"/>
                    </a:moveTo>
                    <a:lnTo>
                      <a:pt x="186" y="0"/>
                    </a:lnTo>
                    <a:lnTo>
                      <a:pt x="186" y="30"/>
                    </a:lnTo>
                    <a:lnTo>
                      <a:pt x="109" y="30"/>
                    </a:lnTo>
                    <a:lnTo>
                      <a:pt x="109" y="240"/>
                    </a:lnTo>
                    <a:lnTo>
                      <a:pt x="76" y="240"/>
                    </a:lnTo>
                    <a:lnTo>
                      <a:pt x="76" y="30"/>
                    </a:lnTo>
                    <a:lnTo>
                      <a:pt x="0" y="3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Rectangle 27"/>
              <p:cNvSpPr>
                <a:spLocks noChangeArrowheads="1"/>
              </p:cNvSpPr>
              <p:nvPr userDrawn="1"/>
            </p:nvSpPr>
            <p:spPr bwMode="auto">
              <a:xfrm>
                <a:off x="9569450" y="4773613"/>
                <a:ext cx="50800" cy="381000"/>
              </a:xfrm>
              <a:prstGeom prst="rect">
                <a:avLst/>
              </a:prstGeom>
              <a:solidFill>
                <a:srgbClr val="00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8"/>
              <p:cNvSpPr>
                <a:spLocks noEditPoints="1"/>
              </p:cNvSpPr>
              <p:nvPr userDrawn="1"/>
            </p:nvSpPr>
            <p:spPr bwMode="auto">
              <a:xfrm>
                <a:off x="9683750" y="4765676"/>
                <a:ext cx="395288" cy="396875"/>
              </a:xfrm>
              <a:custGeom>
                <a:avLst/>
                <a:gdLst>
                  <a:gd name="T0" fmla="*/ 125 w 249"/>
                  <a:gd name="T1" fmla="*/ 31 h 250"/>
                  <a:gd name="T2" fmla="*/ 95 w 249"/>
                  <a:gd name="T3" fmla="*/ 35 h 250"/>
                  <a:gd name="T4" fmla="*/ 70 w 249"/>
                  <a:gd name="T5" fmla="*/ 49 h 250"/>
                  <a:gd name="T6" fmla="*/ 51 w 249"/>
                  <a:gd name="T7" fmla="*/ 68 h 250"/>
                  <a:gd name="T8" fmla="*/ 39 w 249"/>
                  <a:gd name="T9" fmla="*/ 96 h 250"/>
                  <a:gd name="T10" fmla="*/ 35 w 249"/>
                  <a:gd name="T11" fmla="*/ 124 h 250"/>
                  <a:gd name="T12" fmla="*/ 39 w 249"/>
                  <a:gd name="T13" fmla="*/ 154 h 250"/>
                  <a:gd name="T14" fmla="*/ 51 w 249"/>
                  <a:gd name="T15" fmla="*/ 182 h 250"/>
                  <a:gd name="T16" fmla="*/ 70 w 249"/>
                  <a:gd name="T17" fmla="*/ 201 h 250"/>
                  <a:gd name="T18" fmla="*/ 95 w 249"/>
                  <a:gd name="T19" fmla="*/ 215 h 250"/>
                  <a:gd name="T20" fmla="*/ 125 w 249"/>
                  <a:gd name="T21" fmla="*/ 220 h 250"/>
                  <a:gd name="T22" fmla="*/ 156 w 249"/>
                  <a:gd name="T23" fmla="*/ 215 h 250"/>
                  <a:gd name="T24" fmla="*/ 179 w 249"/>
                  <a:gd name="T25" fmla="*/ 201 h 250"/>
                  <a:gd name="T26" fmla="*/ 198 w 249"/>
                  <a:gd name="T27" fmla="*/ 182 h 250"/>
                  <a:gd name="T28" fmla="*/ 212 w 249"/>
                  <a:gd name="T29" fmla="*/ 154 h 250"/>
                  <a:gd name="T30" fmla="*/ 214 w 249"/>
                  <a:gd name="T31" fmla="*/ 124 h 250"/>
                  <a:gd name="T32" fmla="*/ 212 w 249"/>
                  <a:gd name="T33" fmla="*/ 96 h 250"/>
                  <a:gd name="T34" fmla="*/ 198 w 249"/>
                  <a:gd name="T35" fmla="*/ 68 h 250"/>
                  <a:gd name="T36" fmla="*/ 179 w 249"/>
                  <a:gd name="T37" fmla="*/ 49 h 250"/>
                  <a:gd name="T38" fmla="*/ 156 w 249"/>
                  <a:gd name="T39" fmla="*/ 35 h 250"/>
                  <a:gd name="T40" fmla="*/ 125 w 249"/>
                  <a:gd name="T41" fmla="*/ 31 h 250"/>
                  <a:gd name="T42" fmla="*/ 125 w 249"/>
                  <a:gd name="T43" fmla="*/ 0 h 250"/>
                  <a:gd name="T44" fmla="*/ 165 w 249"/>
                  <a:gd name="T45" fmla="*/ 5 h 250"/>
                  <a:gd name="T46" fmla="*/ 200 w 249"/>
                  <a:gd name="T47" fmla="*/ 24 h 250"/>
                  <a:gd name="T48" fmla="*/ 226 w 249"/>
                  <a:gd name="T49" fmla="*/ 49 h 250"/>
                  <a:gd name="T50" fmla="*/ 244 w 249"/>
                  <a:gd name="T51" fmla="*/ 84 h 250"/>
                  <a:gd name="T52" fmla="*/ 249 w 249"/>
                  <a:gd name="T53" fmla="*/ 124 h 250"/>
                  <a:gd name="T54" fmla="*/ 244 w 249"/>
                  <a:gd name="T55" fmla="*/ 166 h 250"/>
                  <a:gd name="T56" fmla="*/ 226 w 249"/>
                  <a:gd name="T57" fmla="*/ 201 h 250"/>
                  <a:gd name="T58" fmla="*/ 200 w 249"/>
                  <a:gd name="T59" fmla="*/ 227 h 250"/>
                  <a:gd name="T60" fmla="*/ 165 w 249"/>
                  <a:gd name="T61" fmla="*/ 245 h 250"/>
                  <a:gd name="T62" fmla="*/ 125 w 249"/>
                  <a:gd name="T63" fmla="*/ 250 h 250"/>
                  <a:gd name="T64" fmla="*/ 84 w 249"/>
                  <a:gd name="T65" fmla="*/ 245 h 250"/>
                  <a:gd name="T66" fmla="*/ 49 w 249"/>
                  <a:gd name="T67" fmla="*/ 227 h 250"/>
                  <a:gd name="T68" fmla="*/ 23 w 249"/>
                  <a:gd name="T69" fmla="*/ 201 h 250"/>
                  <a:gd name="T70" fmla="*/ 7 w 249"/>
                  <a:gd name="T71" fmla="*/ 166 h 250"/>
                  <a:gd name="T72" fmla="*/ 0 w 249"/>
                  <a:gd name="T73" fmla="*/ 124 h 250"/>
                  <a:gd name="T74" fmla="*/ 7 w 249"/>
                  <a:gd name="T75" fmla="*/ 84 h 250"/>
                  <a:gd name="T76" fmla="*/ 23 w 249"/>
                  <a:gd name="T77" fmla="*/ 49 h 250"/>
                  <a:gd name="T78" fmla="*/ 49 w 249"/>
                  <a:gd name="T79" fmla="*/ 24 h 250"/>
                  <a:gd name="T80" fmla="*/ 84 w 249"/>
                  <a:gd name="T81" fmla="*/ 5 h 250"/>
                  <a:gd name="T82" fmla="*/ 125 w 249"/>
                  <a:gd name="T83"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50">
                    <a:moveTo>
                      <a:pt x="125" y="31"/>
                    </a:moveTo>
                    <a:lnTo>
                      <a:pt x="95" y="35"/>
                    </a:lnTo>
                    <a:lnTo>
                      <a:pt x="70" y="49"/>
                    </a:lnTo>
                    <a:lnTo>
                      <a:pt x="51" y="68"/>
                    </a:lnTo>
                    <a:lnTo>
                      <a:pt x="39" y="96"/>
                    </a:lnTo>
                    <a:lnTo>
                      <a:pt x="35" y="124"/>
                    </a:lnTo>
                    <a:lnTo>
                      <a:pt x="39" y="154"/>
                    </a:lnTo>
                    <a:lnTo>
                      <a:pt x="51" y="182"/>
                    </a:lnTo>
                    <a:lnTo>
                      <a:pt x="70" y="201"/>
                    </a:lnTo>
                    <a:lnTo>
                      <a:pt x="95" y="215"/>
                    </a:lnTo>
                    <a:lnTo>
                      <a:pt x="125" y="220"/>
                    </a:lnTo>
                    <a:lnTo>
                      <a:pt x="156" y="215"/>
                    </a:lnTo>
                    <a:lnTo>
                      <a:pt x="179" y="201"/>
                    </a:lnTo>
                    <a:lnTo>
                      <a:pt x="198" y="182"/>
                    </a:lnTo>
                    <a:lnTo>
                      <a:pt x="212" y="154"/>
                    </a:lnTo>
                    <a:lnTo>
                      <a:pt x="214" y="124"/>
                    </a:lnTo>
                    <a:lnTo>
                      <a:pt x="212" y="96"/>
                    </a:lnTo>
                    <a:lnTo>
                      <a:pt x="198" y="68"/>
                    </a:lnTo>
                    <a:lnTo>
                      <a:pt x="179" y="49"/>
                    </a:lnTo>
                    <a:lnTo>
                      <a:pt x="156" y="35"/>
                    </a:lnTo>
                    <a:lnTo>
                      <a:pt x="125" y="31"/>
                    </a:lnTo>
                    <a:close/>
                    <a:moveTo>
                      <a:pt x="125" y="0"/>
                    </a:moveTo>
                    <a:lnTo>
                      <a:pt x="165" y="5"/>
                    </a:lnTo>
                    <a:lnTo>
                      <a:pt x="200" y="24"/>
                    </a:lnTo>
                    <a:lnTo>
                      <a:pt x="226" y="49"/>
                    </a:lnTo>
                    <a:lnTo>
                      <a:pt x="244" y="84"/>
                    </a:lnTo>
                    <a:lnTo>
                      <a:pt x="249" y="124"/>
                    </a:lnTo>
                    <a:lnTo>
                      <a:pt x="244" y="166"/>
                    </a:lnTo>
                    <a:lnTo>
                      <a:pt x="226" y="201"/>
                    </a:lnTo>
                    <a:lnTo>
                      <a:pt x="200" y="227"/>
                    </a:lnTo>
                    <a:lnTo>
                      <a:pt x="165" y="245"/>
                    </a:lnTo>
                    <a:lnTo>
                      <a:pt x="125" y="250"/>
                    </a:lnTo>
                    <a:lnTo>
                      <a:pt x="84" y="245"/>
                    </a:lnTo>
                    <a:lnTo>
                      <a:pt x="49" y="227"/>
                    </a:lnTo>
                    <a:lnTo>
                      <a:pt x="23" y="201"/>
                    </a:lnTo>
                    <a:lnTo>
                      <a:pt x="7" y="166"/>
                    </a:lnTo>
                    <a:lnTo>
                      <a:pt x="0" y="124"/>
                    </a:lnTo>
                    <a:lnTo>
                      <a:pt x="7" y="84"/>
                    </a:lnTo>
                    <a:lnTo>
                      <a:pt x="23" y="49"/>
                    </a:lnTo>
                    <a:lnTo>
                      <a:pt x="49" y="24"/>
                    </a:lnTo>
                    <a:lnTo>
                      <a:pt x="84" y="5"/>
                    </a:lnTo>
                    <a:lnTo>
                      <a:pt x="12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9"/>
              <p:cNvSpPr>
                <a:spLocks/>
              </p:cNvSpPr>
              <p:nvPr userDrawn="1"/>
            </p:nvSpPr>
            <p:spPr bwMode="auto">
              <a:xfrm>
                <a:off x="10152063" y="4773613"/>
                <a:ext cx="328613" cy="381000"/>
              </a:xfrm>
              <a:custGeom>
                <a:avLst/>
                <a:gdLst>
                  <a:gd name="T0" fmla="*/ 0 w 207"/>
                  <a:gd name="T1" fmla="*/ 0 h 240"/>
                  <a:gd name="T2" fmla="*/ 42 w 207"/>
                  <a:gd name="T3" fmla="*/ 0 h 240"/>
                  <a:gd name="T4" fmla="*/ 175 w 207"/>
                  <a:gd name="T5" fmla="*/ 198 h 240"/>
                  <a:gd name="T6" fmla="*/ 175 w 207"/>
                  <a:gd name="T7" fmla="*/ 198 h 240"/>
                  <a:gd name="T8" fmla="*/ 175 w 207"/>
                  <a:gd name="T9" fmla="*/ 0 h 240"/>
                  <a:gd name="T10" fmla="*/ 207 w 207"/>
                  <a:gd name="T11" fmla="*/ 0 h 240"/>
                  <a:gd name="T12" fmla="*/ 207 w 207"/>
                  <a:gd name="T13" fmla="*/ 240 h 240"/>
                  <a:gd name="T14" fmla="*/ 166 w 207"/>
                  <a:gd name="T15" fmla="*/ 240 h 240"/>
                  <a:gd name="T16" fmla="*/ 33 w 207"/>
                  <a:gd name="T17" fmla="*/ 42 h 240"/>
                  <a:gd name="T18" fmla="*/ 33 w 207"/>
                  <a:gd name="T19" fmla="*/ 42 h 240"/>
                  <a:gd name="T20" fmla="*/ 33 w 207"/>
                  <a:gd name="T21" fmla="*/ 240 h 240"/>
                  <a:gd name="T22" fmla="*/ 0 w 207"/>
                  <a:gd name="T23" fmla="*/ 240 h 240"/>
                  <a:gd name="T24" fmla="*/ 0 w 207"/>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 h="240">
                    <a:moveTo>
                      <a:pt x="0" y="0"/>
                    </a:moveTo>
                    <a:lnTo>
                      <a:pt x="42" y="0"/>
                    </a:lnTo>
                    <a:lnTo>
                      <a:pt x="175" y="198"/>
                    </a:lnTo>
                    <a:lnTo>
                      <a:pt x="175" y="198"/>
                    </a:lnTo>
                    <a:lnTo>
                      <a:pt x="175" y="0"/>
                    </a:lnTo>
                    <a:lnTo>
                      <a:pt x="207" y="0"/>
                    </a:lnTo>
                    <a:lnTo>
                      <a:pt x="207" y="240"/>
                    </a:lnTo>
                    <a:lnTo>
                      <a:pt x="166" y="240"/>
                    </a:lnTo>
                    <a:lnTo>
                      <a:pt x="33" y="42"/>
                    </a:lnTo>
                    <a:lnTo>
                      <a:pt x="33" y="42"/>
                    </a:lnTo>
                    <a:lnTo>
                      <a:pt x="33"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30"/>
              <p:cNvSpPr>
                <a:spLocks/>
              </p:cNvSpPr>
              <p:nvPr userDrawn="1"/>
            </p:nvSpPr>
            <p:spPr bwMode="auto">
              <a:xfrm>
                <a:off x="10547350" y="4765676"/>
                <a:ext cx="252413" cy="396875"/>
              </a:xfrm>
              <a:custGeom>
                <a:avLst/>
                <a:gdLst>
                  <a:gd name="T0" fmla="*/ 89 w 159"/>
                  <a:gd name="T1" fmla="*/ 0 h 250"/>
                  <a:gd name="T2" fmla="*/ 114 w 159"/>
                  <a:gd name="T3" fmla="*/ 3 h 250"/>
                  <a:gd name="T4" fmla="*/ 138 w 159"/>
                  <a:gd name="T5" fmla="*/ 10 h 250"/>
                  <a:gd name="T6" fmla="*/ 156 w 159"/>
                  <a:gd name="T7" fmla="*/ 26 h 250"/>
                  <a:gd name="T8" fmla="*/ 131 w 159"/>
                  <a:gd name="T9" fmla="*/ 52 h 250"/>
                  <a:gd name="T10" fmla="*/ 114 w 159"/>
                  <a:gd name="T11" fmla="*/ 35 h 250"/>
                  <a:gd name="T12" fmla="*/ 89 w 159"/>
                  <a:gd name="T13" fmla="*/ 31 h 250"/>
                  <a:gd name="T14" fmla="*/ 66 w 159"/>
                  <a:gd name="T15" fmla="*/ 33 h 250"/>
                  <a:gd name="T16" fmla="*/ 52 w 159"/>
                  <a:gd name="T17" fmla="*/ 42 h 250"/>
                  <a:gd name="T18" fmla="*/ 45 w 159"/>
                  <a:gd name="T19" fmla="*/ 54 h 250"/>
                  <a:gd name="T20" fmla="*/ 42 w 159"/>
                  <a:gd name="T21" fmla="*/ 66 h 250"/>
                  <a:gd name="T22" fmla="*/ 47 w 159"/>
                  <a:gd name="T23" fmla="*/ 84 h 250"/>
                  <a:gd name="T24" fmla="*/ 56 w 159"/>
                  <a:gd name="T25" fmla="*/ 94 h 250"/>
                  <a:gd name="T26" fmla="*/ 73 w 159"/>
                  <a:gd name="T27" fmla="*/ 103 h 250"/>
                  <a:gd name="T28" fmla="*/ 91 w 159"/>
                  <a:gd name="T29" fmla="*/ 110 h 250"/>
                  <a:gd name="T30" fmla="*/ 110 w 159"/>
                  <a:gd name="T31" fmla="*/ 115 h 250"/>
                  <a:gd name="T32" fmla="*/ 128 w 159"/>
                  <a:gd name="T33" fmla="*/ 124 h 250"/>
                  <a:gd name="T34" fmla="*/ 145 w 159"/>
                  <a:gd name="T35" fmla="*/ 136 h 250"/>
                  <a:gd name="T36" fmla="*/ 156 w 159"/>
                  <a:gd name="T37" fmla="*/ 152 h 250"/>
                  <a:gd name="T38" fmla="*/ 159 w 159"/>
                  <a:gd name="T39" fmla="*/ 178 h 250"/>
                  <a:gd name="T40" fmla="*/ 156 w 159"/>
                  <a:gd name="T41" fmla="*/ 203 h 250"/>
                  <a:gd name="T42" fmla="*/ 145 w 159"/>
                  <a:gd name="T43" fmla="*/ 222 h 250"/>
                  <a:gd name="T44" fmla="*/ 126 w 159"/>
                  <a:gd name="T45" fmla="*/ 238 h 250"/>
                  <a:gd name="T46" fmla="*/ 103 w 159"/>
                  <a:gd name="T47" fmla="*/ 248 h 250"/>
                  <a:gd name="T48" fmla="*/ 77 w 159"/>
                  <a:gd name="T49" fmla="*/ 250 h 250"/>
                  <a:gd name="T50" fmla="*/ 47 w 159"/>
                  <a:gd name="T51" fmla="*/ 248 h 250"/>
                  <a:gd name="T52" fmla="*/ 21 w 159"/>
                  <a:gd name="T53" fmla="*/ 236 h 250"/>
                  <a:gd name="T54" fmla="*/ 0 w 159"/>
                  <a:gd name="T55" fmla="*/ 217 h 250"/>
                  <a:gd name="T56" fmla="*/ 26 w 159"/>
                  <a:gd name="T57" fmla="*/ 194 h 250"/>
                  <a:gd name="T58" fmla="*/ 40 w 159"/>
                  <a:gd name="T59" fmla="*/ 210 h 250"/>
                  <a:gd name="T60" fmla="*/ 59 w 159"/>
                  <a:gd name="T61" fmla="*/ 217 h 250"/>
                  <a:gd name="T62" fmla="*/ 77 w 159"/>
                  <a:gd name="T63" fmla="*/ 220 h 250"/>
                  <a:gd name="T64" fmla="*/ 93 w 159"/>
                  <a:gd name="T65" fmla="*/ 217 h 250"/>
                  <a:gd name="T66" fmla="*/ 110 w 159"/>
                  <a:gd name="T67" fmla="*/ 210 h 250"/>
                  <a:gd name="T68" fmla="*/ 121 w 159"/>
                  <a:gd name="T69" fmla="*/ 199 h 250"/>
                  <a:gd name="T70" fmla="*/ 126 w 159"/>
                  <a:gd name="T71" fmla="*/ 180 h 250"/>
                  <a:gd name="T72" fmla="*/ 121 w 159"/>
                  <a:gd name="T73" fmla="*/ 166 h 250"/>
                  <a:gd name="T74" fmla="*/ 110 w 159"/>
                  <a:gd name="T75" fmla="*/ 154 h 250"/>
                  <a:gd name="T76" fmla="*/ 96 w 159"/>
                  <a:gd name="T77" fmla="*/ 147 h 250"/>
                  <a:gd name="T78" fmla="*/ 77 w 159"/>
                  <a:gd name="T79" fmla="*/ 140 h 250"/>
                  <a:gd name="T80" fmla="*/ 56 w 159"/>
                  <a:gd name="T81" fmla="*/ 133 h 250"/>
                  <a:gd name="T82" fmla="*/ 38 w 159"/>
                  <a:gd name="T83" fmla="*/ 126 h 250"/>
                  <a:gd name="T84" fmla="*/ 21 w 159"/>
                  <a:gd name="T85" fmla="*/ 112 h 250"/>
                  <a:gd name="T86" fmla="*/ 12 w 159"/>
                  <a:gd name="T87" fmla="*/ 94 h 250"/>
                  <a:gd name="T88" fmla="*/ 7 w 159"/>
                  <a:gd name="T89" fmla="*/ 66 h 250"/>
                  <a:gd name="T90" fmla="*/ 10 w 159"/>
                  <a:gd name="T91" fmla="*/ 49 h 250"/>
                  <a:gd name="T92" fmla="*/ 19 w 159"/>
                  <a:gd name="T93" fmla="*/ 31 h 250"/>
                  <a:gd name="T94" fmla="*/ 35 w 159"/>
                  <a:gd name="T95" fmla="*/ 14 h 250"/>
                  <a:gd name="T96" fmla="*/ 59 w 159"/>
                  <a:gd name="T97" fmla="*/ 3 h 250"/>
                  <a:gd name="T98" fmla="*/ 89 w 159"/>
                  <a:gd name="T99"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250">
                    <a:moveTo>
                      <a:pt x="89" y="0"/>
                    </a:moveTo>
                    <a:lnTo>
                      <a:pt x="114" y="3"/>
                    </a:lnTo>
                    <a:lnTo>
                      <a:pt x="138" y="10"/>
                    </a:lnTo>
                    <a:lnTo>
                      <a:pt x="156" y="26"/>
                    </a:lnTo>
                    <a:lnTo>
                      <a:pt x="131" y="52"/>
                    </a:lnTo>
                    <a:lnTo>
                      <a:pt x="114" y="35"/>
                    </a:lnTo>
                    <a:lnTo>
                      <a:pt x="89" y="31"/>
                    </a:lnTo>
                    <a:lnTo>
                      <a:pt x="66" y="33"/>
                    </a:lnTo>
                    <a:lnTo>
                      <a:pt x="52" y="42"/>
                    </a:lnTo>
                    <a:lnTo>
                      <a:pt x="45" y="54"/>
                    </a:lnTo>
                    <a:lnTo>
                      <a:pt x="42" y="66"/>
                    </a:lnTo>
                    <a:lnTo>
                      <a:pt x="47" y="84"/>
                    </a:lnTo>
                    <a:lnTo>
                      <a:pt x="56" y="94"/>
                    </a:lnTo>
                    <a:lnTo>
                      <a:pt x="73" y="103"/>
                    </a:lnTo>
                    <a:lnTo>
                      <a:pt x="91" y="110"/>
                    </a:lnTo>
                    <a:lnTo>
                      <a:pt x="110" y="115"/>
                    </a:lnTo>
                    <a:lnTo>
                      <a:pt x="128" y="124"/>
                    </a:lnTo>
                    <a:lnTo>
                      <a:pt x="145" y="136"/>
                    </a:lnTo>
                    <a:lnTo>
                      <a:pt x="156" y="152"/>
                    </a:lnTo>
                    <a:lnTo>
                      <a:pt x="159" y="178"/>
                    </a:lnTo>
                    <a:lnTo>
                      <a:pt x="156" y="203"/>
                    </a:lnTo>
                    <a:lnTo>
                      <a:pt x="145" y="222"/>
                    </a:lnTo>
                    <a:lnTo>
                      <a:pt x="126" y="238"/>
                    </a:lnTo>
                    <a:lnTo>
                      <a:pt x="103" y="248"/>
                    </a:lnTo>
                    <a:lnTo>
                      <a:pt x="77" y="250"/>
                    </a:lnTo>
                    <a:lnTo>
                      <a:pt x="47" y="248"/>
                    </a:lnTo>
                    <a:lnTo>
                      <a:pt x="21" y="236"/>
                    </a:lnTo>
                    <a:lnTo>
                      <a:pt x="0" y="217"/>
                    </a:lnTo>
                    <a:lnTo>
                      <a:pt x="26" y="194"/>
                    </a:lnTo>
                    <a:lnTo>
                      <a:pt x="40" y="210"/>
                    </a:lnTo>
                    <a:lnTo>
                      <a:pt x="59" y="217"/>
                    </a:lnTo>
                    <a:lnTo>
                      <a:pt x="77" y="220"/>
                    </a:lnTo>
                    <a:lnTo>
                      <a:pt x="93" y="217"/>
                    </a:lnTo>
                    <a:lnTo>
                      <a:pt x="110" y="210"/>
                    </a:lnTo>
                    <a:lnTo>
                      <a:pt x="121" y="199"/>
                    </a:lnTo>
                    <a:lnTo>
                      <a:pt x="126" y="180"/>
                    </a:lnTo>
                    <a:lnTo>
                      <a:pt x="121" y="166"/>
                    </a:lnTo>
                    <a:lnTo>
                      <a:pt x="110" y="154"/>
                    </a:lnTo>
                    <a:lnTo>
                      <a:pt x="96" y="147"/>
                    </a:lnTo>
                    <a:lnTo>
                      <a:pt x="77" y="140"/>
                    </a:lnTo>
                    <a:lnTo>
                      <a:pt x="56" y="133"/>
                    </a:lnTo>
                    <a:lnTo>
                      <a:pt x="38" y="126"/>
                    </a:lnTo>
                    <a:lnTo>
                      <a:pt x="21" y="112"/>
                    </a:lnTo>
                    <a:lnTo>
                      <a:pt x="12" y="94"/>
                    </a:lnTo>
                    <a:lnTo>
                      <a:pt x="7" y="66"/>
                    </a:lnTo>
                    <a:lnTo>
                      <a:pt x="10" y="49"/>
                    </a:lnTo>
                    <a:lnTo>
                      <a:pt x="19" y="31"/>
                    </a:lnTo>
                    <a:lnTo>
                      <a:pt x="35" y="14"/>
                    </a:lnTo>
                    <a:lnTo>
                      <a:pt x="59" y="3"/>
                    </a:lnTo>
                    <a:lnTo>
                      <a:pt x="89"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31"/>
              <p:cNvSpPr>
                <a:spLocks/>
              </p:cNvSpPr>
              <p:nvPr userDrawn="1"/>
            </p:nvSpPr>
            <p:spPr bwMode="auto">
              <a:xfrm>
                <a:off x="4743450" y="5280026"/>
                <a:ext cx="239713" cy="382588"/>
              </a:xfrm>
              <a:custGeom>
                <a:avLst/>
                <a:gdLst>
                  <a:gd name="T0" fmla="*/ 0 w 151"/>
                  <a:gd name="T1" fmla="*/ 0 h 241"/>
                  <a:gd name="T2" fmla="*/ 151 w 151"/>
                  <a:gd name="T3" fmla="*/ 0 h 241"/>
                  <a:gd name="T4" fmla="*/ 151 w 151"/>
                  <a:gd name="T5" fmla="*/ 31 h 241"/>
                  <a:gd name="T6" fmla="*/ 33 w 151"/>
                  <a:gd name="T7" fmla="*/ 31 h 241"/>
                  <a:gd name="T8" fmla="*/ 33 w 151"/>
                  <a:gd name="T9" fmla="*/ 105 h 241"/>
                  <a:gd name="T10" fmla="*/ 142 w 151"/>
                  <a:gd name="T11" fmla="*/ 105 h 241"/>
                  <a:gd name="T12" fmla="*/ 142 w 151"/>
                  <a:gd name="T13" fmla="*/ 136 h 241"/>
                  <a:gd name="T14" fmla="*/ 33 w 151"/>
                  <a:gd name="T15" fmla="*/ 136 h 241"/>
                  <a:gd name="T16" fmla="*/ 33 w 151"/>
                  <a:gd name="T17" fmla="*/ 241 h 241"/>
                  <a:gd name="T18" fmla="*/ 0 w 151"/>
                  <a:gd name="T19" fmla="*/ 241 h 241"/>
                  <a:gd name="T20" fmla="*/ 0 w 151"/>
                  <a:gd name="T2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1" h="241">
                    <a:moveTo>
                      <a:pt x="0" y="0"/>
                    </a:moveTo>
                    <a:lnTo>
                      <a:pt x="151" y="0"/>
                    </a:lnTo>
                    <a:lnTo>
                      <a:pt x="151" y="31"/>
                    </a:lnTo>
                    <a:lnTo>
                      <a:pt x="33" y="31"/>
                    </a:lnTo>
                    <a:lnTo>
                      <a:pt x="33" y="105"/>
                    </a:lnTo>
                    <a:lnTo>
                      <a:pt x="142" y="105"/>
                    </a:lnTo>
                    <a:lnTo>
                      <a:pt x="142" y="136"/>
                    </a:lnTo>
                    <a:lnTo>
                      <a:pt x="33" y="136"/>
                    </a:lnTo>
                    <a:lnTo>
                      <a:pt x="33" y="241"/>
                    </a:lnTo>
                    <a:lnTo>
                      <a:pt x="0" y="24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32"/>
              <p:cNvSpPr>
                <a:spLocks noEditPoints="1"/>
              </p:cNvSpPr>
              <p:nvPr userDrawn="1"/>
            </p:nvSpPr>
            <p:spPr bwMode="auto">
              <a:xfrm>
                <a:off x="5021263" y="5268913"/>
                <a:ext cx="395288" cy="400050"/>
              </a:xfrm>
              <a:custGeom>
                <a:avLst/>
                <a:gdLst>
                  <a:gd name="T0" fmla="*/ 125 w 249"/>
                  <a:gd name="T1" fmla="*/ 33 h 252"/>
                  <a:gd name="T2" fmla="*/ 95 w 249"/>
                  <a:gd name="T3" fmla="*/ 38 h 252"/>
                  <a:gd name="T4" fmla="*/ 70 w 249"/>
                  <a:gd name="T5" fmla="*/ 49 h 252"/>
                  <a:gd name="T6" fmla="*/ 51 w 249"/>
                  <a:gd name="T7" fmla="*/ 70 h 252"/>
                  <a:gd name="T8" fmla="*/ 39 w 249"/>
                  <a:gd name="T9" fmla="*/ 98 h 252"/>
                  <a:gd name="T10" fmla="*/ 35 w 249"/>
                  <a:gd name="T11" fmla="*/ 126 h 252"/>
                  <a:gd name="T12" fmla="*/ 39 w 249"/>
                  <a:gd name="T13" fmla="*/ 157 h 252"/>
                  <a:gd name="T14" fmla="*/ 51 w 249"/>
                  <a:gd name="T15" fmla="*/ 182 h 252"/>
                  <a:gd name="T16" fmla="*/ 70 w 249"/>
                  <a:gd name="T17" fmla="*/ 203 h 252"/>
                  <a:gd name="T18" fmla="*/ 95 w 249"/>
                  <a:gd name="T19" fmla="*/ 217 h 252"/>
                  <a:gd name="T20" fmla="*/ 125 w 249"/>
                  <a:gd name="T21" fmla="*/ 222 h 252"/>
                  <a:gd name="T22" fmla="*/ 156 w 249"/>
                  <a:gd name="T23" fmla="*/ 217 h 252"/>
                  <a:gd name="T24" fmla="*/ 179 w 249"/>
                  <a:gd name="T25" fmla="*/ 203 h 252"/>
                  <a:gd name="T26" fmla="*/ 200 w 249"/>
                  <a:gd name="T27" fmla="*/ 182 h 252"/>
                  <a:gd name="T28" fmla="*/ 212 w 249"/>
                  <a:gd name="T29" fmla="*/ 157 h 252"/>
                  <a:gd name="T30" fmla="*/ 214 w 249"/>
                  <a:gd name="T31" fmla="*/ 126 h 252"/>
                  <a:gd name="T32" fmla="*/ 212 w 249"/>
                  <a:gd name="T33" fmla="*/ 98 h 252"/>
                  <a:gd name="T34" fmla="*/ 200 w 249"/>
                  <a:gd name="T35" fmla="*/ 70 h 252"/>
                  <a:gd name="T36" fmla="*/ 179 w 249"/>
                  <a:gd name="T37" fmla="*/ 49 h 252"/>
                  <a:gd name="T38" fmla="*/ 156 w 249"/>
                  <a:gd name="T39" fmla="*/ 38 h 252"/>
                  <a:gd name="T40" fmla="*/ 125 w 249"/>
                  <a:gd name="T41" fmla="*/ 33 h 252"/>
                  <a:gd name="T42" fmla="*/ 125 w 249"/>
                  <a:gd name="T43" fmla="*/ 0 h 252"/>
                  <a:gd name="T44" fmla="*/ 165 w 249"/>
                  <a:gd name="T45" fmla="*/ 7 h 252"/>
                  <a:gd name="T46" fmla="*/ 200 w 249"/>
                  <a:gd name="T47" fmla="*/ 26 h 252"/>
                  <a:gd name="T48" fmla="*/ 226 w 249"/>
                  <a:gd name="T49" fmla="*/ 52 h 252"/>
                  <a:gd name="T50" fmla="*/ 244 w 249"/>
                  <a:gd name="T51" fmla="*/ 87 h 252"/>
                  <a:gd name="T52" fmla="*/ 249 w 249"/>
                  <a:gd name="T53" fmla="*/ 126 h 252"/>
                  <a:gd name="T54" fmla="*/ 244 w 249"/>
                  <a:gd name="T55" fmla="*/ 168 h 252"/>
                  <a:gd name="T56" fmla="*/ 226 w 249"/>
                  <a:gd name="T57" fmla="*/ 203 h 252"/>
                  <a:gd name="T58" fmla="*/ 200 w 249"/>
                  <a:gd name="T59" fmla="*/ 229 h 252"/>
                  <a:gd name="T60" fmla="*/ 165 w 249"/>
                  <a:gd name="T61" fmla="*/ 248 h 252"/>
                  <a:gd name="T62" fmla="*/ 125 w 249"/>
                  <a:gd name="T63" fmla="*/ 252 h 252"/>
                  <a:gd name="T64" fmla="*/ 84 w 249"/>
                  <a:gd name="T65" fmla="*/ 248 h 252"/>
                  <a:gd name="T66" fmla="*/ 49 w 249"/>
                  <a:gd name="T67" fmla="*/ 229 h 252"/>
                  <a:gd name="T68" fmla="*/ 23 w 249"/>
                  <a:gd name="T69" fmla="*/ 203 h 252"/>
                  <a:gd name="T70" fmla="*/ 7 w 249"/>
                  <a:gd name="T71" fmla="*/ 168 h 252"/>
                  <a:gd name="T72" fmla="*/ 0 w 249"/>
                  <a:gd name="T73" fmla="*/ 126 h 252"/>
                  <a:gd name="T74" fmla="*/ 7 w 249"/>
                  <a:gd name="T75" fmla="*/ 87 h 252"/>
                  <a:gd name="T76" fmla="*/ 23 w 249"/>
                  <a:gd name="T77" fmla="*/ 52 h 252"/>
                  <a:gd name="T78" fmla="*/ 49 w 249"/>
                  <a:gd name="T79" fmla="*/ 26 h 252"/>
                  <a:gd name="T80" fmla="*/ 84 w 249"/>
                  <a:gd name="T81" fmla="*/ 7 h 252"/>
                  <a:gd name="T82" fmla="*/ 125 w 249"/>
                  <a:gd name="T8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52">
                    <a:moveTo>
                      <a:pt x="125" y="33"/>
                    </a:moveTo>
                    <a:lnTo>
                      <a:pt x="95" y="38"/>
                    </a:lnTo>
                    <a:lnTo>
                      <a:pt x="70" y="49"/>
                    </a:lnTo>
                    <a:lnTo>
                      <a:pt x="51" y="70"/>
                    </a:lnTo>
                    <a:lnTo>
                      <a:pt x="39" y="98"/>
                    </a:lnTo>
                    <a:lnTo>
                      <a:pt x="35" y="126"/>
                    </a:lnTo>
                    <a:lnTo>
                      <a:pt x="39" y="157"/>
                    </a:lnTo>
                    <a:lnTo>
                      <a:pt x="51" y="182"/>
                    </a:lnTo>
                    <a:lnTo>
                      <a:pt x="70" y="203"/>
                    </a:lnTo>
                    <a:lnTo>
                      <a:pt x="95" y="217"/>
                    </a:lnTo>
                    <a:lnTo>
                      <a:pt x="125" y="222"/>
                    </a:lnTo>
                    <a:lnTo>
                      <a:pt x="156" y="217"/>
                    </a:lnTo>
                    <a:lnTo>
                      <a:pt x="179" y="203"/>
                    </a:lnTo>
                    <a:lnTo>
                      <a:pt x="200" y="182"/>
                    </a:lnTo>
                    <a:lnTo>
                      <a:pt x="212" y="157"/>
                    </a:lnTo>
                    <a:lnTo>
                      <a:pt x="214" y="126"/>
                    </a:lnTo>
                    <a:lnTo>
                      <a:pt x="212" y="98"/>
                    </a:lnTo>
                    <a:lnTo>
                      <a:pt x="200" y="70"/>
                    </a:lnTo>
                    <a:lnTo>
                      <a:pt x="179" y="49"/>
                    </a:lnTo>
                    <a:lnTo>
                      <a:pt x="156" y="38"/>
                    </a:lnTo>
                    <a:lnTo>
                      <a:pt x="125" y="33"/>
                    </a:lnTo>
                    <a:close/>
                    <a:moveTo>
                      <a:pt x="125" y="0"/>
                    </a:moveTo>
                    <a:lnTo>
                      <a:pt x="165" y="7"/>
                    </a:lnTo>
                    <a:lnTo>
                      <a:pt x="200" y="26"/>
                    </a:lnTo>
                    <a:lnTo>
                      <a:pt x="226" y="52"/>
                    </a:lnTo>
                    <a:lnTo>
                      <a:pt x="244" y="87"/>
                    </a:lnTo>
                    <a:lnTo>
                      <a:pt x="249" y="126"/>
                    </a:lnTo>
                    <a:lnTo>
                      <a:pt x="244" y="168"/>
                    </a:lnTo>
                    <a:lnTo>
                      <a:pt x="226" y="203"/>
                    </a:lnTo>
                    <a:lnTo>
                      <a:pt x="200" y="229"/>
                    </a:lnTo>
                    <a:lnTo>
                      <a:pt x="165" y="248"/>
                    </a:lnTo>
                    <a:lnTo>
                      <a:pt x="125" y="252"/>
                    </a:lnTo>
                    <a:lnTo>
                      <a:pt x="84" y="248"/>
                    </a:lnTo>
                    <a:lnTo>
                      <a:pt x="49" y="229"/>
                    </a:lnTo>
                    <a:lnTo>
                      <a:pt x="23" y="203"/>
                    </a:lnTo>
                    <a:lnTo>
                      <a:pt x="7" y="168"/>
                    </a:lnTo>
                    <a:lnTo>
                      <a:pt x="0" y="126"/>
                    </a:lnTo>
                    <a:lnTo>
                      <a:pt x="7" y="87"/>
                    </a:lnTo>
                    <a:lnTo>
                      <a:pt x="23" y="52"/>
                    </a:lnTo>
                    <a:lnTo>
                      <a:pt x="49" y="26"/>
                    </a:lnTo>
                    <a:lnTo>
                      <a:pt x="84" y="7"/>
                    </a:lnTo>
                    <a:lnTo>
                      <a:pt x="12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33"/>
              <p:cNvSpPr>
                <a:spLocks noEditPoints="1"/>
              </p:cNvSpPr>
              <p:nvPr userDrawn="1"/>
            </p:nvSpPr>
            <p:spPr bwMode="auto">
              <a:xfrm>
                <a:off x="5483225" y="5280026"/>
                <a:ext cx="269875" cy="382588"/>
              </a:xfrm>
              <a:custGeom>
                <a:avLst/>
                <a:gdLst>
                  <a:gd name="T0" fmla="*/ 32 w 170"/>
                  <a:gd name="T1" fmla="*/ 28 h 241"/>
                  <a:gd name="T2" fmla="*/ 32 w 170"/>
                  <a:gd name="T3" fmla="*/ 105 h 241"/>
                  <a:gd name="T4" fmla="*/ 74 w 170"/>
                  <a:gd name="T5" fmla="*/ 105 h 241"/>
                  <a:gd name="T6" fmla="*/ 90 w 170"/>
                  <a:gd name="T7" fmla="*/ 105 h 241"/>
                  <a:gd name="T8" fmla="*/ 104 w 170"/>
                  <a:gd name="T9" fmla="*/ 101 h 241"/>
                  <a:gd name="T10" fmla="*/ 116 w 170"/>
                  <a:gd name="T11" fmla="*/ 96 h 241"/>
                  <a:gd name="T12" fmla="*/ 123 w 170"/>
                  <a:gd name="T13" fmla="*/ 84 h 241"/>
                  <a:gd name="T14" fmla="*/ 125 w 170"/>
                  <a:gd name="T15" fmla="*/ 68 h 241"/>
                  <a:gd name="T16" fmla="*/ 123 w 170"/>
                  <a:gd name="T17" fmla="*/ 52 h 241"/>
                  <a:gd name="T18" fmla="*/ 116 w 170"/>
                  <a:gd name="T19" fmla="*/ 40 h 241"/>
                  <a:gd name="T20" fmla="*/ 104 w 170"/>
                  <a:gd name="T21" fmla="*/ 33 h 241"/>
                  <a:gd name="T22" fmla="*/ 90 w 170"/>
                  <a:gd name="T23" fmla="*/ 31 h 241"/>
                  <a:gd name="T24" fmla="*/ 74 w 170"/>
                  <a:gd name="T25" fmla="*/ 28 h 241"/>
                  <a:gd name="T26" fmla="*/ 32 w 170"/>
                  <a:gd name="T27" fmla="*/ 28 h 241"/>
                  <a:gd name="T28" fmla="*/ 0 w 170"/>
                  <a:gd name="T29" fmla="*/ 0 h 241"/>
                  <a:gd name="T30" fmla="*/ 83 w 170"/>
                  <a:gd name="T31" fmla="*/ 0 h 241"/>
                  <a:gd name="T32" fmla="*/ 111 w 170"/>
                  <a:gd name="T33" fmla="*/ 3 h 241"/>
                  <a:gd name="T34" fmla="*/ 130 w 170"/>
                  <a:gd name="T35" fmla="*/ 12 h 241"/>
                  <a:gd name="T36" fmla="*/ 144 w 170"/>
                  <a:gd name="T37" fmla="*/ 24 h 241"/>
                  <a:gd name="T38" fmla="*/ 153 w 170"/>
                  <a:gd name="T39" fmla="*/ 38 h 241"/>
                  <a:gd name="T40" fmla="*/ 158 w 170"/>
                  <a:gd name="T41" fmla="*/ 52 h 241"/>
                  <a:gd name="T42" fmla="*/ 160 w 170"/>
                  <a:gd name="T43" fmla="*/ 68 h 241"/>
                  <a:gd name="T44" fmla="*/ 156 w 170"/>
                  <a:gd name="T45" fmla="*/ 89 h 241"/>
                  <a:gd name="T46" fmla="*/ 144 w 170"/>
                  <a:gd name="T47" fmla="*/ 110 h 241"/>
                  <a:gd name="T48" fmla="*/ 125 w 170"/>
                  <a:gd name="T49" fmla="*/ 124 h 241"/>
                  <a:gd name="T50" fmla="*/ 102 w 170"/>
                  <a:gd name="T51" fmla="*/ 131 h 241"/>
                  <a:gd name="T52" fmla="*/ 170 w 170"/>
                  <a:gd name="T53" fmla="*/ 241 h 241"/>
                  <a:gd name="T54" fmla="*/ 130 w 170"/>
                  <a:gd name="T55" fmla="*/ 241 h 241"/>
                  <a:gd name="T56" fmla="*/ 69 w 170"/>
                  <a:gd name="T57" fmla="*/ 133 h 241"/>
                  <a:gd name="T58" fmla="*/ 32 w 170"/>
                  <a:gd name="T59" fmla="*/ 133 h 241"/>
                  <a:gd name="T60" fmla="*/ 32 w 170"/>
                  <a:gd name="T61" fmla="*/ 241 h 241"/>
                  <a:gd name="T62" fmla="*/ 0 w 170"/>
                  <a:gd name="T63" fmla="*/ 241 h 241"/>
                  <a:gd name="T64" fmla="*/ 0 w 170"/>
                  <a:gd name="T6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41">
                    <a:moveTo>
                      <a:pt x="32" y="28"/>
                    </a:moveTo>
                    <a:lnTo>
                      <a:pt x="32" y="105"/>
                    </a:lnTo>
                    <a:lnTo>
                      <a:pt x="74" y="105"/>
                    </a:lnTo>
                    <a:lnTo>
                      <a:pt x="90" y="105"/>
                    </a:lnTo>
                    <a:lnTo>
                      <a:pt x="104" y="101"/>
                    </a:lnTo>
                    <a:lnTo>
                      <a:pt x="116" y="96"/>
                    </a:lnTo>
                    <a:lnTo>
                      <a:pt x="123" y="84"/>
                    </a:lnTo>
                    <a:lnTo>
                      <a:pt x="125" y="68"/>
                    </a:lnTo>
                    <a:lnTo>
                      <a:pt x="123" y="52"/>
                    </a:lnTo>
                    <a:lnTo>
                      <a:pt x="116" y="40"/>
                    </a:lnTo>
                    <a:lnTo>
                      <a:pt x="104" y="33"/>
                    </a:lnTo>
                    <a:lnTo>
                      <a:pt x="90" y="31"/>
                    </a:lnTo>
                    <a:lnTo>
                      <a:pt x="74" y="28"/>
                    </a:lnTo>
                    <a:lnTo>
                      <a:pt x="32" y="28"/>
                    </a:lnTo>
                    <a:close/>
                    <a:moveTo>
                      <a:pt x="0" y="0"/>
                    </a:moveTo>
                    <a:lnTo>
                      <a:pt x="83" y="0"/>
                    </a:lnTo>
                    <a:lnTo>
                      <a:pt x="111" y="3"/>
                    </a:lnTo>
                    <a:lnTo>
                      <a:pt x="130" y="12"/>
                    </a:lnTo>
                    <a:lnTo>
                      <a:pt x="144" y="24"/>
                    </a:lnTo>
                    <a:lnTo>
                      <a:pt x="153" y="38"/>
                    </a:lnTo>
                    <a:lnTo>
                      <a:pt x="158" y="52"/>
                    </a:lnTo>
                    <a:lnTo>
                      <a:pt x="160" y="68"/>
                    </a:lnTo>
                    <a:lnTo>
                      <a:pt x="156" y="89"/>
                    </a:lnTo>
                    <a:lnTo>
                      <a:pt x="144" y="110"/>
                    </a:lnTo>
                    <a:lnTo>
                      <a:pt x="125" y="124"/>
                    </a:lnTo>
                    <a:lnTo>
                      <a:pt x="102" y="131"/>
                    </a:lnTo>
                    <a:lnTo>
                      <a:pt x="170" y="241"/>
                    </a:lnTo>
                    <a:lnTo>
                      <a:pt x="130" y="241"/>
                    </a:lnTo>
                    <a:lnTo>
                      <a:pt x="69" y="133"/>
                    </a:lnTo>
                    <a:lnTo>
                      <a:pt x="32" y="133"/>
                    </a:lnTo>
                    <a:lnTo>
                      <a:pt x="32" y="241"/>
                    </a:lnTo>
                    <a:lnTo>
                      <a:pt x="0" y="24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34"/>
              <p:cNvSpPr>
                <a:spLocks noEditPoints="1"/>
              </p:cNvSpPr>
              <p:nvPr userDrawn="1"/>
            </p:nvSpPr>
            <p:spPr bwMode="auto">
              <a:xfrm>
                <a:off x="5895975" y="5280026"/>
                <a:ext cx="373063" cy="382588"/>
              </a:xfrm>
              <a:custGeom>
                <a:avLst/>
                <a:gdLst>
                  <a:gd name="T0" fmla="*/ 117 w 235"/>
                  <a:gd name="T1" fmla="*/ 42 h 241"/>
                  <a:gd name="T2" fmla="*/ 72 w 235"/>
                  <a:gd name="T3" fmla="*/ 152 h 241"/>
                  <a:gd name="T4" fmla="*/ 163 w 235"/>
                  <a:gd name="T5" fmla="*/ 152 h 241"/>
                  <a:gd name="T6" fmla="*/ 119 w 235"/>
                  <a:gd name="T7" fmla="*/ 42 h 241"/>
                  <a:gd name="T8" fmla="*/ 117 w 235"/>
                  <a:gd name="T9" fmla="*/ 42 h 241"/>
                  <a:gd name="T10" fmla="*/ 105 w 235"/>
                  <a:gd name="T11" fmla="*/ 0 h 241"/>
                  <a:gd name="T12" fmla="*/ 135 w 235"/>
                  <a:gd name="T13" fmla="*/ 0 h 241"/>
                  <a:gd name="T14" fmla="*/ 235 w 235"/>
                  <a:gd name="T15" fmla="*/ 241 h 241"/>
                  <a:gd name="T16" fmla="*/ 198 w 235"/>
                  <a:gd name="T17" fmla="*/ 241 h 241"/>
                  <a:gd name="T18" fmla="*/ 175 w 235"/>
                  <a:gd name="T19" fmla="*/ 180 h 241"/>
                  <a:gd name="T20" fmla="*/ 61 w 235"/>
                  <a:gd name="T21" fmla="*/ 180 h 241"/>
                  <a:gd name="T22" fmla="*/ 38 w 235"/>
                  <a:gd name="T23" fmla="*/ 241 h 241"/>
                  <a:gd name="T24" fmla="*/ 0 w 235"/>
                  <a:gd name="T25" fmla="*/ 241 h 241"/>
                  <a:gd name="T26" fmla="*/ 105 w 235"/>
                  <a:gd name="T27"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5" h="241">
                    <a:moveTo>
                      <a:pt x="117" y="42"/>
                    </a:moveTo>
                    <a:lnTo>
                      <a:pt x="72" y="152"/>
                    </a:lnTo>
                    <a:lnTo>
                      <a:pt x="163" y="152"/>
                    </a:lnTo>
                    <a:lnTo>
                      <a:pt x="119" y="42"/>
                    </a:lnTo>
                    <a:lnTo>
                      <a:pt x="117" y="42"/>
                    </a:lnTo>
                    <a:close/>
                    <a:moveTo>
                      <a:pt x="105" y="0"/>
                    </a:moveTo>
                    <a:lnTo>
                      <a:pt x="135" y="0"/>
                    </a:lnTo>
                    <a:lnTo>
                      <a:pt x="235" y="241"/>
                    </a:lnTo>
                    <a:lnTo>
                      <a:pt x="198" y="241"/>
                    </a:lnTo>
                    <a:lnTo>
                      <a:pt x="175" y="180"/>
                    </a:lnTo>
                    <a:lnTo>
                      <a:pt x="61" y="180"/>
                    </a:lnTo>
                    <a:lnTo>
                      <a:pt x="38" y="241"/>
                    </a:lnTo>
                    <a:lnTo>
                      <a:pt x="0" y="241"/>
                    </a:lnTo>
                    <a:lnTo>
                      <a:pt x="10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35"/>
              <p:cNvSpPr>
                <a:spLocks/>
              </p:cNvSpPr>
              <p:nvPr userDrawn="1"/>
            </p:nvSpPr>
            <p:spPr bwMode="auto">
              <a:xfrm>
                <a:off x="6421438" y="5268913"/>
                <a:ext cx="254000" cy="400050"/>
              </a:xfrm>
              <a:custGeom>
                <a:avLst/>
                <a:gdLst>
                  <a:gd name="T0" fmla="*/ 88 w 160"/>
                  <a:gd name="T1" fmla="*/ 0 h 252"/>
                  <a:gd name="T2" fmla="*/ 114 w 160"/>
                  <a:gd name="T3" fmla="*/ 3 h 252"/>
                  <a:gd name="T4" fmla="*/ 137 w 160"/>
                  <a:gd name="T5" fmla="*/ 12 h 252"/>
                  <a:gd name="T6" fmla="*/ 158 w 160"/>
                  <a:gd name="T7" fmla="*/ 28 h 252"/>
                  <a:gd name="T8" fmla="*/ 130 w 160"/>
                  <a:gd name="T9" fmla="*/ 54 h 252"/>
                  <a:gd name="T10" fmla="*/ 114 w 160"/>
                  <a:gd name="T11" fmla="*/ 38 h 252"/>
                  <a:gd name="T12" fmla="*/ 88 w 160"/>
                  <a:gd name="T13" fmla="*/ 33 h 252"/>
                  <a:gd name="T14" fmla="*/ 65 w 160"/>
                  <a:gd name="T15" fmla="*/ 35 h 252"/>
                  <a:gd name="T16" fmla="*/ 51 w 160"/>
                  <a:gd name="T17" fmla="*/ 45 h 252"/>
                  <a:gd name="T18" fmla="*/ 44 w 160"/>
                  <a:gd name="T19" fmla="*/ 56 h 252"/>
                  <a:gd name="T20" fmla="*/ 42 w 160"/>
                  <a:gd name="T21" fmla="*/ 68 h 252"/>
                  <a:gd name="T22" fmla="*/ 46 w 160"/>
                  <a:gd name="T23" fmla="*/ 84 h 252"/>
                  <a:gd name="T24" fmla="*/ 56 w 160"/>
                  <a:gd name="T25" fmla="*/ 96 h 252"/>
                  <a:gd name="T26" fmla="*/ 72 w 160"/>
                  <a:gd name="T27" fmla="*/ 105 h 252"/>
                  <a:gd name="T28" fmla="*/ 91 w 160"/>
                  <a:gd name="T29" fmla="*/ 110 h 252"/>
                  <a:gd name="T30" fmla="*/ 112 w 160"/>
                  <a:gd name="T31" fmla="*/ 117 h 252"/>
                  <a:gd name="T32" fmla="*/ 130 w 160"/>
                  <a:gd name="T33" fmla="*/ 126 h 252"/>
                  <a:gd name="T34" fmla="*/ 144 w 160"/>
                  <a:gd name="T35" fmla="*/ 138 h 252"/>
                  <a:gd name="T36" fmla="*/ 156 w 160"/>
                  <a:gd name="T37" fmla="*/ 154 h 252"/>
                  <a:gd name="T38" fmla="*/ 160 w 160"/>
                  <a:gd name="T39" fmla="*/ 180 h 252"/>
                  <a:gd name="T40" fmla="*/ 156 w 160"/>
                  <a:gd name="T41" fmla="*/ 203 h 252"/>
                  <a:gd name="T42" fmla="*/ 144 w 160"/>
                  <a:gd name="T43" fmla="*/ 224 h 252"/>
                  <a:gd name="T44" fmla="*/ 125 w 160"/>
                  <a:gd name="T45" fmla="*/ 241 h 252"/>
                  <a:gd name="T46" fmla="*/ 102 w 160"/>
                  <a:gd name="T47" fmla="*/ 250 h 252"/>
                  <a:gd name="T48" fmla="*/ 77 w 160"/>
                  <a:gd name="T49" fmla="*/ 252 h 252"/>
                  <a:gd name="T50" fmla="*/ 46 w 160"/>
                  <a:gd name="T51" fmla="*/ 250 h 252"/>
                  <a:gd name="T52" fmla="*/ 21 w 160"/>
                  <a:gd name="T53" fmla="*/ 238 h 252"/>
                  <a:gd name="T54" fmla="*/ 0 w 160"/>
                  <a:gd name="T55" fmla="*/ 220 h 252"/>
                  <a:gd name="T56" fmla="*/ 28 w 160"/>
                  <a:gd name="T57" fmla="*/ 196 h 252"/>
                  <a:gd name="T58" fmla="*/ 42 w 160"/>
                  <a:gd name="T59" fmla="*/ 210 h 252"/>
                  <a:gd name="T60" fmla="*/ 58 w 160"/>
                  <a:gd name="T61" fmla="*/ 220 h 252"/>
                  <a:gd name="T62" fmla="*/ 77 w 160"/>
                  <a:gd name="T63" fmla="*/ 222 h 252"/>
                  <a:gd name="T64" fmla="*/ 93 w 160"/>
                  <a:gd name="T65" fmla="*/ 220 h 252"/>
                  <a:gd name="T66" fmla="*/ 109 w 160"/>
                  <a:gd name="T67" fmla="*/ 213 h 252"/>
                  <a:gd name="T68" fmla="*/ 121 w 160"/>
                  <a:gd name="T69" fmla="*/ 201 h 252"/>
                  <a:gd name="T70" fmla="*/ 125 w 160"/>
                  <a:gd name="T71" fmla="*/ 182 h 252"/>
                  <a:gd name="T72" fmla="*/ 121 w 160"/>
                  <a:gd name="T73" fmla="*/ 168 h 252"/>
                  <a:gd name="T74" fmla="*/ 109 w 160"/>
                  <a:gd name="T75" fmla="*/ 157 h 252"/>
                  <a:gd name="T76" fmla="*/ 95 w 160"/>
                  <a:gd name="T77" fmla="*/ 150 h 252"/>
                  <a:gd name="T78" fmla="*/ 77 w 160"/>
                  <a:gd name="T79" fmla="*/ 143 h 252"/>
                  <a:gd name="T80" fmla="*/ 56 w 160"/>
                  <a:gd name="T81" fmla="*/ 136 h 252"/>
                  <a:gd name="T82" fmla="*/ 37 w 160"/>
                  <a:gd name="T83" fmla="*/ 126 h 252"/>
                  <a:gd name="T84" fmla="*/ 23 w 160"/>
                  <a:gd name="T85" fmla="*/ 115 h 252"/>
                  <a:gd name="T86" fmla="*/ 11 w 160"/>
                  <a:gd name="T87" fmla="*/ 96 h 252"/>
                  <a:gd name="T88" fmla="*/ 7 w 160"/>
                  <a:gd name="T89" fmla="*/ 68 h 252"/>
                  <a:gd name="T90" fmla="*/ 11 w 160"/>
                  <a:gd name="T91" fmla="*/ 52 h 252"/>
                  <a:gd name="T92" fmla="*/ 18 w 160"/>
                  <a:gd name="T93" fmla="*/ 33 h 252"/>
                  <a:gd name="T94" fmla="*/ 35 w 160"/>
                  <a:gd name="T95" fmla="*/ 17 h 252"/>
                  <a:gd name="T96" fmla="*/ 58 w 160"/>
                  <a:gd name="T97" fmla="*/ 5 h 252"/>
                  <a:gd name="T98" fmla="*/ 88 w 160"/>
                  <a:gd name="T9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0" h="252">
                    <a:moveTo>
                      <a:pt x="88" y="0"/>
                    </a:moveTo>
                    <a:lnTo>
                      <a:pt x="114" y="3"/>
                    </a:lnTo>
                    <a:lnTo>
                      <a:pt x="137" y="12"/>
                    </a:lnTo>
                    <a:lnTo>
                      <a:pt x="158" y="28"/>
                    </a:lnTo>
                    <a:lnTo>
                      <a:pt x="130" y="54"/>
                    </a:lnTo>
                    <a:lnTo>
                      <a:pt x="114" y="38"/>
                    </a:lnTo>
                    <a:lnTo>
                      <a:pt x="88" y="33"/>
                    </a:lnTo>
                    <a:lnTo>
                      <a:pt x="65" y="35"/>
                    </a:lnTo>
                    <a:lnTo>
                      <a:pt x="51" y="45"/>
                    </a:lnTo>
                    <a:lnTo>
                      <a:pt x="44" y="56"/>
                    </a:lnTo>
                    <a:lnTo>
                      <a:pt x="42" y="68"/>
                    </a:lnTo>
                    <a:lnTo>
                      <a:pt x="46" y="84"/>
                    </a:lnTo>
                    <a:lnTo>
                      <a:pt x="56" y="96"/>
                    </a:lnTo>
                    <a:lnTo>
                      <a:pt x="72" y="105"/>
                    </a:lnTo>
                    <a:lnTo>
                      <a:pt x="91" y="110"/>
                    </a:lnTo>
                    <a:lnTo>
                      <a:pt x="112" y="117"/>
                    </a:lnTo>
                    <a:lnTo>
                      <a:pt x="130" y="126"/>
                    </a:lnTo>
                    <a:lnTo>
                      <a:pt x="144" y="138"/>
                    </a:lnTo>
                    <a:lnTo>
                      <a:pt x="156" y="154"/>
                    </a:lnTo>
                    <a:lnTo>
                      <a:pt x="160" y="180"/>
                    </a:lnTo>
                    <a:lnTo>
                      <a:pt x="156" y="203"/>
                    </a:lnTo>
                    <a:lnTo>
                      <a:pt x="144" y="224"/>
                    </a:lnTo>
                    <a:lnTo>
                      <a:pt x="125" y="241"/>
                    </a:lnTo>
                    <a:lnTo>
                      <a:pt x="102" y="250"/>
                    </a:lnTo>
                    <a:lnTo>
                      <a:pt x="77" y="252"/>
                    </a:lnTo>
                    <a:lnTo>
                      <a:pt x="46" y="250"/>
                    </a:lnTo>
                    <a:lnTo>
                      <a:pt x="21" y="238"/>
                    </a:lnTo>
                    <a:lnTo>
                      <a:pt x="0" y="220"/>
                    </a:lnTo>
                    <a:lnTo>
                      <a:pt x="28" y="196"/>
                    </a:lnTo>
                    <a:lnTo>
                      <a:pt x="42" y="210"/>
                    </a:lnTo>
                    <a:lnTo>
                      <a:pt x="58" y="220"/>
                    </a:lnTo>
                    <a:lnTo>
                      <a:pt x="77" y="222"/>
                    </a:lnTo>
                    <a:lnTo>
                      <a:pt x="93" y="220"/>
                    </a:lnTo>
                    <a:lnTo>
                      <a:pt x="109" y="213"/>
                    </a:lnTo>
                    <a:lnTo>
                      <a:pt x="121" y="201"/>
                    </a:lnTo>
                    <a:lnTo>
                      <a:pt x="125" y="182"/>
                    </a:lnTo>
                    <a:lnTo>
                      <a:pt x="121" y="168"/>
                    </a:lnTo>
                    <a:lnTo>
                      <a:pt x="109" y="157"/>
                    </a:lnTo>
                    <a:lnTo>
                      <a:pt x="95" y="150"/>
                    </a:lnTo>
                    <a:lnTo>
                      <a:pt x="77" y="143"/>
                    </a:lnTo>
                    <a:lnTo>
                      <a:pt x="56" y="136"/>
                    </a:lnTo>
                    <a:lnTo>
                      <a:pt x="37" y="126"/>
                    </a:lnTo>
                    <a:lnTo>
                      <a:pt x="23" y="115"/>
                    </a:lnTo>
                    <a:lnTo>
                      <a:pt x="11" y="96"/>
                    </a:lnTo>
                    <a:lnTo>
                      <a:pt x="7" y="68"/>
                    </a:lnTo>
                    <a:lnTo>
                      <a:pt x="11" y="52"/>
                    </a:lnTo>
                    <a:lnTo>
                      <a:pt x="18" y="33"/>
                    </a:lnTo>
                    <a:lnTo>
                      <a:pt x="35" y="17"/>
                    </a:lnTo>
                    <a:lnTo>
                      <a:pt x="58" y="5"/>
                    </a:lnTo>
                    <a:lnTo>
                      <a:pt x="88"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36"/>
              <p:cNvSpPr>
                <a:spLocks/>
              </p:cNvSpPr>
              <p:nvPr userDrawn="1"/>
            </p:nvSpPr>
            <p:spPr bwMode="auto">
              <a:xfrm>
                <a:off x="6738938" y="5280026"/>
                <a:ext cx="395288" cy="382588"/>
              </a:xfrm>
              <a:custGeom>
                <a:avLst/>
                <a:gdLst>
                  <a:gd name="T0" fmla="*/ 0 w 249"/>
                  <a:gd name="T1" fmla="*/ 0 h 241"/>
                  <a:gd name="T2" fmla="*/ 49 w 249"/>
                  <a:gd name="T3" fmla="*/ 0 h 241"/>
                  <a:gd name="T4" fmla="*/ 123 w 249"/>
                  <a:gd name="T5" fmla="*/ 182 h 241"/>
                  <a:gd name="T6" fmla="*/ 126 w 249"/>
                  <a:gd name="T7" fmla="*/ 182 h 241"/>
                  <a:gd name="T8" fmla="*/ 200 w 249"/>
                  <a:gd name="T9" fmla="*/ 0 h 241"/>
                  <a:gd name="T10" fmla="*/ 249 w 249"/>
                  <a:gd name="T11" fmla="*/ 0 h 241"/>
                  <a:gd name="T12" fmla="*/ 249 w 249"/>
                  <a:gd name="T13" fmla="*/ 241 h 241"/>
                  <a:gd name="T14" fmla="*/ 216 w 249"/>
                  <a:gd name="T15" fmla="*/ 241 h 241"/>
                  <a:gd name="T16" fmla="*/ 216 w 249"/>
                  <a:gd name="T17" fmla="*/ 42 h 241"/>
                  <a:gd name="T18" fmla="*/ 216 w 249"/>
                  <a:gd name="T19" fmla="*/ 42 h 241"/>
                  <a:gd name="T20" fmla="*/ 135 w 249"/>
                  <a:gd name="T21" fmla="*/ 241 h 241"/>
                  <a:gd name="T22" fmla="*/ 114 w 249"/>
                  <a:gd name="T23" fmla="*/ 241 h 241"/>
                  <a:gd name="T24" fmla="*/ 33 w 249"/>
                  <a:gd name="T25" fmla="*/ 42 h 241"/>
                  <a:gd name="T26" fmla="*/ 33 w 249"/>
                  <a:gd name="T27" fmla="*/ 42 h 241"/>
                  <a:gd name="T28" fmla="*/ 33 w 249"/>
                  <a:gd name="T29" fmla="*/ 241 h 241"/>
                  <a:gd name="T30" fmla="*/ 0 w 249"/>
                  <a:gd name="T31" fmla="*/ 241 h 241"/>
                  <a:gd name="T32" fmla="*/ 0 w 249"/>
                  <a:gd name="T33"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9" h="241">
                    <a:moveTo>
                      <a:pt x="0" y="0"/>
                    </a:moveTo>
                    <a:lnTo>
                      <a:pt x="49" y="0"/>
                    </a:lnTo>
                    <a:lnTo>
                      <a:pt x="123" y="182"/>
                    </a:lnTo>
                    <a:lnTo>
                      <a:pt x="126" y="182"/>
                    </a:lnTo>
                    <a:lnTo>
                      <a:pt x="200" y="0"/>
                    </a:lnTo>
                    <a:lnTo>
                      <a:pt x="249" y="0"/>
                    </a:lnTo>
                    <a:lnTo>
                      <a:pt x="249" y="241"/>
                    </a:lnTo>
                    <a:lnTo>
                      <a:pt x="216" y="241"/>
                    </a:lnTo>
                    <a:lnTo>
                      <a:pt x="216" y="42"/>
                    </a:lnTo>
                    <a:lnTo>
                      <a:pt x="216" y="42"/>
                    </a:lnTo>
                    <a:lnTo>
                      <a:pt x="135" y="241"/>
                    </a:lnTo>
                    <a:lnTo>
                      <a:pt x="114" y="241"/>
                    </a:lnTo>
                    <a:lnTo>
                      <a:pt x="33" y="42"/>
                    </a:lnTo>
                    <a:lnTo>
                      <a:pt x="33" y="42"/>
                    </a:lnTo>
                    <a:lnTo>
                      <a:pt x="33" y="241"/>
                    </a:lnTo>
                    <a:lnTo>
                      <a:pt x="0" y="24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7"/>
              <p:cNvSpPr>
                <a:spLocks noEditPoints="1"/>
              </p:cNvSpPr>
              <p:nvPr userDrawn="1"/>
            </p:nvSpPr>
            <p:spPr bwMode="auto">
              <a:xfrm>
                <a:off x="7170738" y="5280026"/>
                <a:ext cx="377825" cy="382588"/>
              </a:xfrm>
              <a:custGeom>
                <a:avLst/>
                <a:gdLst>
                  <a:gd name="T0" fmla="*/ 119 w 238"/>
                  <a:gd name="T1" fmla="*/ 42 h 241"/>
                  <a:gd name="T2" fmla="*/ 72 w 238"/>
                  <a:gd name="T3" fmla="*/ 152 h 241"/>
                  <a:gd name="T4" fmla="*/ 163 w 238"/>
                  <a:gd name="T5" fmla="*/ 152 h 241"/>
                  <a:gd name="T6" fmla="*/ 119 w 238"/>
                  <a:gd name="T7" fmla="*/ 42 h 241"/>
                  <a:gd name="T8" fmla="*/ 119 w 238"/>
                  <a:gd name="T9" fmla="*/ 42 h 241"/>
                  <a:gd name="T10" fmla="*/ 105 w 238"/>
                  <a:gd name="T11" fmla="*/ 0 h 241"/>
                  <a:gd name="T12" fmla="*/ 135 w 238"/>
                  <a:gd name="T13" fmla="*/ 0 h 241"/>
                  <a:gd name="T14" fmla="*/ 238 w 238"/>
                  <a:gd name="T15" fmla="*/ 241 h 241"/>
                  <a:gd name="T16" fmla="*/ 200 w 238"/>
                  <a:gd name="T17" fmla="*/ 241 h 241"/>
                  <a:gd name="T18" fmla="*/ 175 w 238"/>
                  <a:gd name="T19" fmla="*/ 180 h 241"/>
                  <a:gd name="T20" fmla="*/ 61 w 238"/>
                  <a:gd name="T21" fmla="*/ 180 h 241"/>
                  <a:gd name="T22" fmla="*/ 37 w 238"/>
                  <a:gd name="T23" fmla="*/ 241 h 241"/>
                  <a:gd name="T24" fmla="*/ 0 w 238"/>
                  <a:gd name="T25" fmla="*/ 241 h 241"/>
                  <a:gd name="T26" fmla="*/ 105 w 238"/>
                  <a:gd name="T27"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241">
                    <a:moveTo>
                      <a:pt x="119" y="42"/>
                    </a:moveTo>
                    <a:lnTo>
                      <a:pt x="72" y="152"/>
                    </a:lnTo>
                    <a:lnTo>
                      <a:pt x="163" y="152"/>
                    </a:lnTo>
                    <a:lnTo>
                      <a:pt x="119" y="42"/>
                    </a:lnTo>
                    <a:lnTo>
                      <a:pt x="119" y="42"/>
                    </a:lnTo>
                    <a:close/>
                    <a:moveTo>
                      <a:pt x="105" y="0"/>
                    </a:moveTo>
                    <a:lnTo>
                      <a:pt x="135" y="0"/>
                    </a:lnTo>
                    <a:lnTo>
                      <a:pt x="238" y="241"/>
                    </a:lnTo>
                    <a:lnTo>
                      <a:pt x="200" y="241"/>
                    </a:lnTo>
                    <a:lnTo>
                      <a:pt x="175" y="180"/>
                    </a:lnTo>
                    <a:lnTo>
                      <a:pt x="61" y="180"/>
                    </a:lnTo>
                    <a:lnTo>
                      <a:pt x="37" y="241"/>
                    </a:lnTo>
                    <a:lnTo>
                      <a:pt x="0" y="241"/>
                    </a:lnTo>
                    <a:lnTo>
                      <a:pt x="10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8"/>
              <p:cNvSpPr>
                <a:spLocks noEditPoints="1"/>
              </p:cNvSpPr>
              <p:nvPr userDrawn="1"/>
            </p:nvSpPr>
            <p:spPr bwMode="auto">
              <a:xfrm>
                <a:off x="7588250" y="5280026"/>
                <a:ext cx="269875" cy="382588"/>
              </a:xfrm>
              <a:custGeom>
                <a:avLst/>
                <a:gdLst>
                  <a:gd name="T0" fmla="*/ 33 w 170"/>
                  <a:gd name="T1" fmla="*/ 28 h 241"/>
                  <a:gd name="T2" fmla="*/ 33 w 170"/>
                  <a:gd name="T3" fmla="*/ 105 h 241"/>
                  <a:gd name="T4" fmla="*/ 75 w 170"/>
                  <a:gd name="T5" fmla="*/ 105 h 241"/>
                  <a:gd name="T6" fmla="*/ 91 w 170"/>
                  <a:gd name="T7" fmla="*/ 105 h 241"/>
                  <a:gd name="T8" fmla="*/ 105 w 170"/>
                  <a:gd name="T9" fmla="*/ 101 h 241"/>
                  <a:gd name="T10" fmla="*/ 117 w 170"/>
                  <a:gd name="T11" fmla="*/ 96 h 241"/>
                  <a:gd name="T12" fmla="*/ 124 w 170"/>
                  <a:gd name="T13" fmla="*/ 84 h 241"/>
                  <a:gd name="T14" fmla="*/ 126 w 170"/>
                  <a:gd name="T15" fmla="*/ 68 h 241"/>
                  <a:gd name="T16" fmla="*/ 124 w 170"/>
                  <a:gd name="T17" fmla="*/ 52 h 241"/>
                  <a:gd name="T18" fmla="*/ 117 w 170"/>
                  <a:gd name="T19" fmla="*/ 40 h 241"/>
                  <a:gd name="T20" fmla="*/ 105 w 170"/>
                  <a:gd name="T21" fmla="*/ 33 h 241"/>
                  <a:gd name="T22" fmla="*/ 91 w 170"/>
                  <a:gd name="T23" fmla="*/ 31 h 241"/>
                  <a:gd name="T24" fmla="*/ 75 w 170"/>
                  <a:gd name="T25" fmla="*/ 28 h 241"/>
                  <a:gd name="T26" fmla="*/ 33 w 170"/>
                  <a:gd name="T27" fmla="*/ 28 h 241"/>
                  <a:gd name="T28" fmla="*/ 0 w 170"/>
                  <a:gd name="T29" fmla="*/ 0 h 241"/>
                  <a:gd name="T30" fmla="*/ 84 w 170"/>
                  <a:gd name="T31" fmla="*/ 0 h 241"/>
                  <a:gd name="T32" fmla="*/ 112 w 170"/>
                  <a:gd name="T33" fmla="*/ 3 h 241"/>
                  <a:gd name="T34" fmla="*/ 131 w 170"/>
                  <a:gd name="T35" fmla="*/ 12 h 241"/>
                  <a:gd name="T36" fmla="*/ 145 w 170"/>
                  <a:gd name="T37" fmla="*/ 24 h 241"/>
                  <a:gd name="T38" fmla="*/ 154 w 170"/>
                  <a:gd name="T39" fmla="*/ 38 h 241"/>
                  <a:gd name="T40" fmla="*/ 158 w 170"/>
                  <a:gd name="T41" fmla="*/ 52 h 241"/>
                  <a:gd name="T42" fmla="*/ 161 w 170"/>
                  <a:gd name="T43" fmla="*/ 68 h 241"/>
                  <a:gd name="T44" fmla="*/ 156 w 170"/>
                  <a:gd name="T45" fmla="*/ 89 h 241"/>
                  <a:gd name="T46" fmla="*/ 145 w 170"/>
                  <a:gd name="T47" fmla="*/ 110 h 241"/>
                  <a:gd name="T48" fmla="*/ 126 w 170"/>
                  <a:gd name="T49" fmla="*/ 124 h 241"/>
                  <a:gd name="T50" fmla="*/ 103 w 170"/>
                  <a:gd name="T51" fmla="*/ 131 h 241"/>
                  <a:gd name="T52" fmla="*/ 170 w 170"/>
                  <a:gd name="T53" fmla="*/ 241 h 241"/>
                  <a:gd name="T54" fmla="*/ 128 w 170"/>
                  <a:gd name="T55" fmla="*/ 241 h 241"/>
                  <a:gd name="T56" fmla="*/ 68 w 170"/>
                  <a:gd name="T57" fmla="*/ 133 h 241"/>
                  <a:gd name="T58" fmla="*/ 33 w 170"/>
                  <a:gd name="T59" fmla="*/ 133 h 241"/>
                  <a:gd name="T60" fmla="*/ 33 w 170"/>
                  <a:gd name="T61" fmla="*/ 241 h 241"/>
                  <a:gd name="T62" fmla="*/ 0 w 170"/>
                  <a:gd name="T63" fmla="*/ 241 h 241"/>
                  <a:gd name="T64" fmla="*/ 0 w 170"/>
                  <a:gd name="T6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41">
                    <a:moveTo>
                      <a:pt x="33" y="28"/>
                    </a:moveTo>
                    <a:lnTo>
                      <a:pt x="33" y="105"/>
                    </a:lnTo>
                    <a:lnTo>
                      <a:pt x="75" y="105"/>
                    </a:lnTo>
                    <a:lnTo>
                      <a:pt x="91" y="105"/>
                    </a:lnTo>
                    <a:lnTo>
                      <a:pt x="105" y="101"/>
                    </a:lnTo>
                    <a:lnTo>
                      <a:pt x="117" y="96"/>
                    </a:lnTo>
                    <a:lnTo>
                      <a:pt x="124" y="84"/>
                    </a:lnTo>
                    <a:lnTo>
                      <a:pt x="126" y="68"/>
                    </a:lnTo>
                    <a:lnTo>
                      <a:pt x="124" y="52"/>
                    </a:lnTo>
                    <a:lnTo>
                      <a:pt x="117" y="40"/>
                    </a:lnTo>
                    <a:lnTo>
                      <a:pt x="105" y="33"/>
                    </a:lnTo>
                    <a:lnTo>
                      <a:pt x="91" y="31"/>
                    </a:lnTo>
                    <a:lnTo>
                      <a:pt x="75" y="28"/>
                    </a:lnTo>
                    <a:lnTo>
                      <a:pt x="33" y="28"/>
                    </a:lnTo>
                    <a:close/>
                    <a:moveTo>
                      <a:pt x="0" y="0"/>
                    </a:moveTo>
                    <a:lnTo>
                      <a:pt x="84" y="0"/>
                    </a:lnTo>
                    <a:lnTo>
                      <a:pt x="112" y="3"/>
                    </a:lnTo>
                    <a:lnTo>
                      <a:pt x="131" y="12"/>
                    </a:lnTo>
                    <a:lnTo>
                      <a:pt x="145" y="24"/>
                    </a:lnTo>
                    <a:lnTo>
                      <a:pt x="154" y="38"/>
                    </a:lnTo>
                    <a:lnTo>
                      <a:pt x="158" y="52"/>
                    </a:lnTo>
                    <a:lnTo>
                      <a:pt x="161" y="68"/>
                    </a:lnTo>
                    <a:lnTo>
                      <a:pt x="156" y="89"/>
                    </a:lnTo>
                    <a:lnTo>
                      <a:pt x="145" y="110"/>
                    </a:lnTo>
                    <a:lnTo>
                      <a:pt x="126" y="124"/>
                    </a:lnTo>
                    <a:lnTo>
                      <a:pt x="103" y="131"/>
                    </a:lnTo>
                    <a:lnTo>
                      <a:pt x="170" y="241"/>
                    </a:lnTo>
                    <a:lnTo>
                      <a:pt x="128" y="241"/>
                    </a:lnTo>
                    <a:lnTo>
                      <a:pt x="68" y="133"/>
                    </a:lnTo>
                    <a:lnTo>
                      <a:pt x="33" y="133"/>
                    </a:lnTo>
                    <a:lnTo>
                      <a:pt x="33" y="241"/>
                    </a:lnTo>
                    <a:lnTo>
                      <a:pt x="0" y="24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9"/>
              <p:cNvSpPr>
                <a:spLocks/>
              </p:cNvSpPr>
              <p:nvPr userDrawn="1"/>
            </p:nvSpPr>
            <p:spPr bwMode="auto">
              <a:xfrm>
                <a:off x="7866063" y="5280026"/>
                <a:ext cx="295275" cy="382588"/>
              </a:xfrm>
              <a:custGeom>
                <a:avLst/>
                <a:gdLst>
                  <a:gd name="T0" fmla="*/ 0 w 186"/>
                  <a:gd name="T1" fmla="*/ 0 h 241"/>
                  <a:gd name="T2" fmla="*/ 186 w 186"/>
                  <a:gd name="T3" fmla="*/ 0 h 241"/>
                  <a:gd name="T4" fmla="*/ 186 w 186"/>
                  <a:gd name="T5" fmla="*/ 31 h 241"/>
                  <a:gd name="T6" fmla="*/ 109 w 186"/>
                  <a:gd name="T7" fmla="*/ 31 h 241"/>
                  <a:gd name="T8" fmla="*/ 109 w 186"/>
                  <a:gd name="T9" fmla="*/ 241 h 241"/>
                  <a:gd name="T10" fmla="*/ 77 w 186"/>
                  <a:gd name="T11" fmla="*/ 241 h 241"/>
                  <a:gd name="T12" fmla="*/ 77 w 186"/>
                  <a:gd name="T13" fmla="*/ 31 h 241"/>
                  <a:gd name="T14" fmla="*/ 0 w 186"/>
                  <a:gd name="T15" fmla="*/ 31 h 241"/>
                  <a:gd name="T16" fmla="*/ 0 w 186"/>
                  <a:gd name="T17"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241">
                    <a:moveTo>
                      <a:pt x="0" y="0"/>
                    </a:moveTo>
                    <a:lnTo>
                      <a:pt x="186" y="0"/>
                    </a:lnTo>
                    <a:lnTo>
                      <a:pt x="186" y="31"/>
                    </a:lnTo>
                    <a:lnTo>
                      <a:pt x="109" y="31"/>
                    </a:lnTo>
                    <a:lnTo>
                      <a:pt x="109" y="241"/>
                    </a:lnTo>
                    <a:lnTo>
                      <a:pt x="77" y="241"/>
                    </a:lnTo>
                    <a:lnTo>
                      <a:pt x="77" y="31"/>
                    </a:lnTo>
                    <a:lnTo>
                      <a:pt x="0" y="3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40"/>
              <p:cNvSpPr>
                <a:spLocks/>
              </p:cNvSpPr>
              <p:nvPr userDrawn="1"/>
            </p:nvSpPr>
            <p:spPr bwMode="auto">
              <a:xfrm>
                <a:off x="8205788" y="5280026"/>
                <a:ext cx="254000" cy="382588"/>
              </a:xfrm>
              <a:custGeom>
                <a:avLst/>
                <a:gdLst>
                  <a:gd name="T0" fmla="*/ 0 w 160"/>
                  <a:gd name="T1" fmla="*/ 0 h 241"/>
                  <a:gd name="T2" fmla="*/ 156 w 160"/>
                  <a:gd name="T3" fmla="*/ 0 h 241"/>
                  <a:gd name="T4" fmla="*/ 156 w 160"/>
                  <a:gd name="T5" fmla="*/ 31 h 241"/>
                  <a:gd name="T6" fmla="*/ 32 w 160"/>
                  <a:gd name="T7" fmla="*/ 31 h 241"/>
                  <a:gd name="T8" fmla="*/ 32 w 160"/>
                  <a:gd name="T9" fmla="*/ 103 h 241"/>
                  <a:gd name="T10" fmla="*/ 146 w 160"/>
                  <a:gd name="T11" fmla="*/ 103 h 241"/>
                  <a:gd name="T12" fmla="*/ 146 w 160"/>
                  <a:gd name="T13" fmla="*/ 133 h 241"/>
                  <a:gd name="T14" fmla="*/ 32 w 160"/>
                  <a:gd name="T15" fmla="*/ 133 h 241"/>
                  <a:gd name="T16" fmla="*/ 32 w 160"/>
                  <a:gd name="T17" fmla="*/ 210 h 241"/>
                  <a:gd name="T18" fmla="*/ 160 w 160"/>
                  <a:gd name="T19" fmla="*/ 210 h 241"/>
                  <a:gd name="T20" fmla="*/ 160 w 160"/>
                  <a:gd name="T21" fmla="*/ 241 h 241"/>
                  <a:gd name="T22" fmla="*/ 0 w 160"/>
                  <a:gd name="T23" fmla="*/ 241 h 241"/>
                  <a:gd name="T24" fmla="*/ 0 w 160"/>
                  <a:gd name="T2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241">
                    <a:moveTo>
                      <a:pt x="0" y="0"/>
                    </a:moveTo>
                    <a:lnTo>
                      <a:pt x="156" y="0"/>
                    </a:lnTo>
                    <a:lnTo>
                      <a:pt x="156" y="31"/>
                    </a:lnTo>
                    <a:lnTo>
                      <a:pt x="32" y="31"/>
                    </a:lnTo>
                    <a:lnTo>
                      <a:pt x="32" y="103"/>
                    </a:lnTo>
                    <a:lnTo>
                      <a:pt x="146" y="103"/>
                    </a:lnTo>
                    <a:lnTo>
                      <a:pt x="146" y="133"/>
                    </a:lnTo>
                    <a:lnTo>
                      <a:pt x="32" y="133"/>
                    </a:lnTo>
                    <a:lnTo>
                      <a:pt x="32" y="210"/>
                    </a:lnTo>
                    <a:lnTo>
                      <a:pt x="160" y="210"/>
                    </a:lnTo>
                    <a:lnTo>
                      <a:pt x="160" y="241"/>
                    </a:lnTo>
                    <a:lnTo>
                      <a:pt x="0" y="24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41"/>
              <p:cNvSpPr>
                <a:spLocks noEditPoints="1"/>
              </p:cNvSpPr>
              <p:nvPr userDrawn="1"/>
            </p:nvSpPr>
            <p:spPr bwMode="auto">
              <a:xfrm>
                <a:off x="8526463" y="5280026"/>
                <a:ext cx="269875" cy="382588"/>
              </a:xfrm>
              <a:custGeom>
                <a:avLst/>
                <a:gdLst>
                  <a:gd name="T0" fmla="*/ 33 w 170"/>
                  <a:gd name="T1" fmla="*/ 28 h 241"/>
                  <a:gd name="T2" fmla="*/ 33 w 170"/>
                  <a:gd name="T3" fmla="*/ 105 h 241"/>
                  <a:gd name="T4" fmla="*/ 75 w 170"/>
                  <a:gd name="T5" fmla="*/ 105 h 241"/>
                  <a:gd name="T6" fmla="*/ 89 w 170"/>
                  <a:gd name="T7" fmla="*/ 105 h 241"/>
                  <a:gd name="T8" fmla="*/ 103 w 170"/>
                  <a:gd name="T9" fmla="*/ 101 h 241"/>
                  <a:gd name="T10" fmla="*/ 114 w 170"/>
                  <a:gd name="T11" fmla="*/ 96 h 241"/>
                  <a:gd name="T12" fmla="*/ 124 w 170"/>
                  <a:gd name="T13" fmla="*/ 84 h 241"/>
                  <a:gd name="T14" fmla="*/ 126 w 170"/>
                  <a:gd name="T15" fmla="*/ 68 h 241"/>
                  <a:gd name="T16" fmla="*/ 124 w 170"/>
                  <a:gd name="T17" fmla="*/ 52 h 241"/>
                  <a:gd name="T18" fmla="*/ 114 w 170"/>
                  <a:gd name="T19" fmla="*/ 40 h 241"/>
                  <a:gd name="T20" fmla="*/ 103 w 170"/>
                  <a:gd name="T21" fmla="*/ 33 h 241"/>
                  <a:gd name="T22" fmla="*/ 89 w 170"/>
                  <a:gd name="T23" fmla="*/ 31 h 241"/>
                  <a:gd name="T24" fmla="*/ 75 w 170"/>
                  <a:gd name="T25" fmla="*/ 28 h 241"/>
                  <a:gd name="T26" fmla="*/ 33 w 170"/>
                  <a:gd name="T27" fmla="*/ 28 h 241"/>
                  <a:gd name="T28" fmla="*/ 0 w 170"/>
                  <a:gd name="T29" fmla="*/ 0 h 241"/>
                  <a:gd name="T30" fmla="*/ 84 w 170"/>
                  <a:gd name="T31" fmla="*/ 0 h 241"/>
                  <a:gd name="T32" fmla="*/ 110 w 170"/>
                  <a:gd name="T33" fmla="*/ 3 h 241"/>
                  <a:gd name="T34" fmla="*/ 131 w 170"/>
                  <a:gd name="T35" fmla="*/ 12 h 241"/>
                  <a:gd name="T36" fmla="*/ 145 w 170"/>
                  <a:gd name="T37" fmla="*/ 24 h 241"/>
                  <a:gd name="T38" fmla="*/ 154 w 170"/>
                  <a:gd name="T39" fmla="*/ 38 h 241"/>
                  <a:gd name="T40" fmla="*/ 159 w 170"/>
                  <a:gd name="T41" fmla="*/ 52 h 241"/>
                  <a:gd name="T42" fmla="*/ 161 w 170"/>
                  <a:gd name="T43" fmla="*/ 68 h 241"/>
                  <a:gd name="T44" fmla="*/ 156 w 170"/>
                  <a:gd name="T45" fmla="*/ 89 h 241"/>
                  <a:gd name="T46" fmla="*/ 145 w 170"/>
                  <a:gd name="T47" fmla="*/ 110 h 241"/>
                  <a:gd name="T48" fmla="*/ 126 w 170"/>
                  <a:gd name="T49" fmla="*/ 124 h 241"/>
                  <a:gd name="T50" fmla="*/ 100 w 170"/>
                  <a:gd name="T51" fmla="*/ 131 h 241"/>
                  <a:gd name="T52" fmla="*/ 170 w 170"/>
                  <a:gd name="T53" fmla="*/ 241 h 241"/>
                  <a:gd name="T54" fmla="*/ 128 w 170"/>
                  <a:gd name="T55" fmla="*/ 241 h 241"/>
                  <a:gd name="T56" fmla="*/ 68 w 170"/>
                  <a:gd name="T57" fmla="*/ 133 h 241"/>
                  <a:gd name="T58" fmla="*/ 33 w 170"/>
                  <a:gd name="T59" fmla="*/ 133 h 241"/>
                  <a:gd name="T60" fmla="*/ 33 w 170"/>
                  <a:gd name="T61" fmla="*/ 241 h 241"/>
                  <a:gd name="T62" fmla="*/ 0 w 170"/>
                  <a:gd name="T63" fmla="*/ 241 h 241"/>
                  <a:gd name="T64" fmla="*/ 0 w 170"/>
                  <a:gd name="T6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41">
                    <a:moveTo>
                      <a:pt x="33" y="28"/>
                    </a:moveTo>
                    <a:lnTo>
                      <a:pt x="33" y="105"/>
                    </a:lnTo>
                    <a:lnTo>
                      <a:pt x="75" y="105"/>
                    </a:lnTo>
                    <a:lnTo>
                      <a:pt x="89" y="105"/>
                    </a:lnTo>
                    <a:lnTo>
                      <a:pt x="103" y="101"/>
                    </a:lnTo>
                    <a:lnTo>
                      <a:pt x="114" y="96"/>
                    </a:lnTo>
                    <a:lnTo>
                      <a:pt x="124" y="84"/>
                    </a:lnTo>
                    <a:lnTo>
                      <a:pt x="126" y="68"/>
                    </a:lnTo>
                    <a:lnTo>
                      <a:pt x="124" y="52"/>
                    </a:lnTo>
                    <a:lnTo>
                      <a:pt x="114" y="40"/>
                    </a:lnTo>
                    <a:lnTo>
                      <a:pt x="103" y="33"/>
                    </a:lnTo>
                    <a:lnTo>
                      <a:pt x="89" y="31"/>
                    </a:lnTo>
                    <a:lnTo>
                      <a:pt x="75" y="28"/>
                    </a:lnTo>
                    <a:lnTo>
                      <a:pt x="33" y="28"/>
                    </a:lnTo>
                    <a:close/>
                    <a:moveTo>
                      <a:pt x="0" y="0"/>
                    </a:moveTo>
                    <a:lnTo>
                      <a:pt x="84" y="0"/>
                    </a:lnTo>
                    <a:lnTo>
                      <a:pt x="110" y="3"/>
                    </a:lnTo>
                    <a:lnTo>
                      <a:pt x="131" y="12"/>
                    </a:lnTo>
                    <a:lnTo>
                      <a:pt x="145" y="24"/>
                    </a:lnTo>
                    <a:lnTo>
                      <a:pt x="154" y="38"/>
                    </a:lnTo>
                    <a:lnTo>
                      <a:pt x="159" y="52"/>
                    </a:lnTo>
                    <a:lnTo>
                      <a:pt x="161" y="68"/>
                    </a:lnTo>
                    <a:lnTo>
                      <a:pt x="156" y="89"/>
                    </a:lnTo>
                    <a:lnTo>
                      <a:pt x="145" y="110"/>
                    </a:lnTo>
                    <a:lnTo>
                      <a:pt x="126" y="124"/>
                    </a:lnTo>
                    <a:lnTo>
                      <a:pt x="100" y="131"/>
                    </a:lnTo>
                    <a:lnTo>
                      <a:pt x="170" y="241"/>
                    </a:lnTo>
                    <a:lnTo>
                      <a:pt x="128" y="241"/>
                    </a:lnTo>
                    <a:lnTo>
                      <a:pt x="68" y="133"/>
                    </a:lnTo>
                    <a:lnTo>
                      <a:pt x="33" y="133"/>
                    </a:lnTo>
                    <a:lnTo>
                      <a:pt x="33" y="241"/>
                    </a:lnTo>
                    <a:lnTo>
                      <a:pt x="0" y="24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42"/>
              <p:cNvSpPr>
                <a:spLocks/>
              </p:cNvSpPr>
              <p:nvPr userDrawn="1"/>
            </p:nvSpPr>
            <p:spPr bwMode="auto">
              <a:xfrm>
                <a:off x="8937625" y="5280026"/>
                <a:ext cx="512763" cy="382588"/>
              </a:xfrm>
              <a:custGeom>
                <a:avLst/>
                <a:gdLst>
                  <a:gd name="T0" fmla="*/ 0 w 323"/>
                  <a:gd name="T1" fmla="*/ 0 h 241"/>
                  <a:gd name="T2" fmla="*/ 35 w 323"/>
                  <a:gd name="T3" fmla="*/ 0 h 241"/>
                  <a:gd name="T4" fmla="*/ 86 w 323"/>
                  <a:gd name="T5" fmla="*/ 192 h 241"/>
                  <a:gd name="T6" fmla="*/ 86 w 323"/>
                  <a:gd name="T7" fmla="*/ 192 h 241"/>
                  <a:gd name="T8" fmla="*/ 144 w 323"/>
                  <a:gd name="T9" fmla="*/ 0 h 241"/>
                  <a:gd name="T10" fmla="*/ 181 w 323"/>
                  <a:gd name="T11" fmla="*/ 0 h 241"/>
                  <a:gd name="T12" fmla="*/ 237 w 323"/>
                  <a:gd name="T13" fmla="*/ 192 h 241"/>
                  <a:gd name="T14" fmla="*/ 237 w 323"/>
                  <a:gd name="T15" fmla="*/ 192 h 241"/>
                  <a:gd name="T16" fmla="*/ 291 w 323"/>
                  <a:gd name="T17" fmla="*/ 0 h 241"/>
                  <a:gd name="T18" fmla="*/ 323 w 323"/>
                  <a:gd name="T19" fmla="*/ 0 h 241"/>
                  <a:gd name="T20" fmla="*/ 253 w 323"/>
                  <a:gd name="T21" fmla="*/ 241 h 241"/>
                  <a:gd name="T22" fmla="*/ 221 w 323"/>
                  <a:gd name="T23" fmla="*/ 241 h 241"/>
                  <a:gd name="T24" fmla="*/ 163 w 323"/>
                  <a:gd name="T25" fmla="*/ 45 h 241"/>
                  <a:gd name="T26" fmla="*/ 160 w 323"/>
                  <a:gd name="T27" fmla="*/ 45 h 241"/>
                  <a:gd name="T28" fmla="*/ 104 w 323"/>
                  <a:gd name="T29" fmla="*/ 241 h 241"/>
                  <a:gd name="T30" fmla="*/ 69 w 323"/>
                  <a:gd name="T31" fmla="*/ 241 h 241"/>
                  <a:gd name="T32" fmla="*/ 0 w 323"/>
                  <a:gd name="T33"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3" h="241">
                    <a:moveTo>
                      <a:pt x="0" y="0"/>
                    </a:moveTo>
                    <a:lnTo>
                      <a:pt x="35" y="0"/>
                    </a:lnTo>
                    <a:lnTo>
                      <a:pt x="86" y="192"/>
                    </a:lnTo>
                    <a:lnTo>
                      <a:pt x="86" y="192"/>
                    </a:lnTo>
                    <a:lnTo>
                      <a:pt x="144" y="0"/>
                    </a:lnTo>
                    <a:lnTo>
                      <a:pt x="181" y="0"/>
                    </a:lnTo>
                    <a:lnTo>
                      <a:pt x="237" y="192"/>
                    </a:lnTo>
                    <a:lnTo>
                      <a:pt x="237" y="192"/>
                    </a:lnTo>
                    <a:lnTo>
                      <a:pt x="291" y="0"/>
                    </a:lnTo>
                    <a:lnTo>
                      <a:pt x="323" y="0"/>
                    </a:lnTo>
                    <a:lnTo>
                      <a:pt x="253" y="241"/>
                    </a:lnTo>
                    <a:lnTo>
                      <a:pt x="221" y="241"/>
                    </a:lnTo>
                    <a:lnTo>
                      <a:pt x="163" y="45"/>
                    </a:lnTo>
                    <a:lnTo>
                      <a:pt x="160" y="45"/>
                    </a:lnTo>
                    <a:lnTo>
                      <a:pt x="104" y="241"/>
                    </a:lnTo>
                    <a:lnTo>
                      <a:pt x="69" y="24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43"/>
              <p:cNvSpPr>
                <a:spLocks noEditPoints="1"/>
              </p:cNvSpPr>
              <p:nvPr userDrawn="1"/>
            </p:nvSpPr>
            <p:spPr bwMode="auto">
              <a:xfrm>
                <a:off x="9469438" y="5268913"/>
                <a:ext cx="395288" cy="400050"/>
              </a:xfrm>
              <a:custGeom>
                <a:avLst/>
                <a:gdLst>
                  <a:gd name="T0" fmla="*/ 123 w 249"/>
                  <a:gd name="T1" fmla="*/ 33 h 252"/>
                  <a:gd name="T2" fmla="*/ 93 w 249"/>
                  <a:gd name="T3" fmla="*/ 38 h 252"/>
                  <a:gd name="T4" fmla="*/ 70 w 249"/>
                  <a:gd name="T5" fmla="*/ 49 h 252"/>
                  <a:gd name="T6" fmla="*/ 51 w 249"/>
                  <a:gd name="T7" fmla="*/ 70 h 252"/>
                  <a:gd name="T8" fmla="*/ 37 w 249"/>
                  <a:gd name="T9" fmla="*/ 98 h 252"/>
                  <a:gd name="T10" fmla="*/ 35 w 249"/>
                  <a:gd name="T11" fmla="*/ 126 h 252"/>
                  <a:gd name="T12" fmla="*/ 37 w 249"/>
                  <a:gd name="T13" fmla="*/ 157 h 252"/>
                  <a:gd name="T14" fmla="*/ 51 w 249"/>
                  <a:gd name="T15" fmla="*/ 182 h 252"/>
                  <a:gd name="T16" fmla="*/ 70 w 249"/>
                  <a:gd name="T17" fmla="*/ 203 h 252"/>
                  <a:gd name="T18" fmla="*/ 93 w 249"/>
                  <a:gd name="T19" fmla="*/ 217 h 252"/>
                  <a:gd name="T20" fmla="*/ 123 w 249"/>
                  <a:gd name="T21" fmla="*/ 222 h 252"/>
                  <a:gd name="T22" fmla="*/ 153 w 249"/>
                  <a:gd name="T23" fmla="*/ 217 h 252"/>
                  <a:gd name="T24" fmla="*/ 179 w 249"/>
                  <a:gd name="T25" fmla="*/ 203 h 252"/>
                  <a:gd name="T26" fmla="*/ 198 w 249"/>
                  <a:gd name="T27" fmla="*/ 182 h 252"/>
                  <a:gd name="T28" fmla="*/ 209 w 249"/>
                  <a:gd name="T29" fmla="*/ 157 h 252"/>
                  <a:gd name="T30" fmla="*/ 214 w 249"/>
                  <a:gd name="T31" fmla="*/ 126 h 252"/>
                  <a:gd name="T32" fmla="*/ 209 w 249"/>
                  <a:gd name="T33" fmla="*/ 98 h 252"/>
                  <a:gd name="T34" fmla="*/ 198 w 249"/>
                  <a:gd name="T35" fmla="*/ 70 h 252"/>
                  <a:gd name="T36" fmla="*/ 179 w 249"/>
                  <a:gd name="T37" fmla="*/ 49 h 252"/>
                  <a:gd name="T38" fmla="*/ 153 w 249"/>
                  <a:gd name="T39" fmla="*/ 38 h 252"/>
                  <a:gd name="T40" fmla="*/ 123 w 249"/>
                  <a:gd name="T41" fmla="*/ 33 h 252"/>
                  <a:gd name="T42" fmla="*/ 123 w 249"/>
                  <a:gd name="T43" fmla="*/ 0 h 252"/>
                  <a:gd name="T44" fmla="*/ 165 w 249"/>
                  <a:gd name="T45" fmla="*/ 7 h 252"/>
                  <a:gd name="T46" fmla="*/ 200 w 249"/>
                  <a:gd name="T47" fmla="*/ 26 h 252"/>
                  <a:gd name="T48" fmla="*/ 226 w 249"/>
                  <a:gd name="T49" fmla="*/ 52 h 252"/>
                  <a:gd name="T50" fmla="*/ 242 w 249"/>
                  <a:gd name="T51" fmla="*/ 87 h 252"/>
                  <a:gd name="T52" fmla="*/ 249 w 249"/>
                  <a:gd name="T53" fmla="*/ 126 h 252"/>
                  <a:gd name="T54" fmla="*/ 242 w 249"/>
                  <a:gd name="T55" fmla="*/ 168 h 252"/>
                  <a:gd name="T56" fmla="*/ 226 w 249"/>
                  <a:gd name="T57" fmla="*/ 203 h 252"/>
                  <a:gd name="T58" fmla="*/ 200 w 249"/>
                  <a:gd name="T59" fmla="*/ 229 h 252"/>
                  <a:gd name="T60" fmla="*/ 165 w 249"/>
                  <a:gd name="T61" fmla="*/ 248 h 252"/>
                  <a:gd name="T62" fmla="*/ 123 w 249"/>
                  <a:gd name="T63" fmla="*/ 252 h 252"/>
                  <a:gd name="T64" fmla="*/ 84 w 249"/>
                  <a:gd name="T65" fmla="*/ 248 h 252"/>
                  <a:gd name="T66" fmla="*/ 49 w 249"/>
                  <a:gd name="T67" fmla="*/ 229 h 252"/>
                  <a:gd name="T68" fmla="*/ 23 w 249"/>
                  <a:gd name="T69" fmla="*/ 203 h 252"/>
                  <a:gd name="T70" fmla="*/ 4 w 249"/>
                  <a:gd name="T71" fmla="*/ 168 h 252"/>
                  <a:gd name="T72" fmla="*/ 0 w 249"/>
                  <a:gd name="T73" fmla="*/ 126 h 252"/>
                  <a:gd name="T74" fmla="*/ 4 w 249"/>
                  <a:gd name="T75" fmla="*/ 87 h 252"/>
                  <a:gd name="T76" fmla="*/ 23 w 249"/>
                  <a:gd name="T77" fmla="*/ 52 h 252"/>
                  <a:gd name="T78" fmla="*/ 49 w 249"/>
                  <a:gd name="T79" fmla="*/ 26 h 252"/>
                  <a:gd name="T80" fmla="*/ 84 w 249"/>
                  <a:gd name="T81" fmla="*/ 7 h 252"/>
                  <a:gd name="T82" fmla="*/ 123 w 249"/>
                  <a:gd name="T8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52">
                    <a:moveTo>
                      <a:pt x="123" y="33"/>
                    </a:moveTo>
                    <a:lnTo>
                      <a:pt x="93" y="38"/>
                    </a:lnTo>
                    <a:lnTo>
                      <a:pt x="70" y="49"/>
                    </a:lnTo>
                    <a:lnTo>
                      <a:pt x="51" y="70"/>
                    </a:lnTo>
                    <a:lnTo>
                      <a:pt x="37" y="98"/>
                    </a:lnTo>
                    <a:lnTo>
                      <a:pt x="35" y="126"/>
                    </a:lnTo>
                    <a:lnTo>
                      <a:pt x="37" y="157"/>
                    </a:lnTo>
                    <a:lnTo>
                      <a:pt x="51" y="182"/>
                    </a:lnTo>
                    <a:lnTo>
                      <a:pt x="70" y="203"/>
                    </a:lnTo>
                    <a:lnTo>
                      <a:pt x="93" y="217"/>
                    </a:lnTo>
                    <a:lnTo>
                      <a:pt x="123" y="222"/>
                    </a:lnTo>
                    <a:lnTo>
                      <a:pt x="153" y="217"/>
                    </a:lnTo>
                    <a:lnTo>
                      <a:pt x="179" y="203"/>
                    </a:lnTo>
                    <a:lnTo>
                      <a:pt x="198" y="182"/>
                    </a:lnTo>
                    <a:lnTo>
                      <a:pt x="209" y="157"/>
                    </a:lnTo>
                    <a:lnTo>
                      <a:pt x="214" y="126"/>
                    </a:lnTo>
                    <a:lnTo>
                      <a:pt x="209" y="98"/>
                    </a:lnTo>
                    <a:lnTo>
                      <a:pt x="198" y="70"/>
                    </a:lnTo>
                    <a:lnTo>
                      <a:pt x="179" y="49"/>
                    </a:lnTo>
                    <a:lnTo>
                      <a:pt x="153" y="38"/>
                    </a:lnTo>
                    <a:lnTo>
                      <a:pt x="123" y="33"/>
                    </a:lnTo>
                    <a:close/>
                    <a:moveTo>
                      <a:pt x="123" y="0"/>
                    </a:moveTo>
                    <a:lnTo>
                      <a:pt x="165" y="7"/>
                    </a:lnTo>
                    <a:lnTo>
                      <a:pt x="200" y="26"/>
                    </a:lnTo>
                    <a:lnTo>
                      <a:pt x="226" y="52"/>
                    </a:lnTo>
                    <a:lnTo>
                      <a:pt x="242" y="87"/>
                    </a:lnTo>
                    <a:lnTo>
                      <a:pt x="249" y="126"/>
                    </a:lnTo>
                    <a:lnTo>
                      <a:pt x="242" y="168"/>
                    </a:lnTo>
                    <a:lnTo>
                      <a:pt x="226" y="203"/>
                    </a:lnTo>
                    <a:lnTo>
                      <a:pt x="200" y="229"/>
                    </a:lnTo>
                    <a:lnTo>
                      <a:pt x="165" y="248"/>
                    </a:lnTo>
                    <a:lnTo>
                      <a:pt x="123" y="252"/>
                    </a:lnTo>
                    <a:lnTo>
                      <a:pt x="84" y="248"/>
                    </a:lnTo>
                    <a:lnTo>
                      <a:pt x="49" y="229"/>
                    </a:lnTo>
                    <a:lnTo>
                      <a:pt x="23" y="203"/>
                    </a:lnTo>
                    <a:lnTo>
                      <a:pt x="4" y="168"/>
                    </a:lnTo>
                    <a:lnTo>
                      <a:pt x="0" y="126"/>
                    </a:lnTo>
                    <a:lnTo>
                      <a:pt x="4" y="87"/>
                    </a:lnTo>
                    <a:lnTo>
                      <a:pt x="23" y="52"/>
                    </a:lnTo>
                    <a:lnTo>
                      <a:pt x="49" y="26"/>
                    </a:lnTo>
                    <a:lnTo>
                      <a:pt x="84" y="7"/>
                    </a:lnTo>
                    <a:lnTo>
                      <a:pt x="12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44"/>
              <p:cNvSpPr>
                <a:spLocks noEditPoints="1"/>
              </p:cNvSpPr>
              <p:nvPr userDrawn="1"/>
            </p:nvSpPr>
            <p:spPr bwMode="auto">
              <a:xfrm>
                <a:off x="9931400" y="5280026"/>
                <a:ext cx="269875" cy="382588"/>
              </a:xfrm>
              <a:custGeom>
                <a:avLst/>
                <a:gdLst>
                  <a:gd name="T0" fmla="*/ 32 w 170"/>
                  <a:gd name="T1" fmla="*/ 28 h 241"/>
                  <a:gd name="T2" fmla="*/ 32 w 170"/>
                  <a:gd name="T3" fmla="*/ 105 h 241"/>
                  <a:gd name="T4" fmla="*/ 74 w 170"/>
                  <a:gd name="T5" fmla="*/ 105 h 241"/>
                  <a:gd name="T6" fmla="*/ 88 w 170"/>
                  <a:gd name="T7" fmla="*/ 105 h 241"/>
                  <a:gd name="T8" fmla="*/ 102 w 170"/>
                  <a:gd name="T9" fmla="*/ 101 h 241"/>
                  <a:gd name="T10" fmla="*/ 114 w 170"/>
                  <a:gd name="T11" fmla="*/ 96 h 241"/>
                  <a:gd name="T12" fmla="*/ 123 w 170"/>
                  <a:gd name="T13" fmla="*/ 84 h 241"/>
                  <a:gd name="T14" fmla="*/ 125 w 170"/>
                  <a:gd name="T15" fmla="*/ 68 h 241"/>
                  <a:gd name="T16" fmla="*/ 123 w 170"/>
                  <a:gd name="T17" fmla="*/ 52 h 241"/>
                  <a:gd name="T18" fmla="*/ 114 w 170"/>
                  <a:gd name="T19" fmla="*/ 40 h 241"/>
                  <a:gd name="T20" fmla="*/ 102 w 170"/>
                  <a:gd name="T21" fmla="*/ 33 h 241"/>
                  <a:gd name="T22" fmla="*/ 88 w 170"/>
                  <a:gd name="T23" fmla="*/ 31 h 241"/>
                  <a:gd name="T24" fmla="*/ 74 w 170"/>
                  <a:gd name="T25" fmla="*/ 28 h 241"/>
                  <a:gd name="T26" fmla="*/ 32 w 170"/>
                  <a:gd name="T27" fmla="*/ 28 h 241"/>
                  <a:gd name="T28" fmla="*/ 0 w 170"/>
                  <a:gd name="T29" fmla="*/ 0 h 241"/>
                  <a:gd name="T30" fmla="*/ 83 w 170"/>
                  <a:gd name="T31" fmla="*/ 0 h 241"/>
                  <a:gd name="T32" fmla="*/ 109 w 170"/>
                  <a:gd name="T33" fmla="*/ 3 h 241"/>
                  <a:gd name="T34" fmla="*/ 130 w 170"/>
                  <a:gd name="T35" fmla="*/ 12 h 241"/>
                  <a:gd name="T36" fmla="*/ 144 w 170"/>
                  <a:gd name="T37" fmla="*/ 24 h 241"/>
                  <a:gd name="T38" fmla="*/ 153 w 170"/>
                  <a:gd name="T39" fmla="*/ 38 h 241"/>
                  <a:gd name="T40" fmla="*/ 158 w 170"/>
                  <a:gd name="T41" fmla="*/ 52 h 241"/>
                  <a:gd name="T42" fmla="*/ 160 w 170"/>
                  <a:gd name="T43" fmla="*/ 68 h 241"/>
                  <a:gd name="T44" fmla="*/ 156 w 170"/>
                  <a:gd name="T45" fmla="*/ 89 h 241"/>
                  <a:gd name="T46" fmla="*/ 144 w 170"/>
                  <a:gd name="T47" fmla="*/ 110 h 241"/>
                  <a:gd name="T48" fmla="*/ 125 w 170"/>
                  <a:gd name="T49" fmla="*/ 124 h 241"/>
                  <a:gd name="T50" fmla="*/ 100 w 170"/>
                  <a:gd name="T51" fmla="*/ 131 h 241"/>
                  <a:gd name="T52" fmla="*/ 170 w 170"/>
                  <a:gd name="T53" fmla="*/ 241 h 241"/>
                  <a:gd name="T54" fmla="*/ 128 w 170"/>
                  <a:gd name="T55" fmla="*/ 241 h 241"/>
                  <a:gd name="T56" fmla="*/ 67 w 170"/>
                  <a:gd name="T57" fmla="*/ 133 h 241"/>
                  <a:gd name="T58" fmla="*/ 32 w 170"/>
                  <a:gd name="T59" fmla="*/ 133 h 241"/>
                  <a:gd name="T60" fmla="*/ 32 w 170"/>
                  <a:gd name="T61" fmla="*/ 241 h 241"/>
                  <a:gd name="T62" fmla="*/ 0 w 170"/>
                  <a:gd name="T63" fmla="*/ 241 h 241"/>
                  <a:gd name="T64" fmla="*/ 0 w 170"/>
                  <a:gd name="T6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41">
                    <a:moveTo>
                      <a:pt x="32" y="28"/>
                    </a:moveTo>
                    <a:lnTo>
                      <a:pt x="32" y="105"/>
                    </a:lnTo>
                    <a:lnTo>
                      <a:pt x="74" y="105"/>
                    </a:lnTo>
                    <a:lnTo>
                      <a:pt x="88" y="105"/>
                    </a:lnTo>
                    <a:lnTo>
                      <a:pt x="102" y="101"/>
                    </a:lnTo>
                    <a:lnTo>
                      <a:pt x="114" y="96"/>
                    </a:lnTo>
                    <a:lnTo>
                      <a:pt x="123" y="84"/>
                    </a:lnTo>
                    <a:lnTo>
                      <a:pt x="125" y="68"/>
                    </a:lnTo>
                    <a:lnTo>
                      <a:pt x="123" y="52"/>
                    </a:lnTo>
                    <a:lnTo>
                      <a:pt x="114" y="40"/>
                    </a:lnTo>
                    <a:lnTo>
                      <a:pt x="102" y="33"/>
                    </a:lnTo>
                    <a:lnTo>
                      <a:pt x="88" y="31"/>
                    </a:lnTo>
                    <a:lnTo>
                      <a:pt x="74" y="28"/>
                    </a:lnTo>
                    <a:lnTo>
                      <a:pt x="32" y="28"/>
                    </a:lnTo>
                    <a:close/>
                    <a:moveTo>
                      <a:pt x="0" y="0"/>
                    </a:moveTo>
                    <a:lnTo>
                      <a:pt x="83" y="0"/>
                    </a:lnTo>
                    <a:lnTo>
                      <a:pt x="109" y="3"/>
                    </a:lnTo>
                    <a:lnTo>
                      <a:pt x="130" y="12"/>
                    </a:lnTo>
                    <a:lnTo>
                      <a:pt x="144" y="24"/>
                    </a:lnTo>
                    <a:lnTo>
                      <a:pt x="153" y="38"/>
                    </a:lnTo>
                    <a:lnTo>
                      <a:pt x="158" y="52"/>
                    </a:lnTo>
                    <a:lnTo>
                      <a:pt x="160" y="68"/>
                    </a:lnTo>
                    <a:lnTo>
                      <a:pt x="156" y="89"/>
                    </a:lnTo>
                    <a:lnTo>
                      <a:pt x="144" y="110"/>
                    </a:lnTo>
                    <a:lnTo>
                      <a:pt x="125" y="124"/>
                    </a:lnTo>
                    <a:lnTo>
                      <a:pt x="100" y="131"/>
                    </a:lnTo>
                    <a:lnTo>
                      <a:pt x="170" y="241"/>
                    </a:lnTo>
                    <a:lnTo>
                      <a:pt x="128" y="241"/>
                    </a:lnTo>
                    <a:lnTo>
                      <a:pt x="67" y="133"/>
                    </a:lnTo>
                    <a:lnTo>
                      <a:pt x="32" y="133"/>
                    </a:lnTo>
                    <a:lnTo>
                      <a:pt x="32" y="241"/>
                    </a:lnTo>
                    <a:lnTo>
                      <a:pt x="0" y="24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45"/>
              <p:cNvSpPr>
                <a:spLocks/>
              </p:cNvSpPr>
              <p:nvPr userDrawn="1"/>
            </p:nvSpPr>
            <p:spPr bwMode="auto">
              <a:xfrm>
                <a:off x="10248900" y="5280026"/>
                <a:ext cx="225425" cy="382588"/>
              </a:xfrm>
              <a:custGeom>
                <a:avLst/>
                <a:gdLst>
                  <a:gd name="T0" fmla="*/ 0 w 142"/>
                  <a:gd name="T1" fmla="*/ 0 h 241"/>
                  <a:gd name="T2" fmla="*/ 32 w 142"/>
                  <a:gd name="T3" fmla="*/ 0 h 241"/>
                  <a:gd name="T4" fmla="*/ 32 w 142"/>
                  <a:gd name="T5" fmla="*/ 210 h 241"/>
                  <a:gd name="T6" fmla="*/ 142 w 142"/>
                  <a:gd name="T7" fmla="*/ 210 h 241"/>
                  <a:gd name="T8" fmla="*/ 142 w 142"/>
                  <a:gd name="T9" fmla="*/ 241 h 241"/>
                  <a:gd name="T10" fmla="*/ 0 w 142"/>
                  <a:gd name="T11" fmla="*/ 241 h 241"/>
                  <a:gd name="T12" fmla="*/ 0 w 142"/>
                  <a:gd name="T13" fmla="*/ 0 h 241"/>
                </a:gdLst>
                <a:ahLst/>
                <a:cxnLst>
                  <a:cxn ang="0">
                    <a:pos x="T0" y="T1"/>
                  </a:cxn>
                  <a:cxn ang="0">
                    <a:pos x="T2" y="T3"/>
                  </a:cxn>
                  <a:cxn ang="0">
                    <a:pos x="T4" y="T5"/>
                  </a:cxn>
                  <a:cxn ang="0">
                    <a:pos x="T6" y="T7"/>
                  </a:cxn>
                  <a:cxn ang="0">
                    <a:pos x="T8" y="T9"/>
                  </a:cxn>
                  <a:cxn ang="0">
                    <a:pos x="T10" y="T11"/>
                  </a:cxn>
                  <a:cxn ang="0">
                    <a:pos x="T12" y="T13"/>
                  </a:cxn>
                </a:cxnLst>
                <a:rect l="0" t="0" r="r" b="b"/>
                <a:pathLst>
                  <a:path w="142" h="241">
                    <a:moveTo>
                      <a:pt x="0" y="0"/>
                    </a:moveTo>
                    <a:lnTo>
                      <a:pt x="32" y="0"/>
                    </a:lnTo>
                    <a:lnTo>
                      <a:pt x="32" y="210"/>
                    </a:lnTo>
                    <a:lnTo>
                      <a:pt x="142" y="210"/>
                    </a:lnTo>
                    <a:lnTo>
                      <a:pt x="142" y="241"/>
                    </a:lnTo>
                    <a:lnTo>
                      <a:pt x="0" y="24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46"/>
              <p:cNvSpPr>
                <a:spLocks noEditPoints="1"/>
              </p:cNvSpPr>
              <p:nvPr userDrawn="1"/>
            </p:nvSpPr>
            <p:spPr bwMode="auto">
              <a:xfrm>
                <a:off x="10510838" y="5280026"/>
                <a:ext cx="328613" cy="382588"/>
              </a:xfrm>
              <a:custGeom>
                <a:avLst/>
                <a:gdLst>
                  <a:gd name="T0" fmla="*/ 33 w 207"/>
                  <a:gd name="T1" fmla="*/ 31 h 241"/>
                  <a:gd name="T2" fmla="*/ 33 w 207"/>
                  <a:gd name="T3" fmla="*/ 210 h 241"/>
                  <a:gd name="T4" fmla="*/ 72 w 207"/>
                  <a:gd name="T5" fmla="*/ 210 h 241"/>
                  <a:gd name="T6" fmla="*/ 105 w 207"/>
                  <a:gd name="T7" fmla="*/ 206 h 241"/>
                  <a:gd name="T8" fmla="*/ 133 w 207"/>
                  <a:gd name="T9" fmla="*/ 194 h 241"/>
                  <a:gd name="T10" fmla="*/ 154 w 207"/>
                  <a:gd name="T11" fmla="*/ 178 h 241"/>
                  <a:gd name="T12" fmla="*/ 168 w 207"/>
                  <a:gd name="T13" fmla="*/ 152 h 241"/>
                  <a:gd name="T14" fmla="*/ 175 w 207"/>
                  <a:gd name="T15" fmla="*/ 119 h 241"/>
                  <a:gd name="T16" fmla="*/ 172 w 207"/>
                  <a:gd name="T17" fmla="*/ 105 h 241"/>
                  <a:gd name="T18" fmla="*/ 170 w 207"/>
                  <a:gd name="T19" fmla="*/ 89 h 241"/>
                  <a:gd name="T20" fmla="*/ 161 w 207"/>
                  <a:gd name="T21" fmla="*/ 73 h 241"/>
                  <a:gd name="T22" fmla="*/ 149 w 207"/>
                  <a:gd name="T23" fmla="*/ 56 h 241"/>
                  <a:gd name="T24" fmla="*/ 133 w 207"/>
                  <a:gd name="T25" fmla="*/ 42 h 241"/>
                  <a:gd name="T26" fmla="*/ 109 w 207"/>
                  <a:gd name="T27" fmla="*/ 35 h 241"/>
                  <a:gd name="T28" fmla="*/ 82 w 207"/>
                  <a:gd name="T29" fmla="*/ 31 h 241"/>
                  <a:gd name="T30" fmla="*/ 33 w 207"/>
                  <a:gd name="T31" fmla="*/ 31 h 241"/>
                  <a:gd name="T32" fmla="*/ 0 w 207"/>
                  <a:gd name="T33" fmla="*/ 0 h 241"/>
                  <a:gd name="T34" fmla="*/ 84 w 207"/>
                  <a:gd name="T35" fmla="*/ 0 h 241"/>
                  <a:gd name="T36" fmla="*/ 121 w 207"/>
                  <a:gd name="T37" fmla="*/ 5 h 241"/>
                  <a:gd name="T38" fmla="*/ 151 w 207"/>
                  <a:gd name="T39" fmla="*/ 17 h 241"/>
                  <a:gd name="T40" fmla="*/ 175 w 207"/>
                  <a:gd name="T41" fmla="*/ 33 h 241"/>
                  <a:gd name="T42" fmla="*/ 191 w 207"/>
                  <a:gd name="T43" fmla="*/ 54 h 241"/>
                  <a:gd name="T44" fmla="*/ 200 w 207"/>
                  <a:gd name="T45" fmla="*/ 77 h 241"/>
                  <a:gd name="T46" fmla="*/ 207 w 207"/>
                  <a:gd name="T47" fmla="*/ 101 h 241"/>
                  <a:gd name="T48" fmla="*/ 207 w 207"/>
                  <a:gd name="T49" fmla="*/ 119 h 241"/>
                  <a:gd name="T50" fmla="*/ 205 w 207"/>
                  <a:gd name="T51" fmla="*/ 150 h 241"/>
                  <a:gd name="T52" fmla="*/ 193 w 207"/>
                  <a:gd name="T53" fmla="*/ 178 h 241"/>
                  <a:gd name="T54" fmla="*/ 175 w 207"/>
                  <a:gd name="T55" fmla="*/ 203 h 241"/>
                  <a:gd name="T56" fmla="*/ 149 w 207"/>
                  <a:gd name="T57" fmla="*/ 222 h 241"/>
                  <a:gd name="T58" fmla="*/ 116 w 207"/>
                  <a:gd name="T59" fmla="*/ 236 h 241"/>
                  <a:gd name="T60" fmla="*/ 77 w 207"/>
                  <a:gd name="T61" fmla="*/ 241 h 241"/>
                  <a:gd name="T62" fmla="*/ 0 w 207"/>
                  <a:gd name="T63" fmla="*/ 241 h 241"/>
                  <a:gd name="T64" fmla="*/ 0 w 207"/>
                  <a:gd name="T6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7" h="241">
                    <a:moveTo>
                      <a:pt x="33" y="31"/>
                    </a:moveTo>
                    <a:lnTo>
                      <a:pt x="33" y="210"/>
                    </a:lnTo>
                    <a:lnTo>
                      <a:pt x="72" y="210"/>
                    </a:lnTo>
                    <a:lnTo>
                      <a:pt x="105" y="206"/>
                    </a:lnTo>
                    <a:lnTo>
                      <a:pt x="133" y="194"/>
                    </a:lnTo>
                    <a:lnTo>
                      <a:pt x="154" y="178"/>
                    </a:lnTo>
                    <a:lnTo>
                      <a:pt x="168" y="152"/>
                    </a:lnTo>
                    <a:lnTo>
                      <a:pt x="175" y="119"/>
                    </a:lnTo>
                    <a:lnTo>
                      <a:pt x="172" y="105"/>
                    </a:lnTo>
                    <a:lnTo>
                      <a:pt x="170" y="89"/>
                    </a:lnTo>
                    <a:lnTo>
                      <a:pt x="161" y="73"/>
                    </a:lnTo>
                    <a:lnTo>
                      <a:pt x="149" y="56"/>
                    </a:lnTo>
                    <a:lnTo>
                      <a:pt x="133" y="42"/>
                    </a:lnTo>
                    <a:lnTo>
                      <a:pt x="109" y="35"/>
                    </a:lnTo>
                    <a:lnTo>
                      <a:pt x="82" y="31"/>
                    </a:lnTo>
                    <a:lnTo>
                      <a:pt x="33" y="31"/>
                    </a:lnTo>
                    <a:close/>
                    <a:moveTo>
                      <a:pt x="0" y="0"/>
                    </a:moveTo>
                    <a:lnTo>
                      <a:pt x="84" y="0"/>
                    </a:lnTo>
                    <a:lnTo>
                      <a:pt x="121" y="5"/>
                    </a:lnTo>
                    <a:lnTo>
                      <a:pt x="151" y="17"/>
                    </a:lnTo>
                    <a:lnTo>
                      <a:pt x="175" y="33"/>
                    </a:lnTo>
                    <a:lnTo>
                      <a:pt x="191" y="54"/>
                    </a:lnTo>
                    <a:lnTo>
                      <a:pt x="200" y="77"/>
                    </a:lnTo>
                    <a:lnTo>
                      <a:pt x="207" y="101"/>
                    </a:lnTo>
                    <a:lnTo>
                      <a:pt x="207" y="119"/>
                    </a:lnTo>
                    <a:lnTo>
                      <a:pt x="205" y="150"/>
                    </a:lnTo>
                    <a:lnTo>
                      <a:pt x="193" y="178"/>
                    </a:lnTo>
                    <a:lnTo>
                      <a:pt x="175" y="203"/>
                    </a:lnTo>
                    <a:lnTo>
                      <a:pt x="149" y="222"/>
                    </a:lnTo>
                    <a:lnTo>
                      <a:pt x="116" y="236"/>
                    </a:lnTo>
                    <a:lnTo>
                      <a:pt x="77" y="241"/>
                    </a:lnTo>
                    <a:lnTo>
                      <a:pt x="0" y="24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spTree>
  </p:cSld>
  <p:clrMap bg1="lt1" tx1="dk1" bg2="lt2" tx2="dk2" accent1="accent1" accent2="accent2" accent3="accent3" accent4="accent4" accent5="accent5" accent6="accent6" hlink="hlink" folHlink="folHlink"/>
  <p:sldLayoutIdLst>
    <p:sldLayoutId id="2147483684" r:id="rId1"/>
  </p:sldLayoutIdLst>
  <p:transition>
    <p:fade/>
  </p:transition>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6.e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5.emf"/><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2" Type="http://schemas.openxmlformats.org/officeDocument/2006/relationships/hyperlink" Target="mailto:jian.liu@nxp.com"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ormAutofit/>
          </a:bodyPr>
          <a:lstStyle/>
          <a:p>
            <a:r>
              <a:rPr lang="en-US" dirty="0"/>
              <a:t>James LIU, peter buehring</a:t>
            </a:r>
            <a:br>
              <a:rPr lang="en-US" dirty="0"/>
            </a:br>
            <a:r>
              <a:rPr lang="en-US" dirty="0"/>
              <a:t>ivn </a:t>
            </a:r>
            <a:r>
              <a:rPr lang="en-US" dirty="0" err="1"/>
              <a:t>s&amp;a</a:t>
            </a:r>
            <a:br>
              <a:rPr lang="en-US" dirty="0"/>
            </a:br>
            <a:r>
              <a:rPr lang="en-US" dirty="0"/>
              <a:t>2019-10-21</a:t>
            </a:r>
          </a:p>
        </p:txBody>
      </p:sp>
      <p:sp>
        <p:nvSpPr>
          <p:cNvPr id="4" name="Title 3"/>
          <p:cNvSpPr>
            <a:spLocks noGrp="1"/>
          </p:cNvSpPr>
          <p:nvPr>
            <p:ph type="ctrTitle"/>
          </p:nvPr>
        </p:nvSpPr>
        <p:spPr/>
        <p:txBody>
          <a:bodyPr/>
          <a:lstStyle/>
          <a:p>
            <a:r>
              <a:rPr lang="en-US" dirty="0"/>
              <a:t>UJA116x IO board introduction and upgrade to uja116xa</a:t>
            </a:r>
            <a:br>
              <a:rPr lang="en-US" dirty="0"/>
            </a:br>
            <a:r>
              <a:rPr lang="en-US" dirty="0"/>
              <a:t>v1.2</a:t>
            </a:r>
          </a:p>
        </p:txBody>
      </p:sp>
    </p:spTree>
    <p:extLst>
      <p:ext uri="{BB962C8B-B14F-4D97-AF65-F5344CB8AC3E}">
        <p14:creationId xmlns:p14="http://schemas.microsoft.com/office/powerpoint/2010/main" val="423659668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9C646-33E1-41E4-B076-EFC6F44E1F36}"/>
              </a:ext>
            </a:extLst>
          </p:cNvPr>
          <p:cNvSpPr>
            <a:spLocks noGrp="1"/>
          </p:cNvSpPr>
          <p:nvPr>
            <p:ph type="title"/>
          </p:nvPr>
        </p:nvSpPr>
        <p:spPr/>
        <p:txBody>
          <a:bodyPr/>
          <a:lstStyle/>
          <a:p>
            <a:r>
              <a:rPr lang="en-US" altLang="zh-CN" dirty="0"/>
              <a:t>UJA1166A-EVB</a:t>
            </a:r>
            <a:br>
              <a:rPr lang="en-US" altLang="zh-CN" dirty="0"/>
            </a:br>
            <a:r>
              <a:rPr lang="en-US" altLang="zh-CN" dirty="0"/>
              <a:t>Refer to Old UJA1162 IO board schematic</a:t>
            </a:r>
            <a:endParaRPr lang="zh-CN" altLang="en-US" dirty="0"/>
          </a:p>
        </p:txBody>
      </p:sp>
      <p:sp>
        <p:nvSpPr>
          <p:cNvPr id="3" name="Text Placeholder 2">
            <a:extLst>
              <a:ext uri="{FF2B5EF4-FFF2-40B4-BE49-F238E27FC236}">
                <a16:creationId xmlns:a16="http://schemas.microsoft.com/office/drawing/2014/main" id="{26ACA925-160D-4218-9F6B-91A26EA8F5DB}"/>
              </a:ext>
            </a:extLst>
          </p:cNvPr>
          <p:cNvSpPr>
            <a:spLocks noGrp="1"/>
          </p:cNvSpPr>
          <p:nvPr>
            <p:ph type="body" sz="quarter" idx="10"/>
          </p:nvPr>
        </p:nvSpPr>
        <p:spPr>
          <a:xfrm>
            <a:off x="8654473" y="1019916"/>
            <a:ext cx="3308071" cy="4667249"/>
          </a:xfrm>
        </p:spPr>
        <p:txBody>
          <a:bodyPr>
            <a:normAutofit/>
          </a:bodyPr>
          <a:lstStyle/>
          <a:p>
            <a:r>
              <a:rPr lang="en-US" altLang="zh-CN" dirty="0"/>
              <a:t>Add a capacitor to GND (10nF) at VIO (pin 5)</a:t>
            </a:r>
          </a:p>
          <a:p>
            <a:r>
              <a:rPr lang="en-US" altLang="zh-CN" dirty="0"/>
              <a:t>Remove R10</a:t>
            </a:r>
          </a:p>
          <a:p>
            <a:r>
              <a:rPr lang="en-US" altLang="zh-CN" dirty="0"/>
              <a:t>Add back the resistor (R11) and LED (D04) at V1 (pin 3, similar as previous UJA1168AXF-EVB)</a:t>
            </a:r>
          </a:p>
          <a:p>
            <a:endParaRPr lang="zh-CN" altLang="en-US" dirty="0"/>
          </a:p>
        </p:txBody>
      </p:sp>
      <p:pic>
        <p:nvPicPr>
          <p:cNvPr id="5" name="Picture 4">
            <a:extLst>
              <a:ext uri="{FF2B5EF4-FFF2-40B4-BE49-F238E27FC236}">
                <a16:creationId xmlns:a16="http://schemas.microsoft.com/office/drawing/2014/main" id="{029B33D6-F418-44CA-B9E8-9501C130F200}"/>
              </a:ext>
            </a:extLst>
          </p:cNvPr>
          <p:cNvPicPr>
            <a:picLocks noChangeAspect="1"/>
          </p:cNvPicPr>
          <p:nvPr/>
        </p:nvPicPr>
        <p:blipFill>
          <a:blip r:embed="rId2"/>
          <a:stretch>
            <a:fillRect/>
          </a:stretch>
        </p:blipFill>
        <p:spPr>
          <a:xfrm>
            <a:off x="494883" y="1457488"/>
            <a:ext cx="8031265" cy="4121276"/>
          </a:xfrm>
          <a:prstGeom prst="rect">
            <a:avLst/>
          </a:prstGeom>
        </p:spPr>
      </p:pic>
      <p:pic>
        <p:nvPicPr>
          <p:cNvPr id="6" name="Picture 5">
            <a:extLst>
              <a:ext uri="{FF2B5EF4-FFF2-40B4-BE49-F238E27FC236}">
                <a16:creationId xmlns:a16="http://schemas.microsoft.com/office/drawing/2014/main" id="{EE1ACF8C-A875-491B-9D1E-C6A18BE8C9B7}"/>
              </a:ext>
            </a:extLst>
          </p:cNvPr>
          <p:cNvPicPr>
            <a:picLocks noChangeAspect="1"/>
          </p:cNvPicPr>
          <p:nvPr/>
        </p:nvPicPr>
        <p:blipFill>
          <a:blip r:embed="rId3"/>
          <a:stretch>
            <a:fillRect/>
          </a:stretch>
        </p:blipFill>
        <p:spPr>
          <a:xfrm>
            <a:off x="2199592" y="4609870"/>
            <a:ext cx="1470853" cy="1581284"/>
          </a:xfrm>
          <a:prstGeom prst="rect">
            <a:avLst/>
          </a:prstGeom>
        </p:spPr>
      </p:pic>
    </p:spTree>
    <p:extLst>
      <p:ext uri="{BB962C8B-B14F-4D97-AF65-F5344CB8AC3E}">
        <p14:creationId xmlns:p14="http://schemas.microsoft.com/office/powerpoint/2010/main" val="657578964"/>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9C646-33E1-41E4-B076-EFC6F44E1F36}"/>
              </a:ext>
            </a:extLst>
          </p:cNvPr>
          <p:cNvSpPr>
            <a:spLocks noGrp="1"/>
          </p:cNvSpPr>
          <p:nvPr>
            <p:ph type="title"/>
          </p:nvPr>
        </p:nvSpPr>
        <p:spPr/>
        <p:txBody>
          <a:bodyPr/>
          <a:lstStyle/>
          <a:p>
            <a:r>
              <a:rPr lang="en-US" altLang="zh-CN" dirty="0"/>
              <a:t>UJA1164A-EVB</a:t>
            </a:r>
            <a:br>
              <a:rPr lang="en-US" altLang="zh-CN" dirty="0"/>
            </a:br>
            <a:r>
              <a:rPr lang="en-US" altLang="zh-CN" dirty="0"/>
              <a:t>Refer to Old UJA1164 IO board schematic</a:t>
            </a:r>
            <a:endParaRPr lang="zh-CN" altLang="en-US" dirty="0"/>
          </a:p>
        </p:txBody>
      </p:sp>
      <p:pic>
        <p:nvPicPr>
          <p:cNvPr id="5" name="Picture 4">
            <a:extLst>
              <a:ext uri="{FF2B5EF4-FFF2-40B4-BE49-F238E27FC236}">
                <a16:creationId xmlns:a16="http://schemas.microsoft.com/office/drawing/2014/main" id="{3CB86089-734F-42FC-A357-0B5258B19BF7}"/>
              </a:ext>
            </a:extLst>
          </p:cNvPr>
          <p:cNvPicPr>
            <a:picLocks noChangeAspect="1"/>
          </p:cNvPicPr>
          <p:nvPr/>
        </p:nvPicPr>
        <p:blipFill>
          <a:blip r:embed="rId2"/>
          <a:stretch>
            <a:fillRect/>
          </a:stretch>
        </p:blipFill>
        <p:spPr>
          <a:xfrm>
            <a:off x="496896" y="1543300"/>
            <a:ext cx="7982876" cy="4072410"/>
          </a:xfrm>
          <a:prstGeom prst="rect">
            <a:avLst/>
          </a:prstGeom>
        </p:spPr>
      </p:pic>
    </p:spTree>
    <p:extLst>
      <p:ext uri="{BB962C8B-B14F-4D97-AF65-F5344CB8AC3E}">
        <p14:creationId xmlns:p14="http://schemas.microsoft.com/office/powerpoint/2010/main" val="144518365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9C646-33E1-41E4-B076-EFC6F44E1F36}"/>
              </a:ext>
            </a:extLst>
          </p:cNvPr>
          <p:cNvSpPr>
            <a:spLocks noGrp="1"/>
          </p:cNvSpPr>
          <p:nvPr>
            <p:ph type="title"/>
          </p:nvPr>
        </p:nvSpPr>
        <p:spPr/>
        <p:txBody>
          <a:bodyPr/>
          <a:lstStyle/>
          <a:p>
            <a:r>
              <a:rPr lang="en-US" altLang="zh-CN" dirty="0"/>
              <a:t>UJA1163A-EVB</a:t>
            </a:r>
            <a:br>
              <a:rPr lang="en-US" altLang="zh-CN" dirty="0"/>
            </a:br>
            <a:r>
              <a:rPr lang="en-US" altLang="zh-CN" dirty="0"/>
              <a:t>Refer to Old UJA1163 IO board schematic</a:t>
            </a:r>
            <a:endParaRPr lang="zh-CN" altLang="en-US" dirty="0"/>
          </a:p>
        </p:txBody>
      </p:sp>
      <p:pic>
        <p:nvPicPr>
          <p:cNvPr id="5" name="Picture 4">
            <a:extLst>
              <a:ext uri="{FF2B5EF4-FFF2-40B4-BE49-F238E27FC236}">
                <a16:creationId xmlns:a16="http://schemas.microsoft.com/office/drawing/2014/main" id="{5710D2F1-6FBB-4272-8400-8B0192CCE4DA}"/>
              </a:ext>
            </a:extLst>
          </p:cNvPr>
          <p:cNvPicPr>
            <a:picLocks noChangeAspect="1"/>
          </p:cNvPicPr>
          <p:nvPr/>
        </p:nvPicPr>
        <p:blipFill>
          <a:blip r:embed="rId2"/>
          <a:stretch>
            <a:fillRect/>
          </a:stretch>
        </p:blipFill>
        <p:spPr>
          <a:xfrm>
            <a:off x="503781" y="1549066"/>
            <a:ext cx="7966436" cy="4038934"/>
          </a:xfrm>
          <a:prstGeom prst="rect">
            <a:avLst/>
          </a:prstGeom>
        </p:spPr>
      </p:pic>
    </p:spTree>
    <p:extLst>
      <p:ext uri="{BB962C8B-B14F-4D97-AF65-F5344CB8AC3E}">
        <p14:creationId xmlns:p14="http://schemas.microsoft.com/office/powerpoint/2010/main" val="1803671160"/>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9C646-33E1-41E4-B076-EFC6F44E1F36}"/>
              </a:ext>
            </a:extLst>
          </p:cNvPr>
          <p:cNvSpPr>
            <a:spLocks noGrp="1"/>
          </p:cNvSpPr>
          <p:nvPr>
            <p:ph type="title"/>
          </p:nvPr>
        </p:nvSpPr>
        <p:spPr/>
        <p:txBody>
          <a:bodyPr/>
          <a:lstStyle/>
          <a:p>
            <a:r>
              <a:rPr lang="en-US" altLang="zh-CN" dirty="0"/>
              <a:t>UJA1162A-EVB</a:t>
            </a:r>
            <a:br>
              <a:rPr lang="en-US" altLang="zh-CN" dirty="0"/>
            </a:br>
            <a:r>
              <a:rPr lang="en-US" altLang="zh-CN" dirty="0"/>
              <a:t>Refer to Old UJA1162 IO board schematic</a:t>
            </a:r>
            <a:endParaRPr lang="zh-CN" altLang="en-US" dirty="0"/>
          </a:p>
        </p:txBody>
      </p:sp>
      <p:sp>
        <p:nvSpPr>
          <p:cNvPr id="3" name="Text Placeholder 2">
            <a:extLst>
              <a:ext uri="{FF2B5EF4-FFF2-40B4-BE49-F238E27FC236}">
                <a16:creationId xmlns:a16="http://schemas.microsoft.com/office/drawing/2014/main" id="{26ACA925-160D-4218-9F6B-91A26EA8F5DB}"/>
              </a:ext>
            </a:extLst>
          </p:cNvPr>
          <p:cNvSpPr>
            <a:spLocks noGrp="1"/>
          </p:cNvSpPr>
          <p:nvPr>
            <p:ph type="body" sz="quarter" idx="10"/>
          </p:nvPr>
        </p:nvSpPr>
        <p:spPr>
          <a:xfrm>
            <a:off x="8654473" y="1019916"/>
            <a:ext cx="3308071" cy="4667249"/>
          </a:xfrm>
        </p:spPr>
        <p:txBody>
          <a:bodyPr>
            <a:normAutofit/>
          </a:bodyPr>
          <a:lstStyle/>
          <a:p>
            <a:r>
              <a:rPr lang="en-US" altLang="zh-CN" dirty="0"/>
              <a:t>Add a capacitor to GND (10nF) at VIO (pin 5)</a:t>
            </a:r>
          </a:p>
          <a:p>
            <a:r>
              <a:rPr lang="en-US" altLang="zh-CN" dirty="0"/>
              <a:t>Remove R10</a:t>
            </a:r>
          </a:p>
        </p:txBody>
      </p:sp>
      <p:pic>
        <p:nvPicPr>
          <p:cNvPr id="5" name="Picture 4">
            <a:extLst>
              <a:ext uri="{FF2B5EF4-FFF2-40B4-BE49-F238E27FC236}">
                <a16:creationId xmlns:a16="http://schemas.microsoft.com/office/drawing/2014/main" id="{029B33D6-F418-44CA-B9E8-9501C130F200}"/>
              </a:ext>
            </a:extLst>
          </p:cNvPr>
          <p:cNvPicPr>
            <a:picLocks noChangeAspect="1"/>
          </p:cNvPicPr>
          <p:nvPr/>
        </p:nvPicPr>
        <p:blipFill>
          <a:blip r:embed="rId2"/>
          <a:stretch>
            <a:fillRect/>
          </a:stretch>
        </p:blipFill>
        <p:spPr>
          <a:xfrm>
            <a:off x="494883" y="1457488"/>
            <a:ext cx="8031265" cy="4121276"/>
          </a:xfrm>
          <a:prstGeom prst="rect">
            <a:avLst/>
          </a:prstGeom>
        </p:spPr>
      </p:pic>
    </p:spTree>
    <p:extLst>
      <p:ext uri="{BB962C8B-B14F-4D97-AF65-F5344CB8AC3E}">
        <p14:creationId xmlns:p14="http://schemas.microsoft.com/office/powerpoint/2010/main" val="2612436183"/>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9C646-33E1-41E4-B076-EFC6F44E1F36}"/>
              </a:ext>
            </a:extLst>
          </p:cNvPr>
          <p:cNvSpPr>
            <a:spLocks noGrp="1"/>
          </p:cNvSpPr>
          <p:nvPr>
            <p:ph type="title"/>
          </p:nvPr>
        </p:nvSpPr>
        <p:spPr/>
        <p:txBody>
          <a:bodyPr/>
          <a:lstStyle/>
          <a:p>
            <a:r>
              <a:rPr lang="en-US" altLang="zh-CN" dirty="0"/>
              <a:t>UJA1161A-EVB</a:t>
            </a:r>
            <a:br>
              <a:rPr lang="en-US" altLang="zh-CN" dirty="0"/>
            </a:br>
            <a:r>
              <a:rPr lang="en-US" altLang="zh-CN" dirty="0"/>
              <a:t>Refer to Old UJA1161 IO board schematic</a:t>
            </a:r>
            <a:endParaRPr lang="zh-CN" altLang="en-US" dirty="0"/>
          </a:p>
        </p:txBody>
      </p:sp>
      <p:sp>
        <p:nvSpPr>
          <p:cNvPr id="3" name="Text Placeholder 2">
            <a:extLst>
              <a:ext uri="{FF2B5EF4-FFF2-40B4-BE49-F238E27FC236}">
                <a16:creationId xmlns:a16="http://schemas.microsoft.com/office/drawing/2014/main" id="{26ACA925-160D-4218-9F6B-91A26EA8F5DB}"/>
              </a:ext>
            </a:extLst>
          </p:cNvPr>
          <p:cNvSpPr>
            <a:spLocks noGrp="1"/>
          </p:cNvSpPr>
          <p:nvPr>
            <p:ph type="body" sz="quarter" idx="10"/>
          </p:nvPr>
        </p:nvSpPr>
        <p:spPr>
          <a:xfrm>
            <a:off x="8654473" y="1019916"/>
            <a:ext cx="3308071" cy="4667249"/>
          </a:xfrm>
        </p:spPr>
        <p:txBody>
          <a:bodyPr/>
          <a:lstStyle/>
          <a:p>
            <a:r>
              <a:rPr lang="en-US" altLang="zh-CN" dirty="0"/>
              <a:t>Add a capacitor to GND (10nF) at VIO (pin 5)</a:t>
            </a:r>
          </a:p>
          <a:p>
            <a:r>
              <a:rPr lang="en-US" altLang="zh-CN" dirty="0"/>
              <a:t>Remove R10</a:t>
            </a:r>
          </a:p>
        </p:txBody>
      </p:sp>
      <p:pic>
        <p:nvPicPr>
          <p:cNvPr id="5" name="Picture 4">
            <a:extLst>
              <a:ext uri="{FF2B5EF4-FFF2-40B4-BE49-F238E27FC236}">
                <a16:creationId xmlns:a16="http://schemas.microsoft.com/office/drawing/2014/main" id="{DE386CFC-6C69-4A98-97D5-AEC47FD8E140}"/>
              </a:ext>
            </a:extLst>
          </p:cNvPr>
          <p:cNvPicPr>
            <a:picLocks noChangeAspect="1"/>
          </p:cNvPicPr>
          <p:nvPr/>
        </p:nvPicPr>
        <p:blipFill>
          <a:blip r:embed="rId2"/>
          <a:stretch>
            <a:fillRect/>
          </a:stretch>
        </p:blipFill>
        <p:spPr>
          <a:xfrm>
            <a:off x="547779" y="1531905"/>
            <a:ext cx="7955530" cy="4065331"/>
          </a:xfrm>
          <a:prstGeom prst="rect">
            <a:avLst/>
          </a:prstGeom>
        </p:spPr>
      </p:pic>
    </p:spTree>
    <p:extLst>
      <p:ext uri="{BB962C8B-B14F-4D97-AF65-F5344CB8AC3E}">
        <p14:creationId xmlns:p14="http://schemas.microsoft.com/office/powerpoint/2010/main" val="2422156136"/>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9C646-33E1-41E4-B076-EFC6F44E1F36}"/>
              </a:ext>
            </a:extLst>
          </p:cNvPr>
          <p:cNvSpPr>
            <a:spLocks noGrp="1"/>
          </p:cNvSpPr>
          <p:nvPr>
            <p:ph type="title"/>
          </p:nvPr>
        </p:nvSpPr>
        <p:spPr/>
        <p:txBody>
          <a:bodyPr/>
          <a:lstStyle/>
          <a:p>
            <a:r>
              <a:rPr lang="en-US" altLang="zh-CN" dirty="0"/>
              <a:t>TJA1145A-EVB</a:t>
            </a:r>
            <a:br>
              <a:rPr lang="en-US" altLang="zh-CN" dirty="0"/>
            </a:br>
            <a:r>
              <a:rPr lang="en-US" altLang="zh-CN" dirty="0"/>
              <a:t>Refer to Old UJA1168 IO board schematic</a:t>
            </a:r>
            <a:endParaRPr lang="zh-CN" altLang="en-US" dirty="0"/>
          </a:p>
        </p:txBody>
      </p:sp>
      <p:sp>
        <p:nvSpPr>
          <p:cNvPr id="3" name="Text Placeholder 2">
            <a:extLst>
              <a:ext uri="{FF2B5EF4-FFF2-40B4-BE49-F238E27FC236}">
                <a16:creationId xmlns:a16="http://schemas.microsoft.com/office/drawing/2014/main" id="{26ACA925-160D-4218-9F6B-91A26EA8F5DB}"/>
              </a:ext>
            </a:extLst>
          </p:cNvPr>
          <p:cNvSpPr>
            <a:spLocks noGrp="1"/>
          </p:cNvSpPr>
          <p:nvPr>
            <p:ph type="body" sz="quarter" idx="10"/>
          </p:nvPr>
        </p:nvSpPr>
        <p:spPr>
          <a:xfrm>
            <a:off x="8654473" y="1019916"/>
            <a:ext cx="3308071" cy="4667249"/>
          </a:xfrm>
        </p:spPr>
        <p:txBody>
          <a:bodyPr/>
          <a:lstStyle/>
          <a:p>
            <a:r>
              <a:rPr lang="en-US" altLang="zh-CN" dirty="0"/>
              <a:t>Add a capacitor to GND (10nF) at VIO (pin 5)</a:t>
            </a:r>
          </a:p>
          <a:p>
            <a:r>
              <a:rPr lang="en-US" altLang="zh-CN" dirty="0"/>
              <a:t>Remove R10</a:t>
            </a:r>
          </a:p>
        </p:txBody>
      </p:sp>
      <p:pic>
        <p:nvPicPr>
          <p:cNvPr id="4" name="Picture 3">
            <a:extLst>
              <a:ext uri="{FF2B5EF4-FFF2-40B4-BE49-F238E27FC236}">
                <a16:creationId xmlns:a16="http://schemas.microsoft.com/office/drawing/2014/main" id="{D6AB76FE-3AF1-4E13-86BD-4AC31D0CD85F}"/>
              </a:ext>
            </a:extLst>
          </p:cNvPr>
          <p:cNvPicPr>
            <a:picLocks noChangeAspect="1"/>
          </p:cNvPicPr>
          <p:nvPr/>
        </p:nvPicPr>
        <p:blipFill>
          <a:blip r:embed="rId2"/>
          <a:stretch>
            <a:fillRect/>
          </a:stretch>
        </p:blipFill>
        <p:spPr>
          <a:xfrm>
            <a:off x="508660" y="1341160"/>
            <a:ext cx="8058400" cy="4172946"/>
          </a:xfrm>
          <a:prstGeom prst="rect">
            <a:avLst/>
          </a:prstGeom>
        </p:spPr>
      </p:pic>
      <p:pic>
        <p:nvPicPr>
          <p:cNvPr id="5" name="Picture 4">
            <a:extLst>
              <a:ext uri="{FF2B5EF4-FFF2-40B4-BE49-F238E27FC236}">
                <a16:creationId xmlns:a16="http://schemas.microsoft.com/office/drawing/2014/main" id="{C41265D6-C9D9-4BC9-82C8-A9AE6F58C695}"/>
              </a:ext>
            </a:extLst>
          </p:cNvPr>
          <p:cNvPicPr>
            <a:picLocks noChangeAspect="1"/>
          </p:cNvPicPr>
          <p:nvPr/>
        </p:nvPicPr>
        <p:blipFill>
          <a:blip r:embed="rId3"/>
          <a:stretch>
            <a:fillRect/>
          </a:stretch>
        </p:blipFill>
        <p:spPr>
          <a:xfrm>
            <a:off x="2151396" y="4724072"/>
            <a:ext cx="1645425" cy="1580067"/>
          </a:xfrm>
          <a:prstGeom prst="rect">
            <a:avLst/>
          </a:prstGeom>
        </p:spPr>
      </p:pic>
      <p:sp>
        <p:nvSpPr>
          <p:cNvPr id="6" name="TextBox 5">
            <a:extLst>
              <a:ext uri="{FF2B5EF4-FFF2-40B4-BE49-F238E27FC236}">
                <a16:creationId xmlns:a16="http://schemas.microsoft.com/office/drawing/2014/main" id="{2F36362F-BF27-4107-AAD7-3526F09741E4}"/>
              </a:ext>
            </a:extLst>
          </p:cNvPr>
          <p:cNvSpPr txBox="1"/>
          <p:nvPr/>
        </p:nvSpPr>
        <p:spPr>
          <a:xfrm rot="16200000">
            <a:off x="2184074" y="5325661"/>
            <a:ext cx="1580068" cy="321463"/>
          </a:xfrm>
          <a:prstGeom prst="rect">
            <a:avLst/>
          </a:prstGeom>
          <a:noFill/>
        </p:spPr>
        <p:txBody>
          <a:bodyPr wrap="none" lIns="91440" tIns="45720" rIns="91440" rtlCol="0" anchor="t">
            <a:noAutofit/>
          </a:bodyPr>
          <a:lstStyle/>
          <a:p>
            <a:r>
              <a:rPr lang="en-US" altLang="zh-CN" sz="1400" dirty="0"/>
              <a:t>TJA1145ATK/FD</a:t>
            </a:r>
            <a:endParaRPr lang="zh-CN" altLang="en-US" sz="1400" dirty="0" err="1">
              <a:solidFill>
                <a:schemeClr val="tx1"/>
              </a:solidFill>
            </a:endParaRPr>
          </a:p>
        </p:txBody>
      </p:sp>
    </p:spTree>
    <p:extLst>
      <p:ext uri="{BB962C8B-B14F-4D97-AF65-F5344CB8AC3E}">
        <p14:creationId xmlns:p14="http://schemas.microsoft.com/office/powerpoint/2010/main" val="1226102892"/>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052B6-793B-4CA2-AF29-D321ACEE1BBC}"/>
              </a:ext>
            </a:extLst>
          </p:cNvPr>
          <p:cNvSpPr>
            <a:spLocks noGrp="1"/>
          </p:cNvSpPr>
          <p:nvPr>
            <p:ph type="title"/>
          </p:nvPr>
        </p:nvSpPr>
        <p:spPr/>
        <p:txBody>
          <a:bodyPr/>
          <a:lstStyle/>
          <a:p>
            <a:r>
              <a:rPr lang="en-US" altLang="zh-CN" sz="6000" dirty="0"/>
              <a:t>UJA116xA / TJA1145A IO board layout requirement</a:t>
            </a:r>
            <a:endParaRPr lang="zh-CN" altLang="en-US" sz="6000" dirty="0"/>
          </a:p>
        </p:txBody>
      </p:sp>
    </p:spTree>
    <p:extLst>
      <p:ext uri="{BB962C8B-B14F-4D97-AF65-F5344CB8AC3E}">
        <p14:creationId xmlns:p14="http://schemas.microsoft.com/office/powerpoint/2010/main" val="1619383061"/>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141A3-97D6-4524-A4A3-64D52C824E35}"/>
              </a:ext>
            </a:extLst>
          </p:cNvPr>
          <p:cNvSpPr>
            <a:spLocks noGrp="1"/>
          </p:cNvSpPr>
          <p:nvPr>
            <p:ph type="title"/>
          </p:nvPr>
        </p:nvSpPr>
        <p:spPr/>
        <p:txBody>
          <a:bodyPr/>
          <a:lstStyle/>
          <a:p>
            <a:r>
              <a:rPr lang="en-US" altLang="zh-CN" dirty="0"/>
              <a:t>Arduino connector pin selection, part 1</a:t>
            </a:r>
            <a:endParaRPr lang="zh-CN" altLang="en-US" dirty="0"/>
          </a:p>
        </p:txBody>
      </p:sp>
      <p:sp>
        <p:nvSpPr>
          <p:cNvPr id="3" name="Text Placeholder 2">
            <a:extLst>
              <a:ext uri="{FF2B5EF4-FFF2-40B4-BE49-F238E27FC236}">
                <a16:creationId xmlns:a16="http://schemas.microsoft.com/office/drawing/2014/main" id="{913F3553-1CF9-4132-8CCC-FE67A0EA6C2F}"/>
              </a:ext>
            </a:extLst>
          </p:cNvPr>
          <p:cNvSpPr>
            <a:spLocks noGrp="1"/>
          </p:cNvSpPr>
          <p:nvPr>
            <p:ph type="body" sz="quarter" idx="10"/>
          </p:nvPr>
        </p:nvSpPr>
        <p:spPr>
          <a:xfrm>
            <a:off x="6961127" y="2794000"/>
            <a:ext cx="5001417" cy="2893165"/>
          </a:xfrm>
        </p:spPr>
        <p:txBody>
          <a:bodyPr>
            <a:normAutofit lnSpcReduction="10000"/>
          </a:bodyPr>
          <a:lstStyle/>
          <a:p>
            <a:r>
              <a:rPr lang="en-US" altLang="zh-CN" dirty="0"/>
              <a:t>For those SBCs without SPI, their pins (HVSON14 pin number 6, 8, 11, 14) can be connected to the same position on Arduino J2. The MCU takes care to configure the pinning.</a:t>
            </a:r>
          </a:p>
          <a:p>
            <a:r>
              <a:rPr lang="en-US" altLang="zh-CN" dirty="0"/>
              <a:t>RXD/TXD via solder bridges, DNP by default.</a:t>
            </a:r>
            <a:endParaRPr lang="zh-CN" altLang="en-US" dirty="0"/>
          </a:p>
        </p:txBody>
      </p:sp>
      <p:pic>
        <p:nvPicPr>
          <p:cNvPr id="4" name="Picture 3">
            <a:extLst>
              <a:ext uri="{FF2B5EF4-FFF2-40B4-BE49-F238E27FC236}">
                <a16:creationId xmlns:a16="http://schemas.microsoft.com/office/drawing/2014/main" id="{AFB1728D-27EE-4C67-9883-4FBB996E832A}"/>
              </a:ext>
            </a:extLst>
          </p:cNvPr>
          <p:cNvPicPr>
            <a:picLocks noChangeAspect="1"/>
          </p:cNvPicPr>
          <p:nvPr/>
        </p:nvPicPr>
        <p:blipFill>
          <a:blip r:embed="rId2">
            <a:extLst>
              <a:ext uri="{BEBA8EAE-BF5A-486C-A8C5-ECC9F3942E4B}">
                <a14:imgProps xmlns:a14="http://schemas.microsoft.com/office/drawing/2010/main">
                  <a14:imgLayer r:embed="rId3">
                    <a14:imgEffect>
                      <a14:saturation sat="10000"/>
                    </a14:imgEffect>
                    <a14:imgEffect>
                      <a14:brightnessContrast bright="40000" contrast="40000"/>
                    </a14:imgEffect>
                  </a14:imgLayer>
                </a14:imgProps>
              </a:ext>
            </a:extLst>
          </a:blip>
          <a:stretch>
            <a:fillRect/>
          </a:stretch>
        </p:blipFill>
        <p:spPr>
          <a:xfrm>
            <a:off x="6103398" y="1286216"/>
            <a:ext cx="2991775" cy="1269446"/>
          </a:xfrm>
          <a:prstGeom prst="rect">
            <a:avLst/>
          </a:prstGeom>
        </p:spPr>
      </p:pic>
      <p:grpSp>
        <p:nvGrpSpPr>
          <p:cNvPr id="94" name="Group 93">
            <a:extLst>
              <a:ext uri="{FF2B5EF4-FFF2-40B4-BE49-F238E27FC236}">
                <a16:creationId xmlns:a16="http://schemas.microsoft.com/office/drawing/2014/main" id="{FAFFDD4C-3623-4F5B-A9B0-B569509EEFEC}"/>
              </a:ext>
            </a:extLst>
          </p:cNvPr>
          <p:cNvGrpSpPr/>
          <p:nvPr/>
        </p:nvGrpSpPr>
        <p:grpSpPr>
          <a:xfrm>
            <a:off x="1229384" y="1698794"/>
            <a:ext cx="3657600" cy="731520"/>
            <a:chOff x="1229384" y="1698794"/>
            <a:chExt cx="3657600" cy="731520"/>
          </a:xfrm>
        </p:grpSpPr>
        <p:sp>
          <p:nvSpPr>
            <p:cNvPr id="48" name="Rectangle 47">
              <a:extLst>
                <a:ext uri="{FF2B5EF4-FFF2-40B4-BE49-F238E27FC236}">
                  <a16:creationId xmlns:a16="http://schemas.microsoft.com/office/drawing/2014/main" id="{A9293429-3B54-46B6-93F0-AD8D813CBDBD}"/>
                </a:ext>
              </a:extLst>
            </p:cNvPr>
            <p:cNvSpPr/>
            <p:nvPr/>
          </p:nvSpPr>
          <p:spPr>
            <a:xfrm>
              <a:off x="1229384" y="1698794"/>
              <a:ext cx="365760" cy="365760"/>
            </a:xfrm>
            <a:prstGeom prst="rect">
              <a:avLst/>
            </a:prstGeom>
            <a:solidFill>
              <a:srgbClr val="34AC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solidFill>
                </a:rPr>
                <a:t>20</a:t>
              </a:r>
              <a:endParaRPr lang="zh-CN" altLang="en-US" sz="1200" dirty="0">
                <a:solidFill>
                  <a:schemeClr val="tx1"/>
                </a:solidFill>
              </a:endParaRPr>
            </a:p>
          </p:txBody>
        </p:sp>
        <p:sp>
          <p:nvSpPr>
            <p:cNvPr id="49" name="Rectangle 48">
              <a:extLst>
                <a:ext uri="{FF2B5EF4-FFF2-40B4-BE49-F238E27FC236}">
                  <a16:creationId xmlns:a16="http://schemas.microsoft.com/office/drawing/2014/main" id="{2957BFDF-A276-4225-AE4C-85B70D92FD55}"/>
                </a:ext>
              </a:extLst>
            </p:cNvPr>
            <p:cNvSpPr/>
            <p:nvPr/>
          </p:nvSpPr>
          <p:spPr>
            <a:xfrm>
              <a:off x="1229384" y="206455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solidFill>
                </a:rPr>
                <a:t>19</a:t>
              </a:r>
              <a:endParaRPr lang="zh-CN" altLang="en-US" sz="1200" dirty="0">
                <a:solidFill>
                  <a:schemeClr val="tx1"/>
                </a:solidFill>
              </a:endParaRPr>
            </a:p>
          </p:txBody>
        </p:sp>
        <p:sp>
          <p:nvSpPr>
            <p:cNvPr id="50" name="Rectangle 49">
              <a:extLst>
                <a:ext uri="{FF2B5EF4-FFF2-40B4-BE49-F238E27FC236}">
                  <a16:creationId xmlns:a16="http://schemas.microsoft.com/office/drawing/2014/main" id="{863C6295-68E5-43DB-B729-C3F2ADF4B08C}"/>
                </a:ext>
              </a:extLst>
            </p:cNvPr>
            <p:cNvSpPr/>
            <p:nvPr/>
          </p:nvSpPr>
          <p:spPr>
            <a:xfrm>
              <a:off x="1595144" y="1698794"/>
              <a:ext cx="365760" cy="365760"/>
            </a:xfrm>
            <a:prstGeom prst="rect">
              <a:avLst/>
            </a:prstGeom>
            <a:solidFill>
              <a:srgbClr val="34AC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51" name="Rectangle 50">
              <a:extLst>
                <a:ext uri="{FF2B5EF4-FFF2-40B4-BE49-F238E27FC236}">
                  <a16:creationId xmlns:a16="http://schemas.microsoft.com/office/drawing/2014/main" id="{26D4DB89-BF54-46A4-A858-4897F50BBBF5}"/>
                </a:ext>
              </a:extLst>
            </p:cNvPr>
            <p:cNvSpPr/>
            <p:nvPr/>
          </p:nvSpPr>
          <p:spPr>
            <a:xfrm>
              <a:off x="1595144" y="206455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52" name="Rectangle 51">
              <a:extLst>
                <a:ext uri="{FF2B5EF4-FFF2-40B4-BE49-F238E27FC236}">
                  <a16:creationId xmlns:a16="http://schemas.microsoft.com/office/drawing/2014/main" id="{535A23AE-46C0-4335-B386-46F00E3BF8FB}"/>
                </a:ext>
              </a:extLst>
            </p:cNvPr>
            <p:cNvSpPr/>
            <p:nvPr/>
          </p:nvSpPr>
          <p:spPr>
            <a:xfrm>
              <a:off x="1960904" y="169879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53" name="Rectangle 52">
              <a:extLst>
                <a:ext uri="{FF2B5EF4-FFF2-40B4-BE49-F238E27FC236}">
                  <a16:creationId xmlns:a16="http://schemas.microsoft.com/office/drawing/2014/main" id="{5CCAEBEC-43A2-449E-9295-83A9EE49ED20}"/>
                </a:ext>
              </a:extLst>
            </p:cNvPr>
            <p:cNvSpPr/>
            <p:nvPr/>
          </p:nvSpPr>
          <p:spPr>
            <a:xfrm>
              <a:off x="1960904" y="206455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54" name="Rectangle 53">
              <a:extLst>
                <a:ext uri="{FF2B5EF4-FFF2-40B4-BE49-F238E27FC236}">
                  <a16:creationId xmlns:a16="http://schemas.microsoft.com/office/drawing/2014/main" id="{68582075-AFE4-4A0C-9217-18D46EEE43B6}"/>
                </a:ext>
              </a:extLst>
            </p:cNvPr>
            <p:cNvSpPr/>
            <p:nvPr/>
          </p:nvSpPr>
          <p:spPr>
            <a:xfrm>
              <a:off x="2326664" y="169879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55" name="Rectangle 54">
              <a:extLst>
                <a:ext uri="{FF2B5EF4-FFF2-40B4-BE49-F238E27FC236}">
                  <a16:creationId xmlns:a16="http://schemas.microsoft.com/office/drawing/2014/main" id="{F197C7D7-B83D-41F9-8FD6-626CDE890565}"/>
                </a:ext>
              </a:extLst>
            </p:cNvPr>
            <p:cNvSpPr/>
            <p:nvPr/>
          </p:nvSpPr>
          <p:spPr>
            <a:xfrm>
              <a:off x="2326664" y="2064554"/>
              <a:ext cx="365760" cy="36576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56" name="Rectangle 55">
              <a:extLst>
                <a:ext uri="{FF2B5EF4-FFF2-40B4-BE49-F238E27FC236}">
                  <a16:creationId xmlns:a16="http://schemas.microsoft.com/office/drawing/2014/main" id="{4CD6DE3F-7A8E-4F92-A469-8B3D855B6A47}"/>
                </a:ext>
              </a:extLst>
            </p:cNvPr>
            <p:cNvSpPr/>
            <p:nvPr/>
          </p:nvSpPr>
          <p:spPr>
            <a:xfrm>
              <a:off x="2692424" y="169879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57" name="Rectangle 56">
              <a:extLst>
                <a:ext uri="{FF2B5EF4-FFF2-40B4-BE49-F238E27FC236}">
                  <a16:creationId xmlns:a16="http://schemas.microsoft.com/office/drawing/2014/main" id="{B131B590-18D7-4F9A-A369-35356658B4BF}"/>
                </a:ext>
              </a:extLst>
            </p:cNvPr>
            <p:cNvSpPr/>
            <p:nvPr/>
          </p:nvSpPr>
          <p:spPr>
            <a:xfrm>
              <a:off x="2692424" y="2064554"/>
              <a:ext cx="365760" cy="365760"/>
            </a:xfrm>
            <a:prstGeom prst="rect">
              <a:avLst/>
            </a:prstGeom>
            <a:solidFill>
              <a:srgbClr val="34AC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58" name="Rectangle 57">
              <a:extLst>
                <a:ext uri="{FF2B5EF4-FFF2-40B4-BE49-F238E27FC236}">
                  <a16:creationId xmlns:a16="http://schemas.microsoft.com/office/drawing/2014/main" id="{BFA2E4F5-1114-49EE-954A-15A91E3527D3}"/>
                </a:ext>
              </a:extLst>
            </p:cNvPr>
            <p:cNvSpPr/>
            <p:nvPr/>
          </p:nvSpPr>
          <p:spPr>
            <a:xfrm>
              <a:off x="3058184" y="169879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59" name="Rectangle 58">
              <a:extLst>
                <a:ext uri="{FF2B5EF4-FFF2-40B4-BE49-F238E27FC236}">
                  <a16:creationId xmlns:a16="http://schemas.microsoft.com/office/drawing/2014/main" id="{3243BB93-1762-4094-A91E-75C474A7C746}"/>
                </a:ext>
              </a:extLst>
            </p:cNvPr>
            <p:cNvSpPr/>
            <p:nvPr/>
          </p:nvSpPr>
          <p:spPr>
            <a:xfrm>
              <a:off x="3058184" y="2064554"/>
              <a:ext cx="365760" cy="365760"/>
            </a:xfrm>
            <a:prstGeom prst="rect">
              <a:avLst/>
            </a:prstGeom>
            <a:solidFill>
              <a:srgbClr val="34AC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60" name="Rectangle 59">
              <a:extLst>
                <a:ext uri="{FF2B5EF4-FFF2-40B4-BE49-F238E27FC236}">
                  <a16:creationId xmlns:a16="http://schemas.microsoft.com/office/drawing/2014/main" id="{C487A128-CEE7-4188-9969-CBD35F0BBA2F}"/>
                </a:ext>
              </a:extLst>
            </p:cNvPr>
            <p:cNvSpPr/>
            <p:nvPr/>
          </p:nvSpPr>
          <p:spPr>
            <a:xfrm>
              <a:off x="3423944" y="169879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61" name="Rectangle 60">
              <a:extLst>
                <a:ext uri="{FF2B5EF4-FFF2-40B4-BE49-F238E27FC236}">
                  <a16:creationId xmlns:a16="http://schemas.microsoft.com/office/drawing/2014/main" id="{65B0AB7B-0F59-4B01-A83F-4EAC81B5823C}"/>
                </a:ext>
              </a:extLst>
            </p:cNvPr>
            <p:cNvSpPr/>
            <p:nvPr/>
          </p:nvSpPr>
          <p:spPr>
            <a:xfrm>
              <a:off x="3423944" y="2064554"/>
              <a:ext cx="365760" cy="365760"/>
            </a:xfrm>
            <a:prstGeom prst="rect">
              <a:avLst/>
            </a:prstGeom>
            <a:solidFill>
              <a:srgbClr val="34AC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62" name="Rectangle 61">
              <a:extLst>
                <a:ext uri="{FF2B5EF4-FFF2-40B4-BE49-F238E27FC236}">
                  <a16:creationId xmlns:a16="http://schemas.microsoft.com/office/drawing/2014/main" id="{52492D86-F65A-40DF-BA63-F45945F3EE55}"/>
                </a:ext>
              </a:extLst>
            </p:cNvPr>
            <p:cNvSpPr/>
            <p:nvPr/>
          </p:nvSpPr>
          <p:spPr>
            <a:xfrm>
              <a:off x="3789704" y="169879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63" name="Rectangle 62">
              <a:extLst>
                <a:ext uri="{FF2B5EF4-FFF2-40B4-BE49-F238E27FC236}">
                  <a16:creationId xmlns:a16="http://schemas.microsoft.com/office/drawing/2014/main" id="{5F86C3BD-5450-4FD3-B1B5-F71540B929C6}"/>
                </a:ext>
              </a:extLst>
            </p:cNvPr>
            <p:cNvSpPr/>
            <p:nvPr/>
          </p:nvSpPr>
          <p:spPr>
            <a:xfrm>
              <a:off x="3789704" y="2064554"/>
              <a:ext cx="365760" cy="365760"/>
            </a:xfrm>
            <a:prstGeom prst="rect">
              <a:avLst/>
            </a:prstGeom>
            <a:solidFill>
              <a:srgbClr val="34AC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64" name="Rectangle 63">
              <a:extLst>
                <a:ext uri="{FF2B5EF4-FFF2-40B4-BE49-F238E27FC236}">
                  <a16:creationId xmlns:a16="http://schemas.microsoft.com/office/drawing/2014/main" id="{8AB1FA7E-44FA-4861-A8BC-2CF7635C711E}"/>
                </a:ext>
              </a:extLst>
            </p:cNvPr>
            <p:cNvSpPr/>
            <p:nvPr/>
          </p:nvSpPr>
          <p:spPr>
            <a:xfrm>
              <a:off x="4155464" y="169879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65" name="Rectangle 64">
              <a:extLst>
                <a:ext uri="{FF2B5EF4-FFF2-40B4-BE49-F238E27FC236}">
                  <a16:creationId xmlns:a16="http://schemas.microsoft.com/office/drawing/2014/main" id="{1A4F714D-08B7-4240-A3B2-D954D0BBA016}"/>
                </a:ext>
              </a:extLst>
            </p:cNvPr>
            <p:cNvSpPr/>
            <p:nvPr/>
          </p:nvSpPr>
          <p:spPr>
            <a:xfrm>
              <a:off x="4155464" y="206455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66" name="Rectangle 65">
              <a:extLst>
                <a:ext uri="{FF2B5EF4-FFF2-40B4-BE49-F238E27FC236}">
                  <a16:creationId xmlns:a16="http://schemas.microsoft.com/office/drawing/2014/main" id="{8104F980-A998-4888-A463-B90F3F9B5C34}"/>
                </a:ext>
              </a:extLst>
            </p:cNvPr>
            <p:cNvSpPr/>
            <p:nvPr/>
          </p:nvSpPr>
          <p:spPr>
            <a:xfrm>
              <a:off x="4521224" y="169879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solidFill>
                </a:rPr>
                <a:t>2</a:t>
              </a:r>
              <a:endParaRPr lang="zh-CN" altLang="en-US" sz="1200" dirty="0">
                <a:solidFill>
                  <a:schemeClr val="tx1"/>
                </a:solidFill>
              </a:endParaRPr>
            </a:p>
          </p:txBody>
        </p:sp>
        <p:sp>
          <p:nvSpPr>
            <p:cNvPr id="67" name="Rectangle 66">
              <a:extLst>
                <a:ext uri="{FF2B5EF4-FFF2-40B4-BE49-F238E27FC236}">
                  <a16:creationId xmlns:a16="http://schemas.microsoft.com/office/drawing/2014/main" id="{2F4F47F5-7B0C-40D6-8842-EC688D959CFD}"/>
                </a:ext>
              </a:extLst>
            </p:cNvPr>
            <p:cNvSpPr/>
            <p:nvPr/>
          </p:nvSpPr>
          <p:spPr>
            <a:xfrm>
              <a:off x="4521224" y="206455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solidFill>
                </a:rPr>
                <a:t>1</a:t>
              </a:r>
              <a:endParaRPr lang="zh-CN" altLang="en-US" sz="1200" dirty="0">
                <a:solidFill>
                  <a:schemeClr val="tx1"/>
                </a:solidFill>
              </a:endParaRPr>
            </a:p>
          </p:txBody>
        </p:sp>
      </p:grpSp>
      <p:grpSp>
        <p:nvGrpSpPr>
          <p:cNvPr id="95" name="Group 94">
            <a:extLst>
              <a:ext uri="{FF2B5EF4-FFF2-40B4-BE49-F238E27FC236}">
                <a16:creationId xmlns:a16="http://schemas.microsoft.com/office/drawing/2014/main" id="{89879520-52F8-40C5-BD7E-79099D47F07D}"/>
              </a:ext>
            </a:extLst>
          </p:cNvPr>
          <p:cNvGrpSpPr/>
          <p:nvPr/>
        </p:nvGrpSpPr>
        <p:grpSpPr>
          <a:xfrm>
            <a:off x="2875304" y="4793446"/>
            <a:ext cx="2926080" cy="731520"/>
            <a:chOff x="2875304" y="4793446"/>
            <a:chExt cx="2926080" cy="731520"/>
          </a:xfrm>
        </p:grpSpPr>
        <p:sp>
          <p:nvSpPr>
            <p:cNvPr id="68" name="Rectangle 67">
              <a:extLst>
                <a:ext uri="{FF2B5EF4-FFF2-40B4-BE49-F238E27FC236}">
                  <a16:creationId xmlns:a16="http://schemas.microsoft.com/office/drawing/2014/main" id="{AAE42B12-F591-46CC-B493-AD1BDD0141FE}"/>
                </a:ext>
              </a:extLst>
            </p:cNvPr>
            <p:cNvSpPr/>
            <p:nvPr/>
          </p:nvSpPr>
          <p:spPr>
            <a:xfrm>
              <a:off x="2875304" y="479344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solidFill>
                </a:rPr>
                <a:t>1</a:t>
              </a:r>
              <a:endParaRPr lang="zh-CN" altLang="en-US" sz="1200" dirty="0">
                <a:solidFill>
                  <a:schemeClr val="tx1"/>
                </a:solidFill>
              </a:endParaRPr>
            </a:p>
          </p:txBody>
        </p:sp>
        <p:sp>
          <p:nvSpPr>
            <p:cNvPr id="69" name="Rectangle 68">
              <a:extLst>
                <a:ext uri="{FF2B5EF4-FFF2-40B4-BE49-F238E27FC236}">
                  <a16:creationId xmlns:a16="http://schemas.microsoft.com/office/drawing/2014/main" id="{83216CDC-E336-466E-BD9C-3FE80791A033}"/>
                </a:ext>
              </a:extLst>
            </p:cNvPr>
            <p:cNvSpPr/>
            <p:nvPr/>
          </p:nvSpPr>
          <p:spPr>
            <a:xfrm>
              <a:off x="2875304" y="515920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solidFill>
                </a:rPr>
                <a:t>2</a:t>
              </a:r>
              <a:endParaRPr lang="zh-CN" altLang="en-US" sz="1200" dirty="0">
                <a:solidFill>
                  <a:schemeClr val="tx1"/>
                </a:solidFill>
              </a:endParaRPr>
            </a:p>
          </p:txBody>
        </p:sp>
        <p:sp>
          <p:nvSpPr>
            <p:cNvPr id="70" name="Rectangle 69">
              <a:extLst>
                <a:ext uri="{FF2B5EF4-FFF2-40B4-BE49-F238E27FC236}">
                  <a16:creationId xmlns:a16="http://schemas.microsoft.com/office/drawing/2014/main" id="{11981B29-AD90-4DB1-BBF0-321BB4A9DEDD}"/>
                </a:ext>
              </a:extLst>
            </p:cNvPr>
            <p:cNvSpPr/>
            <p:nvPr/>
          </p:nvSpPr>
          <p:spPr>
            <a:xfrm>
              <a:off x="3241064" y="4793446"/>
              <a:ext cx="365760" cy="36576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71" name="Rectangle 70">
              <a:extLst>
                <a:ext uri="{FF2B5EF4-FFF2-40B4-BE49-F238E27FC236}">
                  <a16:creationId xmlns:a16="http://schemas.microsoft.com/office/drawing/2014/main" id="{B64436CD-2563-4171-99D7-DA504DC6C537}"/>
                </a:ext>
              </a:extLst>
            </p:cNvPr>
            <p:cNvSpPr/>
            <p:nvPr/>
          </p:nvSpPr>
          <p:spPr>
            <a:xfrm>
              <a:off x="3241064" y="515920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72" name="Rectangle 71">
              <a:extLst>
                <a:ext uri="{FF2B5EF4-FFF2-40B4-BE49-F238E27FC236}">
                  <a16:creationId xmlns:a16="http://schemas.microsoft.com/office/drawing/2014/main" id="{C8D22AB5-9926-4E1C-A716-8C4DC396091B}"/>
                </a:ext>
              </a:extLst>
            </p:cNvPr>
            <p:cNvSpPr/>
            <p:nvPr/>
          </p:nvSpPr>
          <p:spPr>
            <a:xfrm>
              <a:off x="3606824" y="4793446"/>
              <a:ext cx="365760" cy="365760"/>
            </a:xfrm>
            <a:prstGeom prst="rect">
              <a:avLst/>
            </a:prstGeom>
            <a:solidFill>
              <a:srgbClr val="34AC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73" name="Rectangle 72">
              <a:extLst>
                <a:ext uri="{FF2B5EF4-FFF2-40B4-BE49-F238E27FC236}">
                  <a16:creationId xmlns:a16="http://schemas.microsoft.com/office/drawing/2014/main" id="{7F828BC5-2FA6-4531-8C84-6F61F599F380}"/>
                </a:ext>
              </a:extLst>
            </p:cNvPr>
            <p:cNvSpPr/>
            <p:nvPr/>
          </p:nvSpPr>
          <p:spPr>
            <a:xfrm>
              <a:off x="3606824" y="515920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74" name="Rectangle 73">
              <a:extLst>
                <a:ext uri="{FF2B5EF4-FFF2-40B4-BE49-F238E27FC236}">
                  <a16:creationId xmlns:a16="http://schemas.microsoft.com/office/drawing/2014/main" id="{578BBE6E-B5DD-40AD-B364-6DECA526FC6F}"/>
                </a:ext>
              </a:extLst>
            </p:cNvPr>
            <p:cNvSpPr/>
            <p:nvPr/>
          </p:nvSpPr>
          <p:spPr>
            <a:xfrm>
              <a:off x="3972584" y="479344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75" name="Rectangle 74">
              <a:extLst>
                <a:ext uri="{FF2B5EF4-FFF2-40B4-BE49-F238E27FC236}">
                  <a16:creationId xmlns:a16="http://schemas.microsoft.com/office/drawing/2014/main" id="{7F94BE5D-22D8-4906-B940-15A3838A5960}"/>
                </a:ext>
              </a:extLst>
            </p:cNvPr>
            <p:cNvSpPr/>
            <p:nvPr/>
          </p:nvSpPr>
          <p:spPr>
            <a:xfrm>
              <a:off x="3972584" y="515920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76" name="Rectangle 75">
              <a:extLst>
                <a:ext uri="{FF2B5EF4-FFF2-40B4-BE49-F238E27FC236}">
                  <a16:creationId xmlns:a16="http://schemas.microsoft.com/office/drawing/2014/main" id="{F56DADAC-8504-4F05-AAEF-609317F69AB4}"/>
                </a:ext>
              </a:extLst>
            </p:cNvPr>
            <p:cNvSpPr/>
            <p:nvPr/>
          </p:nvSpPr>
          <p:spPr>
            <a:xfrm>
              <a:off x="4338344" y="4793446"/>
              <a:ext cx="365760" cy="36576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77" name="Rectangle 76">
              <a:extLst>
                <a:ext uri="{FF2B5EF4-FFF2-40B4-BE49-F238E27FC236}">
                  <a16:creationId xmlns:a16="http://schemas.microsoft.com/office/drawing/2014/main" id="{B21266E0-52E2-43AF-BBF9-C6D81946579E}"/>
                </a:ext>
              </a:extLst>
            </p:cNvPr>
            <p:cNvSpPr/>
            <p:nvPr/>
          </p:nvSpPr>
          <p:spPr>
            <a:xfrm>
              <a:off x="4338344" y="515920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78" name="Rectangle 77">
              <a:extLst>
                <a:ext uri="{FF2B5EF4-FFF2-40B4-BE49-F238E27FC236}">
                  <a16:creationId xmlns:a16="http://schemas.microsoft.com/office/drawing/2014/main" id="{038D0038-DD27-4B11-ACF4-3BE650A9103D}"/>
                </a:ext>
              </a:extLst>
            </p:cNvPr>
            <p:cNvSpPr/>
            <p:nvPr/>
          </p:nvSpPr>
          <p:spPr>
            <a:xfrm>
              <a:off x="4704104" y="4793446"/>
              <a:ext cx="365760" cy="36576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79" name="Rectangle 78">
              <a:extLst>
                <a:ext uri="{FF2B5EF4-FFF2-40B4-BE49-F238E27FC236}">
                  <a16:creationId xmlns:a16="http://schemas.microsoft.com/office/drawing/2014/main" id="{C5640545-ACD1-46EC-A264-BC154B365628}"/>
                </a:ext>
              </a:extLst>
            </p:cNvPr>
            <p:cNvSpPr/>
            <p:nvPr/>
          </p:nvSpPr>
          <p:spPr>
            <a:xfrm>
              <a:off x="4704104" y="515920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80" name="Rectangle 79">
              <a:extLst>
                <a:ext uri="{FF2B5EF4-FFF2-40B4-BE49-F238E27FC236}">
                  <a16:creationId xmlns:a16="http://schemas.microsoft.com/office/drawing/2014/main" id="{F570A76C-92DA-4515-809E-4CFEC77E85B9}"/>
                </a:ext>
              </a:extLst>
            </p:cNvPr>
            <p:cNvSpPr/>
            <p:nvPr/>
          </p:nvSpPr>
          <p:spPr>
            <a:xfrm>
              <a:off x="5069864" y="4793446"/>
              <a:ext cx="365760" cy="36576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81" name="Rectangle 80">
              <a:extLst>
                <a:ext uri="{FF2B5EF4-FFF2-40B4-BE49-F238E27FC236}">
                  <a16:creationId xmlns:a16="http://schemas.microsoft.com/office/drawing/2014/main" id="{EA7B6CA7-D9EF-42B3-AAF3-5C96DE1F0193}"/>
                </a:ext>
              </a:extLst>
            </p:cNvPr>
            <p:cNvSpPr/>
            <p:nvPr/>
          </p:nvSpPr>
          <p:spPr>
            <a:xfrm>
              <a:off x="5069864" y="515920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82" name="Rectangle 81">
              <a:extLst>
                <a:ext uri="{FF2B5EF4-FFF2-40B4-BE49-F238E27FC236}">
                  <a16:creationId xmlns:a16="http://schemas.microsoft.com/office/drawing/2014/main" id="{79578AB9-DDBA-4698-BF0B-E51F4F851649}"/>
                </a:ext>
              </a:extLst>
            </p:cNvPr>
            <p:cNvSpPr/>
            <p:nvPr/>
          </p:nvSpPr>
          <p:spPr>
            <a:xfrm>
              <a:off x="5435624" y="479344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solidFill>
                </a:rPr>
                <a:t>15</a:t>
              </a:r>
              <a:endParaRPr lang="zh-CN" altLang="en-US" sz="1200" dirty="0">
                <a:solidFill>
                  <a:schemeClr val="tx1"/>
                </a:solidFill>
              </a:endParaRPr>
            </a:p>
          </p:txBody>
        </p:sp>
        <p:sp>
          <p:nvSpPr>
            <p:cNvPr id="83" name="Rectangle 82">
              <a:extLst>
                <a:ext uri="{FF2B5EF4-FFF2-40B4-BE49-F238E27FC236}">
                  <a16:creationId xmlns:a16="http://schemas.microsoft.com/office/drawing/2014/main" id="{52DE2E9E-1F59-4E11-A5F4-5E431B5A9557}"/>
                </a:ext>
              </a:extLst>
            </p:cNvPr>
            <p:cNvSpPr/>
            <p:nvPr/>
          </p:nvSpPr>
          <p:spPr>
            <a:xfrm>
              <a:off x="5435624" y="515920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solidFill>
                </a:rPr>
                <a:t>16</a:t>
              </a:r>
              <a:endParaRPr lang="zh-CN" altLang="en-US" sz="1200" dirty="0">
                <a:solidFill>
                  <a:schemeClr val="tx1"/>
                </a:solidFill>
              </a:endParaRPr>
            </a:p>
          </p:txBody>
        </p:sp>
      </p:grpSp>
      <p:sp>
        <p:nvSpPr>
          <p:cNvPr id="84" name="TextBox 83">
            <a:extLst>
              <a:ext uri="{FF2B5EF4-FFF2-40B4-BE49-F238E27FC236}">
                <a16:creationId xmlns:a16="http://schemas.microsoft.com/office/drawing/2014/main" id="{16D06E59-894F-49E8-97BE-BF7287C2AD00}"/>
              </a:ext>
            </a:extLst>
          </p:cNvPr>
          <p:cNvSpPr txBox="1"/>
          <p:nvPr/>
        </p:nvSpPr>
        <p:spPr>
          <a:xfrm>
            <a:off x="1880400" y="2540422"/>
            <a:ext cx="2377440" cy="365760"/>
          </a:xfrm>
          <a:prstGeom prst="rect">
            <a:avLst/>
          </a:prstGeom>
          <a:noFill/>
        </p:spPr>
        <p:txBody>
          <a:bodyPr wrap="none" lIns="91440" tIns="45720" rIns="91440" rtlCol="0" anchor="t">
            <a:noAutofit/>
          </a:bodyPr>
          <a:lstStyle/>
          <a:p>
            <a:r>
              <a:rPr lang="en-US" altLang="zh-CN" sz="1600" dirty="0">
                <a:solidFill>
                  <a:schemeClr val="tx1">
                    <a:lumMod val="65000"/>
                    <a:lumOff val="35000"/>
                  </a:schemeClr>
                </a:solidFill>
              </a:rPr>
              <a:t>GND, </a:t>
            </a:r>
            <a:r>
              <a:rPr lang="en-US" altLang="zh-CN" sz="1600" dirty="0">
                <a:solidFill>
                  <a:srgbClr val="34ACDE"/>
                </a:solidFill>
              </a:rPr>
              <a:t>SCK, SDO, SDI, SCSN</a:t>
            </a:r>
            <a:endParaRPr lang="zh-CN" altLang="en-US" sz="1600" dirty="0" err="1">
              <a:solidFill>
                <a:srgbClr val="34ACDE"/>
              </a:solidFill>
            </a:endParaRPr>
          </a:p>
        </p:txBody>
      </p:sp>
      <p:sp>
        <p:nvSpPr>
          <p:cNvPr id="85" name="TextBox 84">
            <a:extLst>
              <a:ext uri="{FF2B5EF4-FFF2-40B4-BE49-F238E27FC236}">
                <a16:creationId xmlns:a16="http://schemas.microsoft.com/office/drawing/2014/main" id="{1ED09692-0810-4EA7-9E4C-0E9D72D1584C}"/>
              </a:ext>
            </a:extLst>
          </p:cNvPr>
          <p:cNvSpPr txBox="1"/>
          <p:nvPr/>
        </p:nvSpPr>
        <p:spPr>
          <a:xfrm>
            <a:off x="985568" y="1286216"/>
            <a:ext cx="1158216" cy="365761"/>
          </a:xfrm>
          <a:prstGeom prst="rect">
            <a:avLst/>
          </a:prstGeom>
          <a:noFill/>
        </p:spPr>
        <p:txBody>
          <a:bodyPr wrap="none" lIns="91440" tIns="45720" rIns="91440" rtlCol="0" anchor="t">
            <a:noAutofit/>
          </a:bodyPr>
          <a:lstStyle/>
          <a:p>
            <a:r>
              <a:rPr lang="en-US" altLang="zh-CN" sz="1600" dirty="0">
                <a:solidFill>
                  <a:srgbClr val="34ACDE"/>
                </a:solidFill>
              </a:rPr>
              <a:t>RXD, TXD</a:t>
            </a:r>
            <a:endParaRPr lang="zh-CN" altLang="en-US" sz="1600" dirty="0" err="1">
              <a:solidFill>
                <a:srgbClr val="34ACDE"/>
              </a:solidFill>
            </a:endParaRPr>
          </a:p>
        </p:txBody>
      </p:sp>
      <p:sp>
        <p:nvSpPr>
          <p:cNvPr id="86" name="TextBox 85">
            <a:extLst>
              <a:ext uri="{FF2B5EF4-FFF2-40B4-BE49-F238E27FC236}">
                <a16:creationId xmlns:a16="http://schemas.microsoft.com/office/drawing/2014/main" id="{99D7390E-6577-4BA3-8482-A3B3BEFD2395}"/>
              </a:ext>
            </a:extLst>
          </p:cNvPr>
          <p:cNvSpPr txBox="1"/>
          <p:nvPr/>
        </p:nvSpPr>
        <p:spPr>
          <a:xfrm>
            <a:off x="2915968" y="4437807"/>
            <a:ext cx="2805663" cy="365760"/>
          </a:xfrm>
          <a:prstGeom prst="rect">
            <a:avLst/>
          </a:prstGeom>
          <a:noFill/>
        </p:spPr>
        <p:txBody>
          <a:bodyPr wrap="none" lIns="91440" tIns="45720" rIns="91440" rtlCol="0" anchor="t">
            <a:noAutofit/>
          </a:bodyPr>
          <a:lstStyle/>
          <a:p>
            <a:r>
              <a:rPr lang="en-US" altLang="zh-CN" sz="1600" dirty="0">
                <a:solidFill>
                  <a:srgbClr val="FF0000"/>
                </a:solidFill>
              </a:rPr>
              <a:t>VIO, </a:t>
            </a:r>
            <a:r>
              <a:rPr lang="en-US" altLang="zh-CN" sz="1600" dirty="0">
                <a:solidFill>
                  <a:srgbClr val="34ACDE"/>
                </a:solidFill>
              </a:rPr>
              <a:t>RSTN,</a:t>
            </a:r>
            <a:r>
              <a:rPr lang="en-US" altLang="zh-CN" sz="1600" dirty="0">
                <a:solidFill>
                  <a:schemeClr val="tx1"/>
                </a:solidFill>
              </a:rPr>
              <a:t>  </a:t>
            </a:r>
            <a:r>
              <a:rPr lang="en-US" altLang="zh-CN" sz="1600" dirty="0">
                <a:solidFill>
                  <a:srgbClr val="FF0000"/>
                </a:solidFill>
              </a:rPr>
              <a:t>VCC, </a:t>
            </a:r>
            <a:r>
              <a:rPr lang="en-US" altLang="zh-CN" sz="1600" dirty="0">
                <a:solidFill>
                  <a:schemeClr val="tx1">
                    <a:lumMod val="65000"/>
                    <a:lumOff val="35000"/>
                  </a:schemeClr>
                </a:solidFill>
              </a:rPr>
              <a:t>GND, GND</a:t>
            </a:r>
            <a:endParaRPr lang="zh-CN" altLang="en-US" sz="1600" dirty="0" err="1">
              <a:solidFill>
                <a:schemeClr val="tx1">
                  <a:lumMod val="65000"/>
                  <a:lumOff val="35000"/>
                </a:schemeClr>
              </a:solidFill>
            </a:endParaRPr>
          </a:p>
        </p:txBody>
      </p:sp>
      <p:sp>
        <p:nvSpPr>
          <p:cNvPr id="87" name="TextBox 86">
            <a:extLst>
              <a:ext uri="{FF2B5EF4-FFF2-40B4-BE49-F238E27FC236}">
                <a16:creationId xmlns:a16="http://schemas.microsoft.com/office/drawing/2014/main" id="{48320B63-A6F8-4DF4-AED6-D47C0BCC7AEA}"/>
              </a:ext>
            </a:extLst>
          </p:cNvPr>
          <p:cNvSpPr txBox="1"/>
          <p:nvPr/>
        </p:nvSpPr>
        <p:spPr>
          <a:xfrm>
            <a:off x="3225604" y="1209083"/>
            <a:ext cx="1844260" cy="581151"/>
          </a:xfrm>
          <a:prstGeom prst="rect">
            <a:avLst/>
          </a:prstGeom>
          <a:noFill/>
        </p:spPr>
        <p:txBody>
          <a:bodyPr wrap="none" lIns="91440" tIns="45720" rIns="91440" rtlCol="0" anchor="t">
            <a:noAutofit/>
          </a:bodyPr>
          <a:lstStyle/>
          <a:p>
            <a:r>
              <a:rPr lang="en-US" altLang="zh-CN" sz="2200" dirty="0">
                <a:solidFill>
                  <a:schemeClr val="tx1"/>
                </a:solidFill>
              </a:rPr>
              <a:t>J2 (Arduino)</a:t>
            </a:r>
            <a:endParaRPr lang="zh-CN" altLang="en-US" sz="2200" dirty="0" err="1">
              <a:solidFill>
                <a:schemeClr val="tx1"/>
              </a:solidFill>
            </a:endParaRPr>
          </a:p>
        </p:txBody>
      </p:sp>
      <p:sp>
        <p:nvSpPr>
          <p:cNvPr id="88" name="TextBox 87">
            <a:extLst>
              <a:ext uri="{FF2B5EF4-FFF2-40B4-BE49-F238E27FC236}">
                <a16:creationId xmlns:a16="http://schemas.microsoft.com/office/drawing/2014/main" id="{A6721493-144D-4884-9382-759EA6AFB482}"/>
              </a:ext>
            </a:extLst>
          </p:cNvPr>
          <p:cNvSpPr txBox="1"/>
          <p:nvPr/>
        </p:nvSpPr>
        <p:spPr>
          <a:xfrm>
            <a:off x="4251740" y="5557477"/>
            <a:ext cx="1844260" cy="581151"/>
          </a:xfrm>
          <a:prstGeom prst="rect">
            <a:avLst/>
          </a:prstGeom>
          <a:noFill/>
        </p:spPr>
        <p:txBody>
          <a:bodyPr wrap="none" lIns="91440" tIns="45720" rIns="91440" rtlCol="0" anchor="t">
            <a:noAutofit/>
          </a:bodyPr>
          <a:lstStyle/>
          <a:p>
            <a:r>
              <a:rPr lang="en-US" altLang="zh-CN" sz="2200" dirty="0">
                <a:solidFill>
                  <a:schemeClr val="tx1"/>
                </a:solidFill>
              </a:rPr>
              <a:t>J3 (Arduino)</a:t>
            </a:r>
            <a:endParaRPr lang="zh-CN" altLang="en-US" sz="2200" dirty="0" err="1">
              <a:solidFill>
                <a:schemeClr val="tx1"/>
              </a:solidFill>
            </a:endParaRPr>
          </a:p>
        </p:txBody>
      </p:sp>
      <p:cxnSp>
        <p:nvCxnSpPr>
          <p:cNvPr id="90" name="Straight Arrow Connector 89">
            <a:extLst>
              <a:ext uri="{FF2B5EF4-FFF2-40B4-BE49-F238E27FC236}">
                <a16:creationId xmlns:a16="http://schemas.microsoft.com/office/drawing/2014/main" id="{119339FE-0E5D-4AE5-A996-14AB5A4E0115}"/>
              </a:ext>
            </a:extLst>
          </p:cNvPr>
          <p:cNvCxnSpPr>
            <a:cxnSpLocks/>
          </p:cNvCxnSpPr>
          <p:nvPr/>
        </p:nvCxnSpPr>
        <p:spPr>
          <a:xfrm flipV="1">
            <a:off x="5069864" y="1600201"/>
            <a:ext cx="1750085" cy="46435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265A38CE-9E01-4BF9-8FC3-8B5644855BD2}"/>
              </a:ext>
            </a:extLst>
          </p:cNvPr>
          <p:cNvCxnSpPr>
            <a:cxnSpLocks/>
          </p:cNvCxnSpPr>
          <p:nvPr/>
        </p:nvCxnSpPr>
        <p:spPr>
          <a:xfrm flipV="1">
            <a:off x="5752111" y="2103819"/>
            <a:ext cx="1288769" cy="251686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5661705"/>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141A3-97D6-4524-A4A3-64D52C824E35}"/>
              </a:ext>
            </a:extLst>
          </p:cNvPr>
          <p:cNvSpPr>
            <a:spLocks noGrp="1"/>
          </p:cNvSpPr>
          <p:nvPr>
            <p:ph type="title"/>
          </p:nvPr>
        </p:nvSpPr>
        <p:spPr/>
        <p:txBody>
          <a:bodyPr/>
          <a:lstStyle/>
          <a:p>
            <a:r>
              <a:rPr lang="en-US" altLang="zh-CN" dirty="0"/>
              <a:t>Arduino connector pin selection, part 2</a:t>
            </a:r>
            <a:endParaRPr lang="zh-CN" altLang="en-US" dirty="0"/>
          </a:p>
        </p:txBody>
      </p:sp>
      <p:sp>
        <p:nvSpPr>
          <p:cNvPr id="3" name="Text Placeholder 2">
            <a:extLst>
              <a:ext uri="{FF2B5EF4-FFF2-40B4-BE49-F238E27FC236}">
                <a16:creationId xmlns:a16="http://schemas.microsoft.com/office/drawing/2014/main" id="{913F3553-1CF9-4132-8CCC-FE67A0EA6C2F}"/>
              </a:ext>
            </a:extLst>
          </p:cNvPr>
          <p:cNvSpPr>
            <a:spLocks noGrp="1"/>
          </p:cNvSpPr>
          <p:nvPr>
            <p:ph type="body" sz="quarter" idx="10"/>
          </p:nvPr>
        </p:nvSpPr>
        <p:spPr>
          <a:xfrm>
            <a:off x="4724401" y="1137921"/>
            <a:ext cx="7238144" cy="1087119"/>
          </a:xfrm>
        </p:spPr>
        <p:txBody>
          <a:bodyPr/>
          <a:lstStyle/>
          <a:p>
            <a:r>
              <a:rPr lang="en-US" altLang="zh-CN" dirty="0"/>
              <a:t>Care need to be taken for HVSON14 pin 3 and 5. They have different functionality for the variants.</a:t>
            </a:r>
            <a:endParaRPr lang="zh-CN" altLang="en-US" dirty="0"/>
          </a:p>
        </p:txBody>
      </p:sp>
      <p:grpSp>
        <p:nvGrpSpPr>
          <p:cNvPr id="6" name="Group 5">
            <a:extLst>
              <a:ext uri="{FF2B5EF4-FFF2-40B4-BE49-F238E27FC236}">
                <a16:creationId xmlns:a16="http://schemas.microsoft.com/office/drawing/2014/main" id="{5CA89D43-21AC-4502-8D81-7E296D28982F}"/>
              </a:ext>
            </a:extLst>
          </p:cNvPr>
          <p:cNvGrpSpPr/>
          <p:nvPr/>
        </p:nvGrpSpPr>
        <p:grpSpPr>
          <a:xfrm>
            <a:off x="883944" y="1725126"/>
            <a:ext cx="2926080" cy="731520"/>
            <a:chOff x="883944" y="1725126"/>
            <a:chExt cx="2926080" cy="731520"/>
          </a:xfrm>
        </p:grpSpPr>
        <p:sp>
          <p:nvSpPr>
            <p:cNvPr id="68" name="Rectangle 67">
              <a:extLst>
                <a:ext uri="{FF2B5EF4-FFF2-40B4-BE49-F238E27FC236}">
                  <a16:creationId xmlns:a16="http://schemas.microsoft.com/office/drawing/2014/main" id="{AAE42B12-F591-46CC-B493-AD1BDD0141FE}"/>
                </a:ext>
              </a:extLst>
            </p:cNvPr>
            <p:cNvSpPr/>
            <p:nvPr/>
          </p:nvSpPr>
          <p:spPr>
            <a:xfrm>
              <a:off x="883944" y="172512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solidFill>
                </a:rPr>
                <a:t>1</a:t>
              </a:r>
              <a:endParaRPr lang="zh-CN" altLang="en-US" sz="1200" dirty="0">
                <a:solidFill>
                  <a:schemeClr val="tx1"/>
                </a:solidFill>
              </a:endParaRPr>
            </a:p>
          </p:txBody>
        </p:sp>
        <p:sp>
          <p:nvSpPr>
            <p:cNvPr id="69" name="Rectangle 68">
              <a:extLst>
                <a:ext uri="{FF2B5EF4-FFF2-40B4-BE49-F238E27FC236}">
                  <a16:creationId xmlns:a16="http://schemas.microsoft.com/office/drawing/2014/main" id="{83216CDC-E336-466E-BD9C-3FE80791A033}"/>
                </a:ext>
              </a:extLst>
            </p:cNvPr>
            <p:cNvSpPr/>
            <p:nvPr/>
          </p:nvSpPr>
          <p:spPr>
            <a:xfrm>
              <a:off x="883944" y="209088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solidFill>
                </a:rPr>
                <a:t>2</a:t>
              </a:r>
              <a:endParaRPr lang="zh-CN" altLang="en-US" sz="1200" dirty="0">
                <a:solidFill>
                  <a:schemeClr val="tx1"/>
                </a:solidFill>
              </a:endParaRPr>
            </a:p>
          </p:txBody>
        </p:sp>
        <p:sp>
          <p:nvSpPr>
            <p:cNvPr id="70" name="Rectangle 69">
              <a:extLst>
                <a:ext uri="{FF2B5EF4-FFF2-40B4-BE49-F238E27FC236}">
                  <a16:creationId xmlns:a16="http://schemas.microsoft.com/office/drawing/2014/main" id="{11981B29-AD90-4DB1-BBF0-321BB4A9DEDD}"/>
                </a:ext>
              </a:extLst>
            </p:cNvPr>
            <p:cNvSpPr/>
            <p:nvPr/>
          </p:nvSpPr>
          <p:spPr>
            <a:xfrm>
              <a:off x="1249704" y="1725126"/>
              <a:ext cx="365760" cy="36576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71" name="Rectangle 70">
              <a:extLst>
                <a:ext uri="{FF2B5EF4-FFF2-40B4-BE49-F238E27FC236}">
                  <a16:creationId xmlns:a16="http://schemas.microsoft.com/office/drawing/2014/main" id="{B64436CD-2563-4171-99D7-DA504DC6C537}"/>
                </a:ext>
              </a:extLst>
            </p:cNvPr>
            <p:cNvSpPr/>
            <p:nvPr/>
          </p:nvSpPr>
          <p:spPr>
            <a:xfrm>
              <a:off x="1249704" y="209088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72" name="Rectangle 71">
              <a:extLst>
                <a:ext uri="{FF2B5EF4-FFF2-40B4-BE49-F238E27FC236}">
                  <a16:creationId xmlns:a16="http://schemas.microsoft.com/office/drawing/2014/main" id="{C8D22AB5-9926-4E1C-A716-8C4DC396091B}"/>
                </a:ext>
              </a:extLst>
            </p:cNvPr>
            <p:cNvSpPr/>
            <p:nvPr/>
          </p:nvSpPr>
          <p:spPr>
            <a:xfrm>
              <a:off x="1615464" y="1725126"/>
              <a:ext cx="365760" cy="365760"/>
            </a:xfrm>
            <a:prstGeom prst="rect">
              <a:avLst/>
            </a:prstGeom>
            <a:solidFill>
              <a:srgbClr val="34AC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73" name="Rectangle 72">
              <a:extLst>
                <a:ext uri="{FF2B5EF4-FFF2-40B4-BE49-F238E27FC236}">
                  <a16:creationId xmlns:a16="http://schemas.microsoft.com/office/drawing/2014/main" id="{7F828BC5-2FA6-4531-8C84-6F61F599F380}"/>
                </a:ext>
              </a:extLst>
            </p:cNvPr>
            <p:cNvSpPr/>
            <p:nvPr/>
          </p:nvSpPr>
          <p:spPr>
            <a:xfrm>
              <a:off x="1615464" y="209088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74" name="Rectangle 73">
              <a:extLst>
                <a:ext uri="{FF2B5EF4-FFF2-40B4-BE49-F238E27FC236}">
                  <a16:creationId xmlns:a16="http://schemas.microsoft.com/office/drawing/2014/main" id="{578BBE6E-B5DD-40AD-B364-6DECA526FC6F}"/>
                </a:ext>
              </a:extLst>
            </p:cNvPr>
            <p:cNvSpPr/>
            <p:nvPr/>
          </p:nvSpPr>
          <p:spPr>
            <a:xfrm>
              <a:off x="1981224" y="172512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75" name="Rectangle 74">
              <a:extLst>
                <a:ext uri="{FF2B5EF4-FFF2-40B4-BE49-F238E27FC236}">
                  <a16:creationId xmlns:a16="http://schemas.microsoft.com/office/drawing/2014/main" id="{7F94BE5D-22D8-4906-B940-15A3838A5960}"/>
                </a:ext>
              </a:extLst>
            </p:cNvPr>
            <p:cNvSpPr/>
            <p:nvPr/>
          </p:nvSpPr>
          <p:spPr>
            <a:xfrm>
              <a:off x="1981224" y="209088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76" name="Rectangle 75">
              <a:extLst>
                <a:ext uri="{FF2B5EF4-FFF2-40B4-BE49-F238E27FC236}">
                  <a16:creationId xmlns:a16="http://schemas.microsoft.com/office/drawing/2014/main" id="{F56DADAC-8504-4F05-AAEF-609317F69AB4}"/>
                </a:ext>
              </a:extLst>
            </p:cNvPr>
            <p:cNvSpPr/>
            <p:nvPr/>
          </p:nvSpPr>
          <p:spPr>
            <a:xfrm>
              <a:off x="2346984" y="1725126"/>
              <a:ext cx="365760" cy="36576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77" name="Rectangle 76">
              <a:extLst>
                <a:ext uri="{FF2B5EF4-FFF2-40B4-BE49-F238E27FC236}">
                  <a16:creationId xmlns:a16="http://schemas.microsoft.com/office/drawing/2014/main" id="{B21266E0-52E2-43AF-BBF9-C6D81946579E}"/>
                </a:ext>
              </a:extLst>
            </p:cNvPr>
            <p:cNvSpPr/>
            <p:nvPr/>
          </p:nvSpPr>
          <p:spPr>
            <a:xfrm>
              <a:off x="2346984" y="209088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78" name="Rectangle 77">
              <a:extLst>
                <a:ext uri="{FF2B5EF4-FFF2-40B4-BE49-F238E27FC236}">
                  <a16:creationId xmlns:a16="http://schemas.microsoft.com/office/drawing/2014/main" id="{038D0038-DD27-4B11-ACF4-3BE650A9103D}"/>
                </a:ext>
              </a:extLst>
            </p:cNvPr>
            <p:cNvSpPr/>
            <p:nvPr/>
          </p:nvSpPr>
          <p:spPr>
            <a:xfrm>
              <a:off x="2712744" y="1725126"/>
              <a:ext cx="365760" cy="36576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79" name="Rectangle 78">
              <a:extLst>
                <a:ext uri="{FF2B5EF4-FFF2-40B4-BE49-F238E27FC236}">
                  <a16:creationId xmlns:a16="http://schemas.microsoft.com/office/drawing/2014/main" id="{C5640545-ACD1-46EC-A264-BC154B365628}"/>
                </a:ext>
              </a:extLst>
            </p:cNvPr>
            <p:cNvSpPr/>
            <p:nvPr/>
          </p:nvSpPr>
          <p:spPr>
            <a:xfrm>
              <a:off x="2712744" y="209088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80" name="Rectangle 79">
              <a:extLst>
                <a:ext uri="{FF2B5EF4-FFF2-40B4-BE49-F238E27FC236}">
                  <a16:creationId xmlns:a16="http://schemas.microsoft.com/office/drawing/2014/main" id="{F570A76C-92DA-4515-809E-4CFEC77E85B9}"/>
                </a:ext>
              </a:extLst>
            </p:cNvPr>
            <p:cNvSpPr/>
            <p:nvPr/>
          </p:nvSpPr>
          <p:spPr>
            <a:xfrm>
              <a:off x="3078504" y="1725126"/>
              <a:ext cx="365760" cy="36576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81" name="Rectangle 80">
              <a:extLst>
                <a:ext uri="{FF2B5EF4-FFF2-40B4-BE49-F238E27FC236}">
                  <a16:creationId xmlns:a16="http://schemas.microsoft.com/office/drawing/2014/main" id="{EA7B6CA7-D9EF-42B3-AAF3-5C96DE1F0193}"/>
                </a:ext>
              </a:extLst>
            </p:cNvPr>
            <p:cNvSpPr/>
            <p:nvPr/>
          </p:nvSpPr>
          <p:spPr>
            <a:xfrm>
              <a:off x="3078504" y="209088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82" name="Rectangle 81">
              <a:extLst>
                <a:ext uri="{FF2B5EF4-FFF2-40B4-BE49-F238E27FC236}">
                  <a16:creationId xmlns:a16="http://schemas.microsoft.com/office/drawing/2014/main" id="{79578AB9-DDBA-4698-BF0B-E51F4F851649}"/>
                </a:ext>
              </a:extLst>
            </p:cNvPr>
            <p:cNvSpPr/>
            <p:nvPr/>
          </p:nvSpPr>
          <p:spPr>
            <a:xfrm>
              <a:off x="3444264" y="172512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solidFill>
                </a:rPr>
                <a:t>15</a:t>
              </a:r>
              <a:endParaRPr lang="zh-CN" altLang="en-US" sz="1200" dirty="0">
                <a:solidFill>
                  <a:schemeClr val="tx1"/>
                </a:solidFill>
              </a:endParaRPr>
            </a:p>
          </p:txBody>
        </p:sp>
        <p:sp>
          <p:nvSpPr>
            <p:cNvPr id="83" name="Rectangle 82">
              <a:extLst>
                <a:ext uri="{FF2B5EF4-FFF2-40B4-BE49-F238E27FC236}">
                  <a16:creationId xmlns:a16="http://schemas.microsoft.com/office/drawing/2014/main" id="{52DE2E9E-1F59-4E11-A5F4-5E431B5A9557}"/>
                </a:ext>
              </a:extLst>
            </p:cNvPr>
            <p:cNvSpPr/>
            <p:nvPr/>
          </p:nvSpPr>
          <p:spPr>
            <a:xfrm>
              <a:off x="3444264" y="209088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solidFill>
                </a:rPr>
                <a:t>16</a:t>
              </a:r>
              <a:endParaRPr lang="zh-CN" altLang="en-US" sz="1200" dirty="0">
                <a:solidFill>
                  <a:schemeClr val="tx1"/>
                </a:solidFill>
              </a:endParaRPr>
            </a:p>
          </p:txBody>
        </p:sp>
      </p:grpSp>
      <p:sp>
        <p:nvSpPr>
          <p:cNvPr id="86" name="TextBox 85">
            <a:extLst>
              <a:ext uri="{FF2B5EF4-FFF2-40B4-BE49-F238E27FC236}">
                <a16:creationId xmlns:a16="http://schemas.microsoft.com/office/drawing/2014/main" id="{99D7390E-6577-4BA3-8482-A3B3BEFD2395}"/>
              </a:ext>
            </a:extLst>
          </p:cNvPr>
          <p:cNvSpPr txBox="1"/>
          <p:nvPr/>
        </p:nvSpPr>
        <p:spPr>
          <a:xfrm>
            <a:off x="924608" y="1369487"/>
            <a:ext cx="2805663" cy="365760"/>
          </a:xfrm>
          <a:prstGeom prst="rect">
            <a:avLst/>
          </a:prstGeom>
          <a:noFill/>
        </p:spPr>
        <p:txBody>
          <a:bodyPr wrap="none" lIns="91440" tIns="45720" rIns="91440" rtlCol="0" anchor="t">
            <a:noAutofit/>
          </a:bodyPr>
          <a:lstStyle/>
          <a:p>
            <a:r>
              <a:rPr lang="en-US" altLang="zh-CN" sz="1600" dirty="0">
                <a:solidFill>
                  <a:srgbClr val="FF0000"/>
                </a:solidFill>
              </a:rPr>
              <a:t>VIO, </a:t>
            </a:r>
            <a:r>
              <a:rPr lang="en-US" altLang="zh-CN" sz="1600" dirty="0">
                <a:solidFill>
                  <a:srgbClr val="34ACDE"/>
                </a:solidFill>
              </a:rPr>
              <a:t>RSTN,</a:t>
            </a:r>
            <a:r>
              <a:rPr lang="en-US" altLang="zh-CN" sz="1600" dirty="0">
                <a:solidFill>
                  <a:schemeClr val="tx1"/>
                </a:solidFill>
              </a:rPr>
              <a:t>  </a:t>
            </a:r>
            <a:r>
              <a:rPr lang="en-US" altLang="zh-CN" sz="1600" dirty="0">
                <a:solidFill>
                  <a:srgbClr val="FF0000"/>
                </a:solidFill>
              </a:rPr>
              <a:t>VCC, </a:t>
            </a:r>
            <a:r>
              <a:rPr lang="en-US" altLang="zh-CN" sz="1600" dirty="0">
                <a:solidFill>
                  <a:schemeClr val="tx1">
                    <a:lumMod val="65000"/>
                    <a:lumOff val="35000"/>
                  </a:schemeClr>
                </a:solidFill>
              </a:rPr>
              <a:t>GND, GND</a:t>
            </a:r>
            <a:endParaRPr lang="zh-CN" altLang="en-US" sz="1600" dirty="0" err="1">
              <a:solidFill>
                <a:schemeClr val="tx1">
                  <a:lumMod val="65000"/>
                  <a:lumOff val="35000"/>
                </a:schemeClr>
              </a:solidFill>
            </a:endParaRPr>
          </a:p>
        </p:txBody>
      </p:sp>
      <p:sp>
        <p:nvSpPr>
          <p:cNvPr id="88" name="TextBox 87">
            <a:extLst>
              <a:ext uri="{FF2B5EF4-FFF2-40B4-BE49-F238E27FC236}">
                <a16:creationId xmlns:a16="http://schemas.microsoft.com/office/drawing/2014/main" id="{A6721493-144D-4884-9382-759EA6AFB482}"/>
              </a:ext>
            </a:extLst>
          </p:cNvPr>
          <p:cNvSpPr txBox="1"/>
          <p:nvPr/>
        </p:nvSpPr>
        <p:spPr>
          <a:xfrm>
            <a:off x="2260380" y="2489157"/>
            <a:ext cx="1844260" cy="581151"/>
          </a:xfrm>
          <a:prstGeom prst="rect">
            <a:avLst/>
          </a:prstGeom>
          <a:noFill/>
        </p:spPr>
        <p:txBody>
          <a:bodyPr wrap="none" lIns="91440" tIns="45720" rIns="91440" rtlCol="0" anchor="t">
            <a:noAutofit/>
          </a:bodyPr>
          <a:lstStyle/>
          <a:p>
            <a:r>
              <a:rPr lang="en-US" altLang="zh-CN" sz="2200" dirty="0">
                <a:solidFill>
                  <a:schemeClr val="tx1"/>
                </a:solidFill>
              </a:rPr>
              <a:t>J3 (Arduino)</a:t>
            </a:r>
            <a:endParaRPr lang="zh-CN" altLang="en-US" sz="2200" dirty="0" err="1">
              <a:solidFill>
                <a:schemeClr val="tx1"/>
              </a:solidFill>
            </a:endParaRPr>
          </a:p>
        </p:txBody>
      </p:sp>
      <p:graphicFrame>
        <p:nvGraphicFramePr>
          <p:cNvPr id="5" name="Table 4">
            <a:extLst>
              <a:ext uri="{FF2B5EF4-FFF2-40B4-BE49-F238E27FC236}">
                <a16:creationId xmlns:a16="http://schemas.microsoft.com/office/drawing/2014/main" id="{02180EAB-909C-4B80-81FF-45A44C704E9D}"/>
              </a:ext>
            </a:extLst>
          </p:cNvPr>
          <p:cNvGraphicFramePr>
            <a:graphicFrameLocks noGrp="1"/>
          </p:cNvGraphicFramePr>
          <p:nvPr>
            <p:extLst>
              <p:ext uri="{D42A27DB-BD31-4B8C-83A1-F6EECF244321}">
                <p14:modId xmlns:p14="http://schemas.microsoft.com/office/powerpoint/2010/main" val="1593254270"/>
              </p:ext>
            </p:extLst>
          </p:nvPr>
        </p:nvGraphicFramePr>
        <p:xfrm>
          <a:off x="1066824" y="3102819"/>
          <a:ext cx="10617176" cy="2617260"/>
        </p:xfrm>
        <a:graphic>
          <a:graphicData uri="http://schemas.openxmlformats.org/drawingml/2006/table">
            <a:tbl>
              <a:tblPr firstRow="1" bandRow="1">
                <a:tableStyleId>{5C22544A-7EE6-4342-B048-85BDC9FD1C3A}</a:tableStyleId>
              </a:tblPr>
              <a:tblGrid>
                <a:gridCol w="2092936">
                  <a:extLst>
                    <a:ext uri="{9D8B030D-6E8A-4147-A177-3AD203B41FA5}">
                      <a16:colId xmlns:a16="http://schemas.microsoft.com/office/drawing/2014/main" val="2087170171"/>
                    </a:ext>
                  </a:extLst>
                </a:gridCol>
                <a:gridCol w="1635760">
                  <a:extLst>
                    <a:ext uri="{9D8B030D-6E8A-4147-A177-3AD203B41FA5}">
                      <a16:colId xmlns:a16="http://schemas.microsoft.com/office/drawing/2014/main" val="267024489"/>
                    </a:ext>
                  </a:extLst>
                </a:gridCol>
                <a:gridCol w="3363059">
                  <a:extLst>
                    <a:ext uri="{9D8B030D-6E8A-4147-A177-3AD203B41FA5}">
                      <a16:colId xmlns:a16="http://schemas.microsoft.com/office/drawing/2014/main" val="3042057920"/>
                    </a:ext>
                  </a:extLst>
                </a:gridCol>
                <a:gridCol w="3525421">
                  <a:extLst>
                    <a:ext uri="{9D8B030D-6E8A-4147-A177-3AD203B41FA5}">
                      <a16:colId xmlns:a16="http://schemas.microsoft.com/office/drawing/2014/main" val="3455801597"/>
                    </a:ext>
                  </a:extLst>
                </a:gridCol>
              </a:tblGrid>
              <a:tr h="436210">
                <a:tc>
                  <a:txBody>
                    <a:bodyPr/>
                    <a:lstStyle/>
                    <a:p>
                      <a:r>
                        <a:rPr lang="en-US" altLang="zh-CN" dirty="0"/>
                        <a:t>HVSON14 pin No.</a:t>
                      </a:r>
                      <a:endParaRPr lang="zh-CN"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dirty="0"/>
                        <a:t>Functionality</a:t>
                      </a:r>
                      <a:endParaRPr lang="zh-CN"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dirty="0"/>
                        <a:t>Variants</a:t>
                      </a:r>
                      <a:endParaRPr lang="zh-CN"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dirty="0"/>
                        <a:t>Arduino J3 pin No.</a:t>
                      </a:r>
                      <a:endParaRPr lang="zh-CN"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2110968"/>
                  </a:ext>
                </a:extLst>
              </a:tr>
              <a:tr h="436210">
                <a:tc rowSpan="3">
                  <a:txBody>
                    <a:bodyPr/>
                    <a:lstStyle/>
                    <a:p>
                      <a:pPr algn="ctr"/>
                      <a:r>
                        <a:rPr lang="en-US" altLang="zh-CN" dirty="0"/>
                        <a:t>Pin 3</a:t>
                      </a:r>
                      <a:endParaRPr lang="zh-CN" altLang="en-US"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dirty="0"/>
                        <a:t>V1</a:t>
                      </a:r>
                      <a:endParaRPr lang="zh-CN" altLang="en-US" dirty="0"/>
                    </a:p>
                  </a:txBody>
                  <a:tcPr>
                    <a:lnT w="12700" cap="flat" cmpd="sng" algn="ctr">
                      <a:solidFill>
                        <a:schemeClr val="tx1"/>
                      </a:solidFill>
                      <a:prstDash val="solid"/>
                      <a:round/>
                      <a:headEnd type="none" w="med" len="med"/>
                      <a:tailEnd type="none" w="med" len="med"/>
                    </a:lnT>
                  </a:tcPr>
                </a:tc>
                <a:tc>
                  <a:txBody>
                    <a:bodyPr/>
                    <a:lstStyle/>
                    <a:p>
                      <a:r>
                        <a:rPr lang="en-US" altLang="zh-CN" dirty="0"/>
                        <a:t>1168, 1166, 1164, 1163</a:t>
                      </a:r>
                      <a:endParaRPr lang="zh-CN" altLang="en-US" dirty="0"/>
                    </a:p>
                  </a:txBody>
                  <a:tcPr>
                    <a:lnT w="12700" cap="flat" cmpd="sng" algn="ctr">
                      <a:solidFill>
                        <a:schemeClr val="tx1"/>
                      </a:solidFill>
                      <a:prstDash val="solid"/>
                      <a:round/>
                      <a:headEnd type="none" w="med" len="med"/>
                      <a:tailEnd type="none" w="med" len="med"/>
                    </a:lnT>
                  </a:tcPr>
                </a:tc>
                <a:tc>
                  <a:txBody>
                    <a:bodyPr/>
                    <a:lstStyle/>
                    <a:p>
                      <a:r>
                        <a:rPr lang="en-US" altLang="zh-CN" dirty="0"/>
                        <a:t>3, via jumper. </a:t>
                      </a:r>
                      <a:endParaRPr lang="zh-CN"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94613238"/>
                  </a:ext>
                </a:extLst>
              </a:tr>
              <a:tr h="436210">
                <a:tc vMerge="1">
                  <a:txBody>
                    <a:bodyPr/>
                    <a:lstStyle/>
                    <a:p>
                      <a:endParaRPr lang="zh-CN" altLang="en-US" dirty="0"/>
                    </a:p>
                  </a:txBody>
                  <a:tcPr/>
                </a:tc>
                <a:tc>
                  <a:txBody>
                    <a:bodyPr/>
                    <a:lstStyle/>
                    <a:p>
                      <a:r>
                        <a:rPr lang="en-US" altLang="zh-CN" dirty="0"/>
                        <a:t>BUF</a:t>
                      </a:r>
                      <a:endParaRPr lang="zh-CN" altLang="en-US" dirty="0"/>
                    </a:p>
                  </a:txBody>
                  <a:tcPr/>
                </a:tc>
                <a:tc>
                  <a:txBody>
                    <a:bodyPr/>
                    <a:lstStyle/>
                    <a:p>
                      <a:r>
                        <a:rPr lang="en-US" altLang="zh-CN" dirty="0"/>
                        <a:t>1162, 1161</a:t>
                      </a:r>
                      <a:endParaRPr lang="zh-CN" altLang="en-US" dirty="0"/>
                    </a:p>
                  </a:txBody>
                  <a:tcPr/>
                </a:tc>
                <a:tc>
                  <a:txBody>
                    <a:bodyPr/>
                    <a:lstStyle/>
                    <a:p>
                      <a:r>
                        <a:rPr lang="en-US" altLang="zh-CN" dirty="0"/>
                        <a:t>No connection</a:t>
                      </a:r>
                      <a:endParaRPr lang="zh-CN" altLang="en-US"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406300059"/>
                  </a:ext>
                </a:extLst>
              </a:tr>
              <a:tr h="436210">
                <a:tc vMerge="1">
                  <a:txBody>
                    <a:bodyPr/>
                    <a:lstStyle/>
                    <a:p>
                      <a:endParaRPr lang="zh-CN" altLang="en-US" dirty="0"/>
                    </a:p>
                  </a:txBody>
                  <a:tcPr/>
                </a:tc>
                <a:tc>
                  <a:txBody>
                    <a:bodyPr/>
                    <a:lstStyle/>
                    <a:p>
                      <a:r>
                        <a:rPr lang="en-US" altLang="zh-CN" dirty="0"/>
                        <a:t>VCC</a:t>
                      </a:r>
                      <a:endParaRPr lang="zh-CN" altLang="en-US" dirty="0"/>
                    </a:p>
                  </a:txBody>
                  <a:tcPr>
                    <a:lnB w="12700" cap="flat" cmpd="sng" algn="ctr">
                      <a:solidFill>
                        <a:schemeClr val="tx1"/>
                      </a:solidFill>
                      <a:prstDash val="solid"/>
                      <a:round/>
                      <a:headEnd type="none" w="med" len="med"/>
                      <a:tailEnd type="none" w="med" len="med"/>
                    </a:lnB>
                  </a:tcPr>
                </a:tc>
                <a:tc>
                  <a:txBody>
                    <a:bodyPr/>
                    <a:lstStyle/>
                    <a:p>
                      <a:r>
                        <a:rPr lang="en-US" altLang="zh-CN" dirty="0"/>
                        <a:t>1145</a:t>
                      </a:r>
                      <a:endParaRPr lang="zh-CN" altLang="en-US" dirty="0"/>
                    </a:p>
                  </a:txBody>
                  <a:tcPr>
                    <a:lnB w="12700" cap="flat" cmpd="sng" algn="ctr">
                      <a:solidFill>
                        <a:schemeClr val="tx1"/>
                      </a:solidFill>
                      <a:prstDash val="solid"/>
                      <a:round/>
                      <a:headEnd type="none" w="med" len="med"/>
                      <a:tailEnd type="none" w="med" len="med"/>
                    </a:lnB>
                  </a:tcPr>
                </a:tc>
                <a:tc>
                  <a:txBody>
                    <a:bodyPr/>
                    <a:lstStyle/>
                    <a:p>
                      <a:r>
                        <a:rPr lang="en-US" altLang="zh-CN" dirty="0"/>
                        <a:t>9, via 0Ω resistor</a:t>
                      </a:r>
                      <a:endParaRPr lang="zh-CN" altLang="en-US"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7032514"/>
                  </a:ext>
                </a:extLst>
              </a:tr>
              <a:tr h="436210">
                <a:tc rowSpan="2">
                  <a:txBody>
                    <a:bodyPr/>
                    <a:lstStyle/>
                    <a:p>
                      <a:pPr algn="ctr"/>
                      <a:r>
                        <a:rPr lang="en-US" altLang="zh-CN" dirty="0"/>
                        <a:t>Pin 5</a:t>
                      </a:r>
                      <a:endParaRPr lang="zh-CN" altLang="en-US"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dirty="0"/>
                        <a:t>RSTN</a:t>
                      </a:r>
                      <a:endParaRPr lang="zh-CN" altLang="en-US" dirty="0"/>
                    </a:p>
                  </a:txBody>
                  <a:tcPr>
                    <a:lnT w="12700" cap="flat" cmpd="sng" algn="ctr">
                      <a:solidFill>
                        <a:schemeClr val="tx1"/>
                      </a:solidFill>
                      <a:prstDash val="solid"/>
                      <a:round/>
                      <a:headEnd type="none" w="med" len="med"/>
                      <a:tailEnd type="none" w="med" len="med"/>
                    </a:lnT>
                  </a:tcPr>
                </a:tc>
                <a:tc>
                  <a:txBody>
                    <a:bodyPr/>
                    <a:lstStyle/>
                    <a:p>
                      <a:r>
                        <a:rPr lang="en-US" altLang="zh-CN" dirty="0"/>
                        <a:t>1168, 1164, 1163</a:t>
                      </a:r>
                      <a:endParaRPr lang="zh-CN" altLang="en-US" dirty="0"/>
                    </a:p>
                  </a:txBody>
                  <a:tcPr>
                    <a:lnT w="12700" cap="flat" cmpd="sng" algn="ctr">
                      <a:solidFill>
                        <a:schemeClr val="tx1"/>
                      </a:solidFill>
                      <a:prstDash val="solid"/>
                      <a:round/>
                      <a:headEnd type="none" w="med" len="med"/>
                      <a:tailEnd type="none" w="med" len="med"/>
                    </a:lnT>
                  </a:tcPr>
                </a:tc>
                <a:tc>
                  <a:txBody>
                    <a:bodyPr/>
                    <a:lstStyle/>
                    <a:p>
                      <a:r>
                        <a:rPr lang="en-US" altLang="zh-CN" dirty="0"/>
                        <a:t>5</a:t>
                      </a:r>
                      <a:endParaRPr lang="zh-CN"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57020198"/>
                  </a:ext>
                </a:extLst>
              </a:tr>
              <a:tr h="436210">
                <a:tc vMerge="1">
                  <a:txBody>
                    <a:bodyPr/>
                    <a:lstStyle/>
                    <a:p>
                      <a:endParaRPr lang="zh-CN" altLang="en-US" dirty="0"/>
                    </a:p>
                  </a:txBody>
                  <a:tcPr/>
                </a:tc>
                <a:tc>
                  <a:txBody>
                    <a:bodyPr/>
                    <a:lstStyle/>
                    <a:p>
                      <a:r>
                        <a:rPr lang="en-US" altLang="zh-CN" dirty="0"/>
                        <a:t>VIO</a:t>
                      </a:r>
                      <a:endParaRPr lang="zh-CN" altLang="en-US" dirty="0"/>
                    </a:p>
                  </a:txBody>
                  <a:tcPr>
                    <a:lnB w="12700" cap="flat" cmpd="sng" algn="ctr">
                      <a:solidFill>
                        <a:schemeClr val="tx1"/>
                      </a:solidFill>
                      <a:prstDash val="solid"/>
                      <a:round/>
                      <a:headEnd type="none" w="med" len="med"/>
                      <a:tailEnd type="none" w="med" len="med"/>
                    </a:lnB>
                  </a:tcPr>
                </a:tc>
                <a:tc>
                  <a:txBody>
                    <a:bodyPr/>
                    <a:lstStyle/>
                    <a:p>
                      <a:r>
                        <a:rPr lang="en-US" altLang="zh-CN" dirty="0"/>
                        <a:t>1166, 1162, 1161, 1145</a:t>
                      </a:r>
                      <a:endParaRPr lang="zh-CN" altLang="en-US" dirty="0"/>
                    </a:p>
                  </a:txBody>
                  <a:tcPr>
                    <a:lnB w="12700" cap="flat" cmpd="sng" algn="ctr">
                      <a:solidFill>
                        <a:schemeClr val="tx1"/>
                      </a:solidFill>
                      <a:prstDash val="solid"/>
                      <a:round/>
                      <a:headEnd type="none" w="med" len="med"/>
                      <a:tailEnd type="none" w="med" len="med"/>
                    </a:lnB>
                  </a:tcPr>
                </a:tc>
                <a:tc>
                  <a:txBody>
                    <a:bodyPr/>
                    <a:lstStyle/>
                    <a:p>
                      <a:r>
                        <a:rPr lang="en-US" altLang="zh-CN" dirty="0"/>
                        <a:t>3</a:t>
                      </a:r>
                      <a:endParaRPr lang="zh-CN" altLang="en-US"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9609884"/>
                  </a:ext>
                </a:extLst>
              </a:tr>
            </a:tbl>
          </a:graphicData>
        </a:graphic>
      </p:graphicFrame>
    </p:spTree>
    <p:extLst>
      <p:ext uri="{BB962C8B-B14F-4D97-AF65-F5344CB8AC3E}">
        <p14:creationId xmlns:p14="http://schemas.microsoft.com/office/powerpoint/2010/main" val="2087496493"/>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2FBC9-CA73-4AD3-B5B4-6DD6B7A2E321}"/>
              </a:ext>
            </a:extLst>
          </p:cNvPr>
          <p:cNvSpPr>
            <a:spLocks noGrp="1"/>
          </p:cNvSpPr>
          <p:nvPr>
            <p:ph type="title"/>
          </p:nvPr>
        </p:nvSpPr>
        <p:spPr/>
        <p:txBody>
          <a:bodyPr/>
          <a:lstStyle/>
          <a:p>
            <a:r>
              <a:rPr lang="en-US" altLang="zh-CN" dirty="0"/>
              <a:t>Connector for customer usage</a:t>
            </a:r>
            <a:endParaRPr lang="zh-CN" altLang="en-US" dirty="0"/>
          </a:p>
        </p:txBody>
      </p:sp>
      <p:sp>
        <p:nvSpPr>
          <p:cNvPr id="3" name="Text Placeholder 2">
            <a:extLst>
              <a:ext uri="{FF2B5EF4-FFF2-40B4-BE49-F238E27FC236}">
                <a16:creationId xmlns:a16="http://schemas.microsoft.com/office/drawing/2014/main" id="{5C30455F-F4D0-481D-A8AB-646ABA5FCA77}"/>
              </a:ext>
            </a:extLst>
          </p:cNvPr>
          <p:cNvSpPr>
            <a:spLocks noGrp="1"/>
          </p:cNvSpPr>
          <p:nvPr>
            <p:ph type="body" sz="quarter" idx="10"/>
          </p:nvPr>
        </p:nvSpPr>
        <p:spPr>
          <a:xfrm>
            <a:off x="4561841" y="1365357"/>
            <a:ext cx="7081519" cy="3369203"/>
          </a:xfrm>
        </p:spPr>
        <p:txBody>
          <a:bodyPr>
            <a:normAutofit/>
          </a:bodyPr>
          <a:lstStyle/>
          <a:p>
            <a:r>
              <a:rPr lang="en-US" altLang="zh-CN" dirty="0"/>
              <a:t>Besides the Arduino connector (headers to the bottom), another connector (headers to the top, but don’t place) can point the chip signals outside the board while customers don’t use the Arduino MCU board. Customer can solder the header by themselves.</a:t>
            </a:r>
          </a:p>
          <a:p>
            <a:r>
              <a:rPr lang="en-US" altLang="zh-CN" dirty="0"/>
              <a:t>Put different characters (silk screens) for different variants, and leave empty for “</a:t>
            </a:r>
            <a:r>
              <a:rPr lang="en-US" altLang="zh-CN" dirty="0" err="1"/>
              <a:t>i.c.</a:t>
            </a:r>
            <a:r>
              <a:rPr lang="en-US" altLang="zh-CN" dirty="0"/>
              <a:t>”</a:t>
            </a:r>
            <a:endParaRPr lang="zh-CN" altLang="en-US" dirty="0"/>
          </a:p>
        </p:txBody>
      </p:sp>
      <p:graphicFrame>
        <p:nvGraphicFramePr>
          <p:cNvPr id="4" name="Table 3">
            <a:extLst>
              <a:ext uri="{FF2B5EF4-FFF2-40B4-BE49-F238E27FC236}">
                <a16:creationId xmlns:a16="http://schemas.microsoft.com/office/drawing/2014/main" id="{122AAC18-8A3D-4259-B8A5-1F211DF6AB94}"/>
              </a:ext>
            </a:extLst>
          </p:cNvPr>
          <p:cNvGraphicFramePr>
            <a:graphicFrameLocks noGrp="1"/>
          </p:cNvGraphicFramePr>
          <p:nvPr>
            <p:extLst>
              <p:ext uri="{D42A27DB-BD31-4B8C-83A1-F6EECF244321}">
                <p14:modId xmlns:p14="http://schemas.microsoft.com/office/powerpoint/2010/main" val="1490715636"/>
              </p:ext>
            </p:extLst>
          </p:nvPr>
        </p:nvGraphicFramePr>
        <p:xfrm>
          <a:off x="771633" y="1280160"/>
          <a:ext cx="3444767" cy="4450080"/>
        </p:xfrm>
        <a:graphic>
          <a:graphicData uri="http://schemas.openxmlformats.org/drawingml/2006/table">
            <a:tbl>
              <a:tblPr firstRow="1" bandRow="1">
                <a:tableStyleId>{5C22544A-7EE6-4342-B048-85BDC9FD1C3A}</a:tableStyleId>
              </a:tblPr>
              <a:tblGrid>
                <a:gridCol w="3444767">
                  <a:extLst>
                    <a:ext uri="{9D8B030D-6E8A-4147-A177-3AD203B41FA5}">
                      <a16:colId xmlns:a16="http://schemas.microsoft.com/office/drawing/2014/main" val="838425997"/>
                    </a:ext>
                  </a:extLst>
                </a:gridCol>
              </a:tblGrid>
              <a:tr h="370840">
                <a:tc>
                  <a:txBody>
                    <a:bodyPr/>
                    <a:lstStyle/>
                    <a:p>
                      <a:r>
                        <a:rPr lang="en-US" altLang="zh-CN" sz="1800" b="0" kern="1200" dirty="0">
                          <a:solidFill>
                            <a:schemeClr val="dk1"/>
                          </a:solidFill>
                          <a:latin typeface="+mn-lt"/>
                          <a:ea typeface="+mn-ea"/>
                          <a:cs typeface="+mn-cs"/>
                        </a:rPr>
                        <a:t>Pin 1, TXD</a:t>
                      </a:r>
                      <a:endParaRPr lang="zh-CN" altLang="en-US" sz="1800" b="0" kern="1200" dirty="0">
                        <a:solidFill>
                          <a:schemeClr val="dk1"/>
                        </a:solidFill>
                        <a:latin typeface="+mn-lt"/>
                        <a:ea typeface="+mn-ea"/>
                        <a:cs typeface="+mn-cs"/>
                      </a:endParaRPr>
                    </a:p>
                  </a:txBody>
                  <a:tcPr/>
                </a:tc>
                <a:extLst>
                  <a:ext uri="{0D108BD9-81ED-4DB2-BD59-A6C34878D82A}">
                    <a16:rowId xmlns:a16="http://schemas.microsoft.com/office/drawing/2014/main" val="3716593924"/>
                  </a:ext>
                </a:extLst>
              </a:tr>
              <a:tr h="370840">
                <a:tc>
                  <a:txBody>
                    <a:bodyPr/>
                    <a:lstStyle/>
                    <a:p>
                      <a:r>
                        <a:rPr lang="en-US" altLang="zh-CN" dirty="0"/>
                        <a:t>Pin 4, RXD</a:t>
                      </a:r>
                      <a:endParaRPr lang="zh-CN" altLang="en-US" dirty="0"/>
                    </a:p>
                  </a:txBody>
                  <a:tcPr/>
                </a:tc>
                <a:extLst>
                  <a:ext uri="{0D108BD9-81ED-4DB2-BD59-A6C34878D82A}">
                    <a16:rowId xmlns:a16="http://schemas.microsoft.com/office/drawing/2014/main" val="443467360"/>
                  </a:ext>
                </a:extLst>
              </a:tr>
              <a:tr h="370840">
                <a:tc>
                  <a:txBody>
                    <a:bodyPr/>
                    <a:lstStyle/>
                    <a:p>
                      <a:r>
                        <a:rPr lang="en-US" altLang="zh-CN" dirty="0"/>
                        <a:t>Pin 6, SDO / CTS</a:t>
                      </a:r>
                      <a:endParaRPr lang="zh-CN" altLang="en-US" dirty="0"/>
                    </a:p>
                  </a:txBody>
                  <a:tcPr/>
                </a:tc>
                <a:extLst>
                  <a:ext uri="{0D108BD9-81ED-4DB2-BD59-A6C34878D82A}">
                    <a16:rowId xmlns:a16="http://schemas.microsoft.com/office/drawing/2014/main" val="1372069403"/>
                  </a:ext>
                </a:extLst>
              </a:tr>
              <a:tr h="370840">
                <a:tc>
                  <a:txBody>
                    <a:bodyPr/>
                    <a:lstStyle/>
                    <a:p>
                      <a:r>
                        <a:rPr lang="en-US" altLang="zh-CN" dirty="0"/>
                        <a:t>Pin 11, SDI / </a:t>
                      </a:r>
                      <a:r>
                        <a:rPr lang="en-US" altLang="zh-CN" dirty="0" err="1"/>
                        <a:t>i.c.</a:t>
                      </a:r>
                      <a:endParaRPr lang="zh-CN" altLang="en-US" dirty="0"/>
                    </a:p>
                  </a:txBody>
                  <a:tcPr/>
                </a:tc>
                <a:extLst>
                  <a:ext uri="{0D108BD9-81ED-4DB2-BD59-A6C34878D82A}">
                    <a16:rowId xmlns:a16="http://schemas.microsoft.com/office/drawing/2014/main" val="2399694078"/>
                  </a:ext>
                </a:extLst>
              </a:tr>
              <a:tr h="370840">
                <a:tc>
                  <a:txBody>
                    <a:bodyPr/>
                    <a:lstStyle/>
                    <a:p>
                      <a:r>
                        <a:rPr lang="en-US" altLang="zh-CN" dirty="0"/>
                        <a:t>Pin 8, SCK / </a:t>
                      </a:r>
                      <a:r>
                        <a:rPr lang="en-US" altLang="zh-CN" dirty="0" err="1"/>
                        <a:t>i.c.</a:t>
                      </a:r>
                      <a:endParaRPr lang="zh-CN" altLang="en-US" dirty="0"/>
                    </a:p>
                  </a:txBody>
                  <a:tcPr/>
                </a:tc>
                <a:extLst>
                  <a:ext uri="{0D108BD9-81ED-4DB2-BD59-A6C34878D82A}">
                    <a16:rowId xmlns:a16="http://schemas.microsoft.com/office/drawing/2014/main" val="3021210052"/>
                  </a:ext>
                </a:extLst>
              </a:tr>
              <a:tr h="370840">
                <a:tc>
                  <a:txBody>
                    <a:bodyPr/>
                    <a:lstStyle/>
                    <a:p>
                      <a:r>
                        <a:rPr lang="en-US" altLang="zh-CN" dirty="0"/>
                        <a:t>Pin 14, SCSN / SLPN / STBN</a:t>
                      </a:r>
                      <a:endParaRPr lang="zh-CN" altLang="en-US" dirty="0"/>
                    </a:p>
                  </a:txBody>
                  <a:tcPr/>
                </a:tc>
                <a:extLst>
                  <a:ext uri="{0D108BD9-81ED-4DB2-BD59-A6C34878D82A}">
                    <a16:rowId xmlns:a16="http://schemas.microsoft.com/office/drawing/2014/main" val="3429723336"/>
                  </a:ext>
                </a:extLst>
              </a:tr>
              <a:tr h="370840">
                <a:tc>
                  <a:txBody>
                    <a:bodyPr/>
                    <a:lstStyle/>
                    <a:p>
                      <a:r>
                        <a:rPr lang="en-US" altLang="zh-CN" dirty="0"/>
                        <a:t>GND</a:t>
                      </a:r>
                      <a:endParaRPr lang="zh-CN" altLang="en-US" dirty="0"/>
                    </a:p>
                  </a:txBody>
                  <a:tcPr/>
                </a:tc>
                <a:extLst>
                  <a:ext uri="{0D108BD9-81ED-4DB2-BD59-A6C34878D82A}">
                    <a16:rowId xmlns:a16="http://schemas.microsoft.com/office/drawing/2014/main" val="4275407509"/>
                  </a:ext>
                </a:extLst>
              </a:tr>
              <a:tr h="370840">
                <a:tc>
                  <a:txBody>
                    <a:bodyPr/>
                    <a:lstStyle/>
                    <a:p>
                      <a:r>
                        <a:rPr lang="en-US" altLang="zh-CN" dirty="0"/>
                        <a:t>Pin 3, V1 / BUF / VCC</a:t>
                      </a:r>
                      <a:endParaRPr lang="zh-CN" altLang="en-US" dirty="0"/>
                    </a:p>
                  </a:txBody>
                  <a:tcPr/>
                </a:tc>
                <a:extLst>
                  <a:ext uri="{0D108BD9-81ED-4DB2-BD59-A6C34878D82A}">
                    <a16:rowId xmlns:a16="http://schemas.microsoft.com/office/drawing/2014/main" val="3839326045"/>
                  </a:ext>
                </a:extLst>
              </a:tr>
              <a:tr h="370840">
                <a:tc>
                  <a:txBody>
                    <a:bodyPr/>
                    <a:lstStyle/>
                    <a:p>
                      <a:r>
                        <a:rPr lang="en-US" altLang="zh-CN" dirty="0"/>
                        <a:t>Pin 5, RSTN / VIO</a:t>
                      </a:r>
                      <a:endParaRPr lang="zh-CN" altLang="en-US" dirty="0"/>
                    </a:p>
                  </a:txBody>
                  <a:tcPr/>
                </a:tc>
                <a:extLst>
                  <a:ext uri="{0D108BD9-81ED-4DB2-BD59-A6C34878D82A}">
                    <a16:rowId xmlns:a16="http://schemas.microsoft.com/office/drawing/2014/main" val="1246886331"/>
                  </a:ext>
                </a:extLst>
              </a:tr>
              <a:tr h="370840">
                <a:tc>
                  <a:txBody>
                    <a:bodyPr/>
                    <a:lstStyle/>
                    <a:p>
                      <a:r>
                        <a:rPr lang="en-US" altLang="zh-CN" dirty="0"/>
                        <a:t>Pin 7, INH / VEXT / </a:t>
                      </a:r>
                      <a:r>
                        <a:rPr lang="en-US" altLang="zh-CN" dirty="0" err="1"/>
                        <a:t>i.c.</a:t>
                      </a:r>
                      <a:endParaRPr lang="zh-CN" altLang="en-US" dirty="0"/>
                    </a:p>
                  </a:txBody>
                  <a:tcPr/>
                </a:tc>
                <a:extLst>
                  <a:ext uri="{0D108BD9-81ED-4DB2-BD59-A6C34878D82A}">
                    <a16:rowId xmlns:a16="http://schemas.microsoft.com/office/drawing/2014/main" val="3838260616"/>
                  </a:ext>
                </a:extLst>
              </a:tr>
              <a:tr h="370840">
                <a:tc>
                  <a:txBody>
                    <a:bodyPr/>
                    <a:lstStyle/>
                    <a:p>
                      <a:r>
                        <a:rPr lang="en-US" altLang="zh-CN" dirty="0"/>
                        <a:t>Pin 9, WAKE / </a:t>
                      </a:r>
                      <a:r>
                        <a:rPr lang="en-US" altLang="zh-CN" dirty="0" err="1"/>
                        <a:t>i.c.</a:t>
                      </a:r>
                      <a:endParaRPr lang="zh-CN" altLang="en-US" dirty="0"/>
                    </a:p>
                  </a:txBody>
                  <a:tcPr/>
                </a:tc>
                <a:extLst>
                  <a:ext uri="{0D108BD9-81ED-4DB2-BD59-A6C34878D82A}">
                    <a16:rowId xmlns:a16="http://schemas.microsoft.com/office/drawing/2014/main" val="3157309117"/>
                  </a:ext>
                </a:extLst>
              </a:tr>
              <a:tr h="370840">
                <a:tc>
                  <a:txBody>
                    <a:bodyPr/>
                    <a:lstStyle/>
                    <a:p>
                      <a:r>
                        <a:rPr lang="en-US" altLang="zh-CN" dirty="0"/>
                        <a:t>GND</a:t>
                      </a:r>
                      <a:endParaRPr lang="zh-CN" altLang="en-US" dirty="0"/>
                    </a:p>
                  </a:txBody>
                  <a:tcPr/>
                </a:tc>
                <a:extLst>
                  <a:ext uri="{0D108BD9-81ED-4DB2-BD59-A6C34878D82A}">
                    <a16:rowId xmlns:a16="http://schemas.microsoft.com/office/drawing/2014/main" val="1878495048"/>
                  </a:ext>
                </a:extLst>
              </a:tr>
            </a:tbl>
          </a:graphicData>
        </a:graphic>
      </p:graphicFrame>
    </p:spTree>
    <p:extLst>
      <p:ext uri="{BB962C8B-B14F-4D97-AF65-F5344CB8AC3E}">
        <p14:creationId xmlns:p14="http://schemas.microsoft.com/office/powerpoint/2010/main" val="361383880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C3B43-BAC6-4D54-9938-80E8C74A5185}"/>
              </a:ext>
            </a:extLst>
          </p:cNvPr>
          <p:cNvSpPr>
            <a:spLocks noGrp="1"/>
          </p:cNvSpPr>
          <p:nvPr>
            <p:ph type="title"/>
          </p:nvPr>
        </p:nvSpPr>
        <p:spPr/>
        <p:txBody>
          <a:bodyPr/>
          <a:lstStyle/>
          <a:p>
            <a:r>
              <a:rPr lang="en-US" altLang="zh-CN" dirty="0"/>
              <a:t>Brief Introduction of the UJA116x IO board (old version)</a:t>
            </a:r>
            <a:endParaRPr lang="zh-CN" altLang="en-US" dirty="0"/>
          </a:p>
        </p:txBody>
      </p:sp>
      <p:sp>
        <p:nvSpPr>
          <p:cNvPr id="3" name="Text Placeholder 2">
            <a:extLst>
              <a:ext uri="{FF2B5EF4-FFF2-40B4-BE49-F238E27FC236}">
                <a16:creationId xmlns:a16="http://schemas.microsoft.com/office/drawing/2014/main" id="{7E59A103-56BE-47F4-B2AC-9903542447EB}"/>
              </a:ext>
            </a:extLst>
          </p:cNvPr>
          <p:cNvSpPr>
            <a:spLocks noGrp="1"/>
          </p:cNvSpPr>
          <p:nvPr>
            <p:ph type="body" sz="quarter" idx="10"/>
          </p:nvPr>
        </p:nvSpPr>
        <p:spPr>
          <a:xfrm>
            <a:off x="299523" y="1019917"/>
            <a:ext cx="11663021" cy="2595880"/>
          </a:xfrm>
        </p:spPr>
        <p:txBody>
          <a:bodyPr/>
          <a:lstStyle/>
          <a:p>
            <a:r>
              <a:rPr lang="en-US" altLang="zh-CN" dirty="0"/>
              <a:t>This small board supports the evaluation of the UJA116x HS-CAN mini-SBC. Its size is 36.8 x 25.4 mm</a:t>
            </a:r>
            <a:r>
              <a:rPr lang="en-US" altLang="zh-CN" baseline="30000" dirty="0"/>
              <a:t>2</a:t>
            </a:r>
          </a:p>
          <a:p>
            <a:r>
              <a:rPr lang="en-US" altLang="zh-CN" dirty="0"/>
              <a:t>The IO board is in the sample store so that customers or distributors can apply it.</a:t>
            </a:r>
          </a:p>
          <a:p>
            <a:r>
              <a:rPr lang="en-US" altLang="zh-CN" dirty="0"/>
              <a:t>Designed with Altium Designer v10</a:t>
            </a:r>
          </a:p>
          <a:p>
            <a:r>
              <a:rPr lang="en-US" altLang="zh-CN" dirty="0"/>
              <a:t>6 different boards with 6 part No. (12NC</a:t>
            </a:r>
            <a:r>
              <a:rPr lang="en-US" altLang="zh-CN"/>
              <a:t>), 5 </a:t>
            </a:r>
            <a:r>
              <a:rPr lang="en-US" altLang="zh-CN" dirty="0"/>
              <a:t>BOMs / schematics, but share 2 layout (only difference in the silk layer, i.e. different characters)</a:t>
            </a:r>
            <a:endParaRPr lang="zh-CN" altLang="en-US" dirty="0"/>
          </a:p>
        </p:txBody>
      </p:sp>
      <p:graphicFrame>
        <p:nvGraphicFramePr>
          <p:cNvPr id="5" name="Table 4">
            <a:extLst>
              <a:ext uri="{FF2B5EF4-FFF2-40B4-BE49-F238E27FC236}">
                <a16:creationId xmlns:a16="http://schemas.microsoft.com/office/drawing/2014/main" id="{D527E5CE-F39F-41BE-BB65-7BA205EC43CD}"/>
              </a:ext>
            </a:extLst>
          </p:cNvPr>
          <p:cNvGraphicFramePr>
            <a:graphicFrameLocks noGrp="1"/>
          </p:cNvGraphicFramePr>
          <p:nvPr>
            <p:extLst>
              <p:ext uri="{D42A27DB-BD31-4B8C-83A1-F6EECF244321}">
                <p14:modId xmlns:p14="http://schemas.microsoft.com/office/powerpoint/2010/main" val="1796654311"/>
              </p:ext>
            </p:extLst>
          </p:nvPr>
        </p:nvGraphicFramePr>
        <p:xfrm>
          <a:off x="678168" y="3564853"/>
          <a:ext cx="10905730" cy="2595880"/>
        </p:xfrm>
        <a:graphic>
          <a:graphicData uri="http://schemas.openxmlformats.org/drawingml/2006/table">
            <a:tbl>
              <a:tblPr firstRow="1" bandRow="1">
                <a:tableStyleId>{5C22544A-7EE6-4342-B048-85BDC9FD1C3A}</a:tableStyleId>
              </a:tblPr>
              <a:tblGrid>
                <a:gridCol w="1972628">
                  <a:extLst>
                    <a:ext uri="{9D8B030D-6E8A-4147-A177-3AD203B41FA5}">
                      <a16:colId xmlns:a16="http://schemas.microsoft.com/office/drawing/2014/main" val="3962998455"/>
                    </a:ext>
                  </a:extLst>
                </a:gridCol>
                <a:gridCol w="1347153">
                  <a:extLst>
                    <a:ext uri="{9D8B030D-6E8A-4147-A177-3AD203B41FA5}">
                      <a16:colId xmlns:a16="http://schemas.microsoft.com/office/drawing/2014/main" val="602467731"/>
                    </a:ext>
                  </a:extLst>
                </a:gridCol>
                <a:gridCol w="1677353">
                  <a:extLst>
                    <a:ext uri="{9D8B030D-6E8A-4147-A177-3AD203B41FA5}">
                      <a16:colId xmlns:a16="http://schemas.microsoft.com/office/drawing/2014/main" val="3359831430"/>
                    </a:ext>
                  </a:extLst>
                </a:gridCol>
                <a:gridCol w="2967990">
                  <a:extLst>
                    <a:ext uri="{9D8B030D-6E8A-4147-A177-3AD203B41FA5}">
                      <a16:colId xmlns:a16="http://schemas.microsoft.com/office/drawing/2014/main" val="3959146810"/>
                    </a:ext>
                  </a:extLst>
                </a:gridCol>
                <a:gridCol w="2940606">
                  <a:extLst>
                    <a:ext uri="{9D8B030D-6E8A-4147-A177-3AD203B41FA5}">
                      <a16:colId xmlns:a16="http://schemas.microsoft.com/office/drawing/2014/main" val="394557714"/>
                    </a:ext>
                  </a:extLst>
                </a:gridCol>
              </a:tblGrid>
              <a:tr h="370840">
                <a:tc>
                  <a:txBody>
                    <a:bodyPr/>
                    <a:lstStyle/>
                    <a:p>
                      <a:pPr algn="ctr" fontAlgn="ctr"/>
                      <a:r>
                        <a:rPr lang="en-US" sz="1600" b="1" i="0" u="none" strike="noStrike" dirty="0">
                          <a:solidFill>
                            <a:srgbClr val="000000"/>
                          </a:solidFill>
                          <a:effectLst/>
                          <a:latin typeface="等线" panose="02010600030101010101" pitchFamily="2" charset="-122"/>
                          <a:ea typeface="等线" panose="02010600030101010101" pitchFamily="2" charset="-122"/>
                        </a:rPr>
                        <a:t>Part Number</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600" b="1" i="0" u="none" strike="noStrike" dirty="0">
                          <a:solidFill>
                            <a:srgbClr val="000000"/>
                          </a:solidFill>
                          <a:effectLst/>
                          <a:latin typeface="等线" panose="02010600030101010101" pitchFamily="2" charset="-122"/>
                          <a:ea typeface="等线" panose="02010600030101010101" pitchFamily="2" charset="-122"/>
                        </a:rPr>
                        <a:t>12NC</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600" b="1" i="0" u="none" strike="noStrike" dirty="0">
                          <a:solidFill>
                            <a:srgbClr val="000000"/>
                          </a:solidFill>
                          <a:effectLst/>
                          <a:latin typeface="等线" panose="02010600030101010101" pitchFamily="2" charset="-122"/>
                          <a:ea typeface="等线" panose="02010600030101010101" pitchFamily="2" charset="-122"/>
                        </a:rPr>
                        <a:t>Device (SBC)</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600" b="1" i="0" u="none" strike="noStrike" dirty="0">
                          <a:solidFill>
                            <a:srgbClr val="000000"/>
                          </a:solidFill>
                          <a:effectLst/>
                          <a:latin typeface="等线" panose="02010600030101010101" pitchFamily="2" charset="-122"/>
                          <a:ea typeface="等线" panose="02010600030101010101" pitchFamily="2" charset="-122"/>
                        </a:rPr>
                        <a:t>Schematic</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600" b="1" i="0" u="none" strike="noStrike" dirty="0">
                          <a:solidFill>
                            <a:srgbClr val="000000"/>
                          </a:solidFill>
                          <a:effectLst/>
                          <a:latin typeface="等线" panose="02010600030101010101" pitchFamily="2" charset="-122"/>
                          <a:ea typeface="等线" panose="02010600030101010101" pitchFamily="2" charset="-122"/>
                        </a:rPr>
                        <a:t>Layout</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9990757"/>
                  </a:ext>
                </a:extLst>
              </a:tr>
              <a:tr h="370840">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OM14511/U1161JP</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zh-CN" sz="1600" b="0" i="0" u="none" strike="noStrike" dirty="0">
                          <a:solidFill>
                            <a:srgbClr val="000000"/>
                          </a:solidFill>
                          <a:effectLst/>
                          <a:latin typeface="等线" panose="02010600030101010101" pitchFamily="2" charset="-122"/>
                          <a:ea typeface="等线" panose="02010600030101010101" pitchFamily="2" charset="-122"/>
                        </a:rPr>
                        <a:t>935337156599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UJA1161TK</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UJA1161_demo_board.SchDoc</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algn="l" fontAlgn="ctr"/>
                      <a:r>
                        <a:rPr lang="en-US" sz="1600" b="0" i="0" u="none" strike="noStrike">
                          <a:solidFill>
                            <a:srgbClr val="000000"/>
                          </a:solidFill>
                          <a:effectLst/>
                          <a:latin typeface="等线" panose="02010600030101010101" pitchFamily="2" charset="-122"/>
                          <a:ea typeface="等线" panose="02010600030101010101" pitchFamily="2" charset="-122"/>
                        </a:rPr>
                        <a:t>UJA1161~3_demo_board.PcbDoc</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9679268"/>
                  </a:ext>
                </a:extLst>
              </a:tr>
              <a:tr h="370840">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OM14511/U1162JP</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zh-CN" sz="1600" b="0" i="0" u="none" strike="noStrike">
                          <a:solidFill>
                            <a:srgbClr val="000000"/>
                          </a:solidFill>
                          <a:effectLst/>
                          <a:latin typeface="等线" panose="02010600030101010101" pitchFamily="2" charset="-122"/>
                          <a:ea typeface="等线" panose="02010600030101010101" pitchFamily="2" charset="-122"/>
                        </a:rPr>
                        <a:t>935337157599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UJA1162TK</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UJA1162_demo_board.SchDoc</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479714574"/>
                  </a:ext>
                </a:extLst>
              </a:tr>
              <a:tr h="370840">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OM14511/U1163JP</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zh-CN" sz="1600" b="0" i="0" u="none" strike="noStrike">
                          <a:solidFill>
                            <a:srgbClr val="000000"/>
                          </a:solidFill>
                          <a:effectLst/>
                          <a:latin typeface="等线" panose="02010600030101010101" pitchFamily="2" charset="-122"/>
                          <a:ea typeface="等线" panose="02010600030101010101" pitchFamily="2" charset="-122"/>
                        </a:rPr>
                        <a:t>935337158599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UJA1163TK</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UJA1163_demo_board.SchDoc</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1597301834"/>
                  </a:ext>
                </a:extLst>
              </a:tr>
              <a:tr h="370840">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OM14511/U1164JP</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zh-CN" sz="1600" b="0" i="0" u="none" strike="noStrike" dirty="0">
                          <a:solidFill>
                            <a:srgbClr val="000000"/>
                          </a:solidFill>
                          <a:effectLst/>
                          <a:latin typeface="等线" panose="02010600030101010101" pitchFamily="2" charset="-122"/>
                          <a:ea typeface="等线" panose="02010600030101010101" pitchFamily="2" charset="-122"/>
                        </a:rPr>
                        <a:t>935337159599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UJA1164TK</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UJA1164_demo_board.SchDoc</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UJA1164~8_demo_board.PcbDoc</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4675291"/>
                  </a:ext>
                </a:extLst>
              </a:tr>
              <a:tr h="370840">
                <a:tc>
                  <a:txBody>
                    <a:bodyPr/>
                    <a:lstStyle/>
                    <a:p>
                      <a:pPr algn="l" fontAlgn="ctr"/>
                      <a:r>
                        <a:rPr lang="en-US" sz="1600" b="0" i="0" u="none" strike="noStrike">
                          <a:solidFill>
                            <a:srgbClr val="000000"/>
                          </a:solidFill>
                          <a:effectLst/>
                          <a:latin typeface="等线" panose="02010600030101010101" pitchFamily="2" charset="-122"/>
                          <a:ea typeface="等线" panose="02010600030101010101" pitchFamily="2" charset="-122"/>
                        </a:rPr>
                        <a:t>OM14511/U1168FJP</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zh-CN" sz="1600" b="0" i="0" u="none" strike="noStrike" dirty="0">
                          <a:solidFill>
                            <a:srgbClr val="000000"/>
                          </a:solidFill>
                          <a:effectLst/>
                          <a:latin typeface="等线" panose="02010600030101010101" pitchFamily="2" charset="-122"/>
                          <a:ea typeface="等线" panose="02010600030101010101" pitchFamily="2" charset="-122"/>
                        </a:rPr>
                        <a:t>935337161599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UJA1168TK/FD</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UJA1167~8_demo_board.SchDoc</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3004137535"/>
                  </a:ext>
                </a:extLst>
              </a:tr>
              <a:tr h="370840">
                <a:tc>
                  <a:txBody>
                    <a:bodyPr/>
                    <a:lstStyle/>
                    <a:p>
                      <a:pPr algn="l" fontAlgn="ctr"/>
                      <a:r>
                        <a:rPr lang="en-US" sz="1600" b="0" i="0" u="none" strike="noStrike">
                          <a:solidFill>
                            <a:srgbClr val="000000"/>
                          </a:solidFill>
                          <a:effectLst/>
                          <a:latin typeface="等线" panose="02010600030101010101" pitchFamily="2" charset="-122"/>
                          <a:ea typeface="等线" panose="02010600030101010101" pitchFamily="2" charset="-122"/>
                        </a:rPr>
                        <a:t>OM14511/U1168VFJP</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zh-CN" sz="1600" b="0" i="0" u="none" strike="noStrike" dirty="0">
                          <a:solidFill>
                            <a:srgbClr val="000000"/>
                          </a:solidFill>
                          <a:effectLst/>
                          <a:latin typeface="等线" panose="02010600030101010101" pitchFamily="2" charset="-122"/>
                          <a:ea typeface="等线" panose="02010600030101010101" pitchFamily="2" charset="-122"/>
                        </a:rPr>
                        <a:t>935337162599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UJA1168TK/VX/FD</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3149197515"/>
                  </a:ext>
                </a:extLst>
              </a:tr>
            </a:tbl>
          </a:graphicData>
        </a:graphic>
      </p:graphicFrame>
    </p:spTree>
    <p:extLst>
      <p:ext uri="{BB962C8B-B14F-4D97-AF65-F5344CB8AC3E}">
        <p14:creationId xmlns:p14="http://schemas.microsoft.com/office/powerpoint/2010/main" val="3902382014"/>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D945F-A88A-4022-AEC1-EF1DE27C4F7F}"/>
              </a:ext>
            </a:extLst>
          </p:cNvPr>
          <p:cNvSpPr>
            <a:spLocks noGrp="1"/>
          </p:cNvSpPr>
          <p:nvPr>
            <p:ph type="title"/>
          </p:nvPr>
        </p:nvSpPr>
        <p:spPr/>
        <p:txBody>
          <a:bodyPr/>
          <a:lstStyle/>
          <a:p>
            <a:r>
              <a:rPr lang="en-US" altLang="zh-CN" dirty="0"/>
              <a:t>Board overview</a:t>
            </a:r>
            <a:endParaRPr lang="zh-CN" altLang="en-US" dirty="0"/>
          </a:p>
        </p:txBody>
      </p:sp>
      <p:sp>
        <p:nvSpPr>
          <p:cNvPr id="4" name="Rectangle 3">
            <a:extLst>
              <a:ext uri="{FF2B5EF4-FFF2-40B4-BE49-F238E27FC236}">
                <a16:creationId xmlns:a16="http://schemas.microsoft.com/office/drawing/2014/main" id="{93B312CE-CF56-4E81-837D-E48BA0FADB90}"/>
              </a:ext>
            </a:extLst>
          </p:cNvPr>
          <p:cNvSpPr/>
          <p:nvPr/>
        </p:nvSpPr>
        <p:spPr>
          <a:xfrm>
            <a:off x="1574800" y="1330960"/>
            <a:ext cx="3603157" cy="466724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5" name="Group 4">
            <a:extLst>
              <a:ext uri="{FF2B5EF4-FFF2-40B4-BE49-F238E27FC236}">
                <a16:creationId xmlns:a16="http://schemas.microsoft.com/office/drawing/2014/main" id="{CE62E7B2-9FE0-44EF-9898-7FBE2B84BAEA}"/>
              </a:ext>
            </a:extLst>
          </p:cNvPr>
          <p:cNvGrpSpPr/>
          <p:nvPr/>
        </p:nvGrpSpPr>
        <p:grpSpPr>
          <a:xfrm>
            <a:off x="2078088" y="1556554"/>
            <a:ext cx="1899920" cy="365760"/>
            <a:chOff x="1229384" y="1698794"/>
            <a:chExt cx="3657600" cy="731520"/>
          </a:xfrm>
        </p:grpSpPr>
        <p:sp>
          <p:nvSpPr>
            <p:cNvPr id="6" name="Rectangle 5">
              <a:extLst>
                <a:ext uri="{FF2B5EF4-FFF2-40B4-BE49-F238E27FC236}">
                  <a16:creationId xmlns:a16="http://schemas.microsoft.com/office/drawing/2014/main" id="{308289FB-1D45-4DA1-928C-12F9CD0804F6}"/>
                </a:ext>
              </a:extLst>
            </p:cNvPr>
            <p:cNvSpPr/>
            <p:nvPr/>
          </p:nvSpPr>
          <p:spPr>
            <a:xfrm>
              <a:off x="1229384" y="1698794"/>
              <a:ext cx="365760" cy="365760"/>
            </a:xfrm>
            <a:prstGeom prst="rect">
              <a:avLst/>
            </a:prstGeom>
            <a:solidFill>
              <a:srgbClr val="34AC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7" name="Rectangle 6">
              <a:extLst>
                <a:ext uri="{FF2B5EF4-FFF2-40B4-BE49-F238E27FC236}">
                  <a16:creationId xmlns:a16="http://schemas.microsoft.com/office/drawing/2014/main" id="{151C79EE-893B-4707-BB66-37555CA92CDE}"/>
                </a:ext>
              </a:extLst>
            </p:cNvPr>
            <p:cNvSpPr/>
            <p:nvPr/>
          </p:nvSpPr>
          <p:spPr>
            <a:xfrm>
              <a:off x="1229384" y="206455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8" name="Rectangle 7">
              <a:extLst>
                <a:ext uri="{FF2B5EF4-FFF2-40B4-BE49-F238E27FC236}">
                  <a16:creationId xmlns:a16="http://schemas.microsoft.com/office/drawing/2014/main" id="{50781410-71C3-4285-A58F-8F9EF5BF1419}"/>
                </a:ext>
              </a:extLst>
            </p:cNvPr>
            <p:cNvSpPr/>
            <p:nvPr/>
          </p:nvSpPr>
          <p:spPr>
            <a:xfrm>
              <a:off x="1595144" y="1698794"/>
              <a:ext cx="365760" cy="365760"/>
            </a:xfrm>
            <a:prstGeom prst="rect">
              <a:avLst/>
            </a:prstGeom>
            <a:solidFill>
              <a:srgbClr val="34AC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9" name="Rectangle 8">
              <a:extLst>
                <a:ext uri="{FF2B5EF4-FFF2-40B4-BE49-F238E27FC236}">
                  <a16:creationId xmlns:a16="http://schemas.microsoft.com/office/drawing/2014/main" id="{28CCC39F-83F7-4667-A0AF-45A4C1D1CE69}"/>
                </a:ext>
              </a:extLst>
            </p:cNvPr>
            <p:cNvSpPr/>
            <p:nvPr/>
          </p:nvSpPr>
          <p:spPr>
            <a:xfrm>
              <a:off x="1595144" y="206455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10" name="Rectangle 9">
              <a:extLst>
                <a:ext uri="{FF2B5EF4-FFF2-40B4-BE49-F238E27FC236}">
                  <a16:creationId xmlns:a16="http://schemas.microsoft.com/office/drawing/2014/main" id="{D0FFFBC3-432D-4A28-BCBB-77C054E00F5E}"/>
                </a:ext>
              </a:extLst>
            </p:cNvPr>
            <p:cNvSpPr/>
            <p:nvPr/>
          </p:nvSpPr>
          <p:spPr>
            <a:xfrm>
              <a:off x="1960904" y="169879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11" name="Rectangle 10">
              <a:extLst>
                <a:ext uri="{FF2B5EF4-FFF2-40B4-BE49-F238E27FC236}">
                  <a16:creationId xmlns:a16="http://schemas.microsoft.com/office/drawing/2014/main" id="{3EA8D21A-5EA9-40A7-9B45-18EB62CC81E6}"/>
                </a:ext>
              </a:extLst>
            </p:cNvPr>
            <p:cNvSpPr/>
            <p:nvPr/>
          </p:nvSpPr>
          <p:spPr>
            <a:xfrm>
              <a:off x="1960904" y="206455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12" name="Rectangle 11">
              <a:extLst>
                <a:ext uri="{FF2B5EF4-FFF2-40B4-BE49-F238E27FC236}">
                  <a16:creationId xmlns:a16="http://schemas.microsoft.com/office/drawing/2014/main" id="{D809F4B8-96B5-462E-834C-B4184C5E7866}"/>
                </a:ext>
              </a:extLst>
            </p:cNvPr>
            <p:cNvSpPr/>
            <p:nvPr/>
          </p:nvSpPr>
          <p:spPr>
            <a:xfrm>
              <a:off x="2326664" y="169879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13" name="Rectangle 12">
              <a:extLst>
                <a:ext uri="{FF2B5EF4-FFF2-40B4-BE49-F238E27FC236}">
                  <a16:creationId xmlns:a16="http://schemas.microsoft.com/office/drawing/2014/main" id="{8B5695CD-A490-443D-BB9A-23E64C8D9058}"/>
                </a:ext>
              </a:extLst>
            </p:cNvPr>
            <p:cNvSpPr/>
            <p:nvPr/>
          </p:nvSpPr>
          <p:spPr>
            <a:xfrm>
              <a:off x="2326664" y="2064554"/>
              <a:ext cx="365760" cy="36576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14" name="Rectangle 13">
              <a:extLst>
                <a:ext uri="{FF2B5EF4-FFF2-40B4-BE49-F238E27FC236}">
                  <a16:creationId xmlns:a16="http://schemas.microsoft.com/office/drawing/2014/main" id="{A06575B2-DB29-41CC-A753-85A150194016}"/>
                </a:ext>
              </a:extLst>
            </p:cNvPr>
            <p:cNvSpPr/>
            <p:nvPr/>
          </p:nvSpPr>
          <p:spPr>
            <a:xfrm>
              <a:off x="2692424" y="169879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15" name="Rectangle 14">
              <a:extLst>
                <a:ext uri="{FF2B5EF4-FFF2-40B4-BE49-F238E27FC236}">
                  <a16:creationId xmlns:a16="http://schemas.microsoft.com/office/drawing/2014/main" id="{E3FE6F0E-3877-42F4-9355-51F978E14F90}"/>
                </a:ext>
              </a:extLst>
            </p:cNvPr>
            <p:cNvSpPr/>
            <p:nvPr/>
          </p:nvSpPr>
          <p:spPr>
            <a:xfrm>
              <a:off x="2692424" y="2064554"/>
              <a:ext cx="365760" cy="365760"/>
            </a:xfrm>
            <a:prstGeom prst="rect">
              <a:avLst/>
            </a:prstGeom>
            <a:solidFill>
              <a:srgbClr val="34AC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16" name="Rectangle 15">
              <a:extLst>
                <a:ext uri="{FF2B5EF4-FFF2-40B4-BE49-F238E27FC236}">
                  <a16:creationId xmlns:a16="http://schemas.microsoft.com/office/drawing/2014/main" id="{2A8A7405-1EC3-4932-AA0F-F1D0DD735B26}"/>
                </a:ext>
              </a:extLst>
            </p:cNvPr>
            <p:cNvSpPr/>
            <p:nvPr/>
          </p:nvSpPr>
          <p:spPr>
            <a:xfrm>
              <a:off x="3058184" y="169879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17" name="Rectangle 16">
              <a:extLst>
                <a:ext uri="{FF2B5EF4-FFF2-40B4-BE49-F238E27FC236}">
                  <a16:creationId xmlns:a16="http://schemas.microsoft.com/office/drawing/2014/main" id="{0D40C78C-9DE3-4070-8BA8-CD07E2DA1C15}"/>
                </a:ext>
              </a:extLst>
            </p:cNvPr>
            <p:cNvSpPr/>
            <p:nvPr/>
          </p:nvSpPr>
          <p:spPr>
            <a:xfrm>
              <a:off x="3058184" y="2064554"/>
              <a:ext cx="365760" cy="365760"/>
            </a:xfrm>
            <a:prstGeom prst="rect">
              <a:avLst/>
            </a:prstGeom>
            <a:solidFill>
              <a:srgbClr val="34AC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18" name="Rectangle 17">
              <a:extLst>
                <a:ext uri="{FF2B5EF4-FFF2-40B4-BE49-F238E27FC236}">
                  <a16:creationId xmlns:a16="http://schemas.microsoft.com/office/drawing/2014/main" id="{CA414FE9-24A7-4C87-A7B7-A106DA3C1021}"/>
                </a:ext>
              </a:extLst>
            </p:cNvPr>
            <p:cNvSpPr/>
            <p:nvPr/>
          </p:nvSpPr>
          <p:spPr>
            <a:xfrm>
              <a:off x="3423944" y="169879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19" name="Rectangle 18">
              <a:extLst>
                <a:ext uri="{FF2B5EF4-FFF2-40B4-BE49-F238E27FC236}">
                  <a16:creationId xmlns:a16="http://schemas.microsoft.com/office/drawing/2014/main" id="{20F34DE6-700B-44DE-9C7F-1C427255148E}"/>
                </a:ext>
              </a:extLst>
            </p:cNvPr>
            <p:cNvSpPr/>
            <p:nvPr/>
          </p:nvSpPr>
          <p:spPr>
            <a:xfrm>
              <a:off x="3423944" y="2064554"/>
              <a:ext cx="365760" cy="365760"/>
            </a:xfrm>
            <a:prstGeom prst="rect">
              <a:avLst/>
            </a:prstGeom>
            <a:solidFill>
              <a:srgbClr val="34AC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20" name="Rectangle 19">
              <a:extLst>
                <a:ext uri="{FF2B5EF4-FFF2-40B4-BE49-F238E27FC236}">
                  <a16:creationId xmlns:a16="http://schemas.microsoft.com/office/drawing/2014/main" id="{B2FE8A91-37C7-4706-A8B5-3F238E307849}"/>
                </a:ext>
              </a:extLst>
            </p:cNvPr>
            <p:cNvSpPr/>
            <p:nvPr/>
          </p:nvSpPr>
          <p:spPr>
            <a:xfrm>
              <a:off x="3789704" y="169879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21" name="Rectangle 20">
              <a:extLst>
                <a:ext uri="{FF2B5EF4-FFF2-40B4-BE49-F238E27FC236}">
                  <a16:creationId xmlns:a16="http://schemas.microsoft.com/office/drawing/2014/main" id="{74704E20-24DA-41E9-A516-EF69D53955FC}"/>
                </a:ext>
              </a:extLst>
            </p:cNvPr>
            <p:cNvSpPr/>
            <p:nvPr/>
          </p:nvSpPr>
          <p:spPr>
            <a:xfrm>
              <a:off x="3789704" y="2064554"/>
              <a:ext cx="365760" cy="365760"/>
            </a:xfrm>
            <a:prstGeom prst="rect">
              <a:avLst/>
            </a:prstGeom>
            <a:solidFill>
              <a:srgbClr val="34AC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22" name="Rectangle 21">
              <a:extLst>
                <a:ext uri="{FF2B5EF4-FFF2-40B4-BE49-F238E27FC236}">
                  <a16:creationId xmlns:a16="http://schemas.microsoft.com/office/drawing/2014/main" id="{73FFC7C9-10E7-4B5D-928B-81391CD5CBCF}"/>
                </a:ext>
              </a:extLst>
            </p:cNvPr>
            <p:cNvSpPr/>
            <p:nvPr/>
          </p:nvSpPr>
          <p:spPr>
            <a:xfrm>
              <a:off x="4155464" y="169879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23" name="Rectangle 22">
              <a:extLst>
                <a:ext uri="{FF2B5EF4-FFF2-40B4-BE49-F238E27FC236}">
                  <a16:creationId xmlns:a16="http://schemas.microsoft.com/office/drawing/2014/main" id="{EF19FB1D-DD5C-481F-BADF-48F9980FA633}"/>
                </a:ext>
              </a:extLst>
            </p:cNvPr>
            <p:cNvSpPr/>
            <p:nvPr/>
          </p:nvSpPr>
          <p:spPr>
            <a:xfrm>
              <a:off x="4155464" y="206455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24" name="Rectangle 23">
              <a:extLst>
                <a:ext uri="{FF2B5EF4-FFF2-40B4-BE49-F238E27FC236}">
                  <a16:creationId xmlns:a16="http://schemas.microsoft.com/office/drawing/2014/main" id="{9BB7AB3D-44DC-464D-90F2-A94EC2E9EB8A}"/>
                </a:ext>
              </a:extLst>
            </p:cNvPr>
            <p:cNvSpPr/>
            <p:nvPr/>
          </p:nvSpPr>
          <p:spPr>
            <a:xfrm>
              <a:off x="4521224" y="169879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25" name="Rectangle 24">
              <a:extLst>
                <a:ext uri="{FF2B5EF4-FFF2-40B4-BE49-F238E27FC236}">
                  <a16:creationId xmlns:a16="http://schemas.microsoft.com/office/drawing/2014/main" id="{60D36887-7BCA-44DC-9934-3939A298E295}"/>
                </a:ext>
              </a:extLst>
            </p:cNvPr>
            <p:cNvSpPr/>
            <p:nvPr/>
          </p:nvSpPr>
          <p:spPr>
            <a:xfrm>
              <a:off x="4521224" y="2064554"/>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grpSp>
      <p:grpSp>
        <p:nvGrpSpPr>
          <p:cNvPr id="26" name="Group 25">
            <a:extLst>
              <a:ext uri="{FF2B5EF4-FFF2-40B4-BE49-F238E27FC236}">
                <a16:creationId xmlns:a16="http://schemas.microsoft.com/office/drawing/2014/main" id="{40891AB1-2213-45BB-A206-447F386D2B40}"/>
              </a:ext>
            </a:extLst>
          </p:cNvPr>
          <p:cNvGrpSpPr/>
          <p:nvPr/>
        </p:nvGrpSpPr>
        <p:grpSpPr>
          <a:xfrm>
            <a:off x="2860425" y="5498168"/>
            <a:ext cx="1625576" cy="377994"/>
            <a:chOff x="2875304" y="4793446"/>
            <a:chExt cx="2926080" cy="731520"/>
          </a:xfrm>
        </p:grpSpPr>
        <p:sp>
          <p:nvSpPr>
            <p:cNvPr id="27" name="Rectangle 26">
              <a:extLst>
                <a:ext uri="{FF2B5EF4-FFF2-40B4-BE49-F238E27FC236}">
                  <a16:creationId xmlns:a16="http://schemas.microsoft.com/office/drawing/2014/main" id="{86377282-E77D-491F-9871-E2426798CA59}"/>
                </a:ext>
              </a:extLst>
            </p:cNvPr>
            <p:cNvSpPr/>
            <p:nvPr/>
          </p:nvSpPr>
          <p:spPr>
            <a:xfrm>
              <a:off x="2875304" y="479344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28" name="Rectangle 27">
              <a:extLst>
                <a:ext uri="{FF2B5EF4-FFF2-40B4-BE49-F238E27FC236}">
                  <a16:creationId xmlns:a16="http://schemas.microsoft.com/office/drawing/2014/main" id="{0CA56DEC-58D7-463A-8FBD-43C81460E000}"/>
                </a:ext>
              </a:extLst>
            </p:cNvPr>
            <p:cNvSpPr/>
            <p:nvPr/>
          </p:nvSpPr>
          <p:spPr>
            <a:xfrm>
              <a:off x="2875304" y="515920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29" name="Rectangle 28">
              <a:extLst>
                <a:ext uri="{FF2B5EF4-FFF2-40B4-BE49-F238E27FC236}">
                  <a16:creationId xmlns:a16="http://schemas.microsoft.com/office/drawing/2014/main" id="{0C356180-A3CB-4BE4-A4B5-4DCA5E3A7550}"/>
                </a:ext>
              </a:extLst>
            </p:cNvPr>
            <p:cNvSpPr/>
            <p:nvPr/>
          </p:nvSpPr>
          <p:spPr>
            <a:xfrm>
              <a:off x="3241064" y="4793446"/>
              <a:ext cx="365760" cy="36576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30" name="Rectangle 29">
              <a:extLst>
                <a:ext uri="{FF2B5EF4-FFF2-40B4-BE49-F238E27FC236}">
                  <a16:creationId xmlns:a16="http://schemas.microsoft.com/office/drawing/2014/main" id="{013A0D54-BD37-46FA-A0BA-9C24D0334D24}"/>
                </a:ext>
              </a:extLst>
            </p:cNvPr>
            <p:cNvSpPr/>
            <p:nvPr/>
          </p:nvSpPr>
          <p:spPr>
            <a:xfrm>
              <a:off x="3241064" y="515920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31" name="Rectangle 30">
              <a:extLst>
                <a:ext uri="{FF2B5EF4-FFF2-40B4-BE49-F238E27FC236}">
                  <a16:creationId xmlns:a16="http://schemas.microsoft.com/office/drawing/2014/main" id="{CA4B32E9-631A-4747-90E4-D1B059B20089}"/>
                </a:ext>
              </a:extLst>
            </p:cNvPr>
            <p:cNvSpPr/>
            <p:nvPr/>
          </p:nvSpPr>
          <p:spPr>
            <a:xfrm>
              <a:off x="3606824" y="4793446"/>
              <a:ext cx="365760" cy="365760"/>
            </a:xfrm>
            <a:prstGeom prst="rect">
              <a:avLst/>
            </a:prstGeom>
            <a:solidFill>
              <a:srgbClr val="34ACD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32" name="Rectangle 31">
              <a:extLst>
                <a:ext uri="{FF2B5EF4-FFF2-40B4-BE49-F238E27FC236}">
                  <a16:creationId xmlns:a16="http://schemas.microsoft.com/office/drawing/2014/main" id="{022578CB-E2FD-4AC3-85D6-9019FE68434E}"/>
                </a:ext>
              </a:extLst>
            </p:cNvPr>
            <p:cNvSpPr/>
            <p:nvPr/>
          </p:nvSpPr>
          <p:spPr>
            <a:xfrm>
              <a:off x="3606824" y="515920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33" name="Rectangle 32">
              <a:extLst>
                <a:ext uri="{FF2B5EF4-FFF2-40B4-BE49-F238E27FC236}">
                  <a16:creationId xmlns:a16="http://schemas.microsoft.com/office/drawing/2014/main" id="{0EA48814-0EDD-460B-8B05-0E66A1F92278}"/>
                </a:ext>
              </a:extLst>
            </p:cNvPr>
            <p:cNvSpPr/>
            <p:nvPr/>
          </p:nvSpPr>
          <p:spPr>
            <a:xfrm>
              <a:off x="3972584" y="479344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34" name="Rectangle 33">
              <a:extLst>
                <a:ext uri="{FF2B5EF4-FFF2-40B4-BE49-F238E27FC236}">
                  <a16:creationId xmlns:a16="http://schemas.microsoft.com/office/drawing/2014/main" id="{835788E1-660D-446E-895A-253686C6CDD3}"/>
                </a:ext>
              </a:extLst>
            </p:cNvPr>
            <p:cNvSpPr/>
            <p:nvPr/>
          </p:nvSpPr>
          <p:spPr>
            <a:xfrm>
              <a:off x="3972584" y="515920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35" name="Rectangle 34">
              <a:extLst>
                <a:ext uri="{FF2B5EF4-FFF2-40B4-BE49-F238E27FC236}">
                  <a16:creationId xmlns:a16="http://schemas.microsoft.com/office/drawing/2014/main" id="{7D2DE47D-34C2-42C7-A8E0-11EE1B517D8F}"/>
                </a:ext>
              </a:extLst>
            </p:cNvPr>
            <p:cNvSpPr/>
            <p:nvPr/>
          </p:nvSpPr>
          <p:spPr>
            <a:xfrm>
              <a:off x="4338344" y="4793446"/>
              <a:ext cx="365760" cy="36576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36" name="Rectangle 35">
              <a:extLst>
                <a:ext uri="{FF2B5EF4-FFF2-40B4-BE49-F238E27FC236}">
                  <a16:creationId xmlns:a16="http://schemas.microsoft.com/office/drawing/2014/main" id="{3920538B-A8DC-41DF-957B-890EA5D96634}"/>
                </a:ext>
              </a:extLst>
            </p:cNvPr>
            <p:cNvSpPr/>
            <p:nvPr/>
          </p:nvSpPr>
          <p:spPr>
            <a:xfrm>
              <a:off x="4338344" y="515920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37" name="Rectangle 36">
              <a:extLst>
                <a:ext uri="{FF2B5EF4-FFF2-40B4-BE49-F238E27FC236}">
                  <a16:creationId xmlns:a16="http://schemas.microsoft.com/office/drawing/2014/main" id="{9E217F02-DC0C-40F6-A0A9-5506123FF126}"/>
                </a:ext>
              </a:extLst>
            </p:cNvPr>
            <p:cNvSpPr/>
            <p:nvPr/>
          </p:nvSpPr>
          <p:spPr>
            <a:xfrm>
              <a:off x="4704104" y="4793446"/>
              <a:ext cx="365760" cy="36576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38" name="Rectangle 37">
              <a:extLst>
                <a:ext uri="{FF2B5EF4-FFF2-40B4-BE49-F238E27FC236}">
                  <a16:creationId xmlns:a16="http://schemas.microsoft.com/office/drawing/2014/main" id="{FCEE4C81-F4CF-4AD4-9056-083410CC230F}"/>
                </a:ext>
              </a:extLst>
            </p:cNvPr>
            <p:cNvSpPr/>
            <p:nvPr/>
          </p:nvSpPr>
          <p:spPr>
            <a:xfrm>
              <a:off x="4704104" y="515920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39" name="Rectangle 38">
              <a:extLst>
                <a:ext uri="{FF2B5EF4-FFF2-40B4-BE49-F238E27FC236}">
                  <a16:creationId xmlns:a16="http://schemas.microsoft.com/office/drawing/2014/main" id="{DD28A6DF-E1F4-4C28-B1EE-4C6401D1E99F}"/>
                </a:ext>
              </a:extLst>
            </p:cNvPr>
            <p:cNvSpPr/>
            <p:nvPr/>
          </p:nvSpPr>
          <p:spPr>
            <a:xfrm>
              <a:off x="5069864" y="4793446"/>
              <a:ext cx="365760" cy="36576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40" name="Rectangle 39">
              <a:extLst>
                <a:ext uri="{FF2B5EF4-FFF2-40B4-BE49-F238E27FC236}">
                  <a16:creationId xmlns:a16="http://schemas.microsoft.com/office/drawing/2014/main" id="{E5108F28-2640-4962-B913-D8F48AB6D433}"/>
                </a:ext>
              </a:extLst>
            </p:cNvPr>
            <p:cNvSpPr/>
            <p:nvPr/>
          </p:nvSpPr>
          <p:spPr>
            <a:xfrm>
              <a:off x="5069864" y="515920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41" name="Rectangle 40">
              <a:extLst>
                <a:ext uri="{FF2B5EF4-FFF2-40B4-BE49-F238E27FC236}">
                  <a16:creationId xmlns:a16="http://schemas.microsoft.com/office/drawing/2014/main" id="{DD80306A-1FF5-4628-91A5-9D901200E8C2}"/>
                </a:ext>
              </a:extLst>
            </p:cNvPr>
            <p:cNvSpPr/>
            <p:nvPr/>
          </p:nvSpPr>
          <p:spPr>
            <a:xfrm>
              <a:off x="5435624" y="479344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sp>
          <p:nvSpPr>
            <p:cNvPr id="42" name="Rectangle 41">
              <a:extLst>
                <a:ext uri="{FF2B5EF4-FFF2-40B4-BE49-F238E27FC236}">
                  <a16:creationId xmlns:a16="http://schemas.microsoft.com/office/drawing/2014/main" id="{DA0FFDFE-5A2C-46ED-9803-B64A39BC5E66}"/>
                </a:ext>
              </a:extLst>
            </p:cNvPr>
            <p:cNvSpPr/>
            <p:nvPr/>
          </p:nvSpPr>
          <p:spPr>
            <a:xfrm>
              <a:off x="5435624" y="5159206"/>
              <a:ext cx="36576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endParaRPr>
            </a:p>
          </p:txBody>
        </p:sp>
      </p:grpSp>
      <p:grpSp>
        <p:nvGrpSpPr>
          <p:cNvPr id="60" name="Group 59">
            <a:extLst>
              <a:ext uri="{FF2B5EF4-FFF2-40B4-BE49-F238E27FC236}">
                <a16:creationId xmlns:a16="http://schemas.microsoft.com/office/drawing/2014/main" id="{9554C310-1E12-482F-BAC2-1082B84E2DDA}"/>
              </a:ext>
            </a:extLst>
          </p:cNvPr>
          <p:cNvGrpSpPr/>
          <p:nvPr/>
        </p:nvGrpSpPr>
        <p:grpSpPr>
          <a:xfrm>
            <a:off x="4850467" y="2601870"/>
            <a:ext cx="182880" cy="1973580"/>
            <a:chOff x="5099050" y="2601870"/>
            <a:chExt cx="182880" cy="1973580"/>
          </a:xfrm>
        </p:grpSpPr>
        <p:sp>
          <p:nvSpPr>
            <p:cNvPr id="45" name="Rectangle 44">
              <a:extLst>
                <a:ext uri="{FF2B5EF4-FFF2-40B4-BE49-F238E27FC236}">
                  <a16:creationId xmlns:a16="http://schemas.microsoft.com/office/drawing/2014/main" id="{45FCDB8C-C5A6-4261-BB41-3C0D8CDC132F}"/>
                </a:ext>
              </a:extLst>
            </p:cNvPr>
            <p:cNvSpPr/>
            <p:nvPr/>
          </p:nvSpPr>
          <p:spPr>
            <a:xfrm>
              <a:off x="5099050" y="2780940"/>
              <a:ext cx="18288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Rectangle 46">
              <a:extLst>
                <a:ext uri="{FF2B5EF4-FFF2-40B4-BE49-F238E27FC236}">
                  <a16:creationId xmlns:a16="http://schemas.microsoft.com/office/drawing/2014/main" id="{0D9B168D-05BE-41B6-ADB2-6473633C7E3F}"/>
                </a:ext>
              </a:extLst>
            </p:cNvPr>
            <p:cNvSpPr/>
            <p:nvPr/>
          </p:nvSpPr>
          <p:spPr>
            <a:xfrm>
              <a:off x="5099050" y="2601870"/>
              <a:ext cx="18288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Rectangle 47">
              <a:extLst>
                <a:ext uri="{FF2B5EF4-FFF2-40B4-BE49-F238E27FC236}">
                  <a16:creationId xmlns:a16="http://schemas.microsoft.com/office/drawing/2014/main" id="{7CA8061E-6326-4D42-A367-3513D95F9412}"/>
                </a:ext>
              </a:extLst>
            </p:cNvPr>
            <p:cNvSpPr/>
            <p:nvPr/>
          </p:nvSpPr>
          <p:spPr>
            <a:xfrm>
              <a:off x="5099050" y="3139080"/>
              <a:ext cx="18288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Rectangle 48">
              <a:extLst>
                <a:ext uri="{FF2B5EF4-FFF2-40B4-BE49-F238E27FC236}">
                  <a16:creationId xmlns:a16="http://schemas.microsoft.com/office/drawing/2014/main" id="{DDF0A6F4-5EDF-4B30-9A6A-E6628A466295}"/>
                </a:ext>
              </a:extLst>
            </p:cNvPr>
            <p:cNvSpPr/>
            <p:nvPr/>
          </p:nvSpPr>
          <p:spPr>
            <a:xfrm>
              <a:off x="5099050" y="2960010"/>
              <a:ext cx="18288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Rectangle 49">
              <a:extLst>
                <a:ext uri="{FF2B5EF4-FFF2-40B4-BE49-F238E27FC236}">
                  <a16:creationId xmlns:a16="http://schemas.microsoft.com/office/drawing/2014/main" id="{696EC15C-DBBC-4BF6-8E36-BA65470DA059}"/>
                </a:ext>
              </a:extLst>
            </p:cNvPr>
            <p:cNvSpPr/>
            <p:nvPr/>
          </p:nvSpPr>
          <p:spPr>
            <a:xfrm>
              <a:off x="5099050" y="3497220"/>
              <a:ext cx="18288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Rectangle 50">
              <a:extLst>
                <a:ext uri="{FF2B5EF4-FFF2-40B4-BE49-F238E27FC236}">
                  <a16:creationId xmlns:a16="http://schemas.microsoft.com/office/drawing/2014/main" id="{A0A82A22-E9C2-4F91-BA1C-A739AB5D614A}"/>
                </a:ext>
              </a:extLst>
            </p:cNvPr>
            <p:cNvSpPr/>
            <p:nvPr/>
          </p:nvSpPr>
          <p:spPr>
            <a:xfrm>
              <a:off x="5099050" y="3318150"/>
              <a:ext cx="18288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Rectangle 51">
              <a:extLst>
                <a:ext uri="{FF2B5EF4-FFF2-40B4-BE49-F238E27FC236}">
                  <a16:creationId xmlns:a16="http://schemas.microsoft.com/office/drawing/2014/main" id="{D2F737AD-4137-4AFE-AF04-838822EF3163}"/>
                </a:ext>
              </a:extLst>
            </p:cNvPr>
            <p:cNvSpPr/>
            <p:nvPr/>
          </p:nvSpPr>
          <p:spPr>
            <a:xfrm>
              <a:off x="5099050" y="3855360"/>
              <a:ext cx="18288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Rectangle 52">
              <a:extLst>
                <a:ext uri="{FF2B5EF4-FFF2-40B4-BE49-F238E27FC236}">
                  <a16:creationId xmlns:a16="http://schemas.microsoft.com/office/drawing/2014/main" id="{27E84520-662D-4211-842F-69DDF87EF079}"/>
                </a:ext>
              </a:extLst>
            </p:cNvPr>
            <p:cNvSpPr/>
            <p:nvPr/>
          </p:nvSpPr>
          <p:spPr>
            <a:xfrm>
              <a:off x="5099050" y="3676290"/>
              <a:ext cx="18288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Rectangle 53">
              <a:extLst>
                <a:ext uri="{FF2B5EF4-FFF2-40B4-BE49-F238E27FC236}">
                  <a16:creationId xmlns:a16="http://schemas.microsoft.com/office/drawing/2014/main" id="{913AEB12-3A2C-4750-AA0C-0A20B9AA4566}"/>
                </a:ext>
              </a:extLst>
            </p:cNvPr>
            <p:cNvSpPr/>
            <p:nvPr/>
          </p:nvSpPr>
          <p:spPr>
            <a:xfrm>
              <a:off x="5099050" y="4213500"/>
              <a:ext cx="18288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Rectangle 54">
              <a:extLst>
                <a:ext uri="{FF2B5EF4-FFF2-40B4-BE49-F238E27FC236}">
                  <a16:creationId xmlns:a16="http://schemas.microsoft.com/office/drawing/2014/main" id="{6DF10723-6151-4EB1-9344-5641DE57EFC5}"/>
                </a:ext>
              </a:extLst>
            </p:cNvPr>
            <p:cNvSpPr/>
            <p:nvPr/>
          </p:nvSpPr>
          <p:spPr>
            <a:xfrm>
              <a:off x="5099050" y="4034430"/>
              <a:ext cx="18288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Rectangle 56">
              <a:extLst>
                <a:ext uri="{FF2B5EF4-FFF2-40B4-BE49-F238E27FC236}">
                  <a16:creationId xmlns:a16="http://schemas.microsoft.com/office/drawing/2014/main" id="{A3A359E8-1AE2-46D3-99DD-9D59409EB861}"/>
                </a:ext>
              </a:extLst>
            </p:cNvPr>
            <p:cNvSpPr/>
            <p:nvPr/>
          </p:nvSpPr>
          <p:spPr>
            <a:xfrm>
              <a:off x="5099050" y="4392570"/>
              <a:ext cx="18288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8" name="Rectangle 57">
            <a:extLst>
              <a:ext uri="{FF2B5EF4-FFF2-40B4-BE49-F238E27FC236}">
                <a16:creationId xmlns:a16="http://schemas.microsoft.com/office/drawing/2014/main" id="{B2E44B41-9DBD-4495-948B-1D49651FC7F0}"/>
              </a:ext>
            </a:extLst>
          </p:cNvPr>
          <p:cNvSpPr/>
          <p:nvPr/>
        </p:nvSpPr>
        <p:spPr>
          <a:xfrm>
            <a:off x="1660175" y="4474664"/>
            <a:ext cx="18288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Rectangle 58">
            <a:extLst>
              <a:ext uri="{FF2B5EF4-FFF2-40B4-BE49-F238E27FC236}">
                <a16:creationId xmlns:a16="http://schemas.microsoft.com/office/drawing/2014/main" id="{9E005463-3E31-4C24-BFE3-64AADDEAFC33}"/>
              </a:ext>
            </a:extLst>
          </p:cNvPr>
          <p:cNvSpPr/>
          <p:nvPr/>
        </p:nvSpPr>
        <p:spPr>
          <a:xfrm>
            <a:off x="1660175" y="4295594"/>
            <a:ext cx="18288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Rectangle 60">
            <a:extLst>
              <a:ext uri="{FF2B5EF4-FFF2-40B4-BE49-F238E27FC236}">
                <a16:creationId xmlns:a16="http://schemas.microsoft.com/office/drawing/2014/main" id="{AB3694EA-6FA2-454B-9DA1-95AE9C0025DB}"/>
              </a:ext>
            </a:extLst>
          </p:cNvPr>
          <p:cNvSpPr/>
          <p:nvPr/>
        </p:nvSpPr>
        <p:spPr>
          <a:xfrm>
            <a:off x="3191625" y="3390727"/>
            <a:ext cx="278376" cy="37700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TextBox 61">
            <a:extLst>
              <a:ext uri="{FF2B5EF4-FFF2-40B4-BE49-F238E27FC236}">
                <a16:creationId xmlns:a16="http://schemas.microsoft.com/office/drawing/2014/main" id="{47796EB5-E6CB-4292-A230-3235D59C88B2}"/>
              </a:ext>
            </a:extLst>
          </p:cNvPr>
          <p:cNvSpPr txBox="1"/>
          <p:nvPr/>
        </p:nvSpPr>
        <p:spPr>
          <a:xfrm>
            <a:off x="661140" y="4132501"/>
            <a:ext cx="914400" cy="914400"/>
          </a:xfrm>
          <a:prstGeom prst="rect">
            <a:avLst/>
          </a:prstGeom>
          <a:noFill/>
        </p:spPr>
        <p:txBody>
          <a:bodyPr wrap="none" lIns="91440" tIns="45720" rIns="91440" rtlCol="0" anchor="t">
            <a:noAutofit/>
          </a:bodyPr>
          <a:lstStyle/>
          <a:p>
            <a:r>
              <a:rPr lang="en-US" altLang="zh-CN" sz="2200" dirty="0">
                <a:solidFill>
                  <a:schemeClr val="tx1"/>
                </a:solidFill>
              </a:rPr>
              <a:t>BAT</a:t>
            </a:r>
          </a:p>
          <a:p>
            <a:r>
              <a:rPr lang="en-US" altLang="zh-CN" sz="2200" dirty="0"/>
              <a:t>GND</a:t>
            </a:r>
            <a:endParaRPr lang="zh-CN" altLang="en-US" sz="2200" dirty="0" err="1">
              <a:solidFill>
                <a:schemeClr val="tx1"/>
              </a:solidFill>
            </a:endParaRPr>
          </a:p>
        </p:txBody>
      </p:sp>
      <p:sp>
        <p:nvSpPr>
          <p:cNvPr id="63" name="TextBox 62">
            <a:extLst>
              <a:ext uri="{FF2B5EF4-FFF2-40B4-BE49-F238E27FC236}">
                <a16:creationId xmlns:a16="http://schemas.microsoft.com/office/drawing/2014/main" id="{8942B857-8105-4876-A306-CE46374540B2}"/>
              </a:ext>
            </a:extLst>
          </p:cNvPr>
          <p:cNvSpPr txBox="1"/>
          <p:nvPr/>
        </p:nvSpPr>
        <p:spPr>
          <a:xfrm>
            <a:off x="610212" y="2274531"/>
            <a:ext cx="914400" cy="914400"/>
          </a:xfrm>
          <a:prstGeom prst="rect">
            <a:avLst/>
          </a:prstGeom>
          <a:noFill/>
        </p:spPr>
        <p:txBody>
          <a:bodyPr wrap="none" lIns="91440" tIns="45720" rIns="91440" rtlCol="0" anchor="t">
            <a:noAutofit/>
          </a:bodyPr>
          <a:lstStyle/>
          <a:p>
            <a:r>
              <a:rPr lang="en-US" altLang="zh-CN" sz="2200" dirty="0">
                <a:solidFill>
                  <a:schemeClr val="tx1"/>
                </a:solidFill>
              </a:rPr>
              <a:t>CANH</a:t>
            </a:r>
          </a:p>
          <a:p>
            <a:r>
              <a:rPr lang="en-US" altLang="zh-CN" sz="2200" dirty="0"/>
              <a:t>CANL</a:t>
            </a:r>
            <a:endParaRPr lang="zh-CN" altLang="en-US" sz="2200" dirty="0" err="1">
              <a:solidFill>
                <a:schemeClr val="tx1"/>
              </a:solidFill>
            </a:endParaRPr>
          </a:p>
        </p:txBody>
      </p:sp>
      <p:sp>
        <p:nvSpPr>
          <p:cNvPr id="64" name="TextBox 63">
            <a:extLst>
              <a:ext uri="{FF2B5EF4-FFF2-40B4-BE49-F238E27FC236}">
                <a16:creationId xmlns:a16="http://schemas.microsoft.com/office/drawing/2014/main" id="{8C309D9D-73CC-43D9-8908-BCBA054AD16C}"/>
              </a:ext>
            </a:extLst>
          </p:cNvPr>
          <p:cNvSpPr txBox="1"/>
          <p:nvPr/>
        </p:nvSpPr>
        <p:spPr>
          <a:xfrm>
            <a:off x="2303654" y="913279"/>
            <a:ext cx="1519936" cy="557477"/>
          </a:xfrm>
          <a:prstGeom prst="rect">
            <a:avLst/>
          </a:prstGeom>
          <a:noFill/>
        </p:spPr>
        <p:txBody>
          <a:bodyPr wrap="none" lIns="91440" tIns="45720" rIns="91440" rtlCol="0" anchor="t">
            <a:noAutofit/>
          </a:bodyPr>
          <a:lstStyle/>
          <a:p>
            <a:r>
              <a:rPr lang="en-US" altLang="zh-CN" sz="2200" dirty="0">
                <a:solidFill>
                  <a:schemeClr val="tx1"/>
                </a:solidFill>
              </a:rPr>
              <a:t>Arduino J2</a:t>
            </a:r>
            <a:endParaRPr lang="zh-CN" altLang="en-US" sz="2200" dirty="0" err="1">
              <a:solidFill>
                <a:schemeClr val="tx1"/>
              </a:solidFill>
            </a:endParaRPr>
          </a:p>
        </p:txBody>
      </p:sp>
      <p:sp>
        <p:nvSpPr>
          <p:cNvPr id="65" name="TextBox 64">
            <a:extLst>
              <a:ext uri="{FF2B5EF4-FFF2-40B4-BE49-F238E27FC236}">
                <a16:creationId xmlns:a16="http://schemas.microsoft.com/office/drawing/2014/main" id="{FD3D836B-A05A-420A-93CD-1FF82606EBA0}"/>
              </a:ext>
            </a:extLst>
          </p:cNvPr>
          <p:cNvSpPr txBox="1"/>
          <p:nvPr/>
        </p:nvSpPr>
        <p:spPr>
          <a:xfrm>
            <a:off x="2886530" y="5987874"/>
            <a:ext cx="1519936" cy="557477"/>
          </a:xfrm>
          <a:prstGeom prst="rect">
            <a:avLst/>
          </a:prstGeom>
          <a:noFill/>
        </p:spPr>
        <p:txBody>
          <a:bodyPr wrap="none" lIns="91440" tIns="45720" rIns="91440" rtlCol="0" anchor="t">
            <a:noAutofit/>
          </a:bodyPr>
          <a:lstStyle/>
          <a:p>
            <a:r>
              <a:rPr lang="en-US" altLang="zh-CN" sz="2200" dirty="0">
                <a:solidFill>
                  <a:schemeClr val="tx1"/>
                </a:solidFill>
              </a:rPr>
              <a:t>Arduino J3</a:t>
            </a:r>
            <a:endParaRPr lang="zh-CN" altLang="en-US" sz="2200" dirty="0" err="1">
              <a:solidFill>
                <a:schemeClr val="tx1"/>
              </a:solidFill>
            </a:endParaRPr>
          </a:p>
        </p:txBody>
      </p:sp>
      <p:sp>
        <p:nvSpPr>
          <p:cNvPr id="66" name="TextBox 65">
            <a:extLst>
              <a:ext uri="{FF2B5EF4-FFF2-40B4-BE49-F238E27FC236}">
                <a16:creationId xmlns:a16="http://schemas.microsoft.com/office/drawing/2014/main" id="{16351BD1-D22A-465B-A20B-7097E364D5D4}"/>
              </a:ext>
            </a:extLst>
          </p:cNvPr>
          <p:cNvSpPr txBox="1"/>
          <p:nvPr/>
        </p:nvSpPr>
        <p:spPr>
          <a:xfrm>
            <a:off x="5202618" y="2977155"/>
            <a:ext cx="1458871" cy="1261110"/>
          </a:xfrm>
          <a:prstGeom prst="rect">
            <a:avLst/>
          </a:prstGeom>
          <a:noFill/>
        </p:spPr>
        <p:txBody>
          <a:bodyPr wrap="square" lIns="91440" tIns="45720" rIns="91440" rtlCol="0" anchor="t">
            <a:noAutofit/>
          </a:bodyPr>
          <a:lstStyle/>
          <a:p>
            <a:r>
              <a:rPr lang="en-US" altLang="zh-CN" sz="2200" dirty="0">
                <a:solidFill>
                  <a:schemeClr val="tx1"/>
                </a:solidFill>
              </a:rPr>
              <a:t>Customer connector (DNP)</a:t>
            </a:r>
          </a:p>
          <a:p>
            <a:endParaRPr lang="zh-CN" altLang="en-US" sz="2200" dirty="0" err="1">
              <a:solidFill>
                <a:schemeClr val="tx1"/>
              </a:solidFill>
            </a:endParaRPr>
          </a:p>
        </p:txBody>
      </p:sp>
      <p:sp>
        <p:nvSpPr>
          <p:cNvPr id="67" name="Rectangle 66">
            <a:extLst>
              <a:ext uri="{FF2B5EF4-FFF2-40B4-BE49-F238E27FC236}">
                <a16:creationId xmlns:a16="http://schemas.microsoft.com/office/drawing/2014/main" id="{EF959088-8D33-42C2-8952-6A59B8432EA7}"/>
              </a:ext>
            </a:extLst>
          </p:cNvPr>
          <p:cNvSpPr/>
          <p:nvPr/>
        </p:nvSpPr>
        <p:spPr>
          <a:xfrm>
            <a:off x="1688286" y="2629586"/>
            <a:ext cx="18288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Rectangle 67">
            <a:extLst>
              <a:ext uri="{FF2B5EF4-FFF2-40B4-BE49-F238E27FC236}">
                <a16:creationId xmlns:a16="http://schemas.microsoft.com/office/drawing/2014/main" id="{C461A330-697A-4789-820D-94942B432332}"/>
              </a:ext>
            </a:extLst>
          </p:cNvPr>
          <p:cNvSpPr/>
          <p:nvPr/>
        </p:nvSpPr>
        <p:spPr>
          <a:xfrm>
            <a:off x="1688286" y="2450516"/>
            <a:ext cx="18288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1" name="Group 70">
            <a:extLst>
              <a:ext uri="{FF2B5EF4-FFF2-40B4-BE49-F238E27FC236}">
                <a16:creationId xmlns:a16="http://schemas.microsoft.com/office/drawing/2014/main" id="{CBEFB77F-A046-48E7-A25D-0DE1E1E2C16E}"/>
              </a:ext>
            </a:extLst>
          </p:cNvPr>
          <p:cNvGrpSpPr/>
          <p:nvPr/>
        </p:nvGrpSpPr>
        <p:grpSpPr>
          <a:xfrm>
            <a:off x="1660175" y="5221024"/>
            <a:ext cx="726454" cy="700504"/>
            <a:chOff x="8005781" y="4170574"/>
            <a:chExt cx="726454" cy="700504"/>
          </a:xfrm>
        </p:grpSpPr>
        <p:sp>
          <p:nvSpPr>
            <p:cNvPr id="46" name="Rectangle 45">
              <a:extLst>
                <a:ext uri="{FF2B5EF4-FFF2-40B4-BE49-F238E27FC236}">
                  <a16:creationId xmlns:a16="http://schemas.microsoft.com/office/drawing/2014/main" id="{D47A9CED-DB3D-4BFB-993C-71F8E84EF898}"/>
                </a:ext>
              </a:extLst>
            </p:cNvPr>
            <p:cNvSpPr/>
            <p:nvPr/>
          </p:nvSpPr>
          <p:spPr>
            <a:xfrm>
              <a:off x="8005781" y="4170574"/>
              <a:ext cx="726454" cy="41912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Rectangle 55">
              <a:extLst>
                <a:ext uri="{FF2B5EF4-FFF2-40B4-BE49-F238E27FC236}">
                  <a16:creationId xmlns:a16="http://schemas.microsoft.com/office/drawing/2014/main" id="{154DEF09-9A7C-4CEB-9E0D-D75BA8F93457}"/>
                </a:ext>
              </a:extLst>
            </p:cNvPr>
            <p:cNvSpPr/>
            <p:nvPr/>
          </p:nvSpPr>
          <p:spPr>
            <a:xfrm>
              <a:off x="8090185" y="4171862"/>
              <a:ext cx="221942" cy="7875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Rectangle: Rounded Corners 68">
              <a:extLst>
                <a:ext uri="{FF2B5EF4-FFF2-40B4-BE49-F238E27FC236}">
                  <a16:creationId xmlns:a16="http://schemas.microsoft.com/office/drawing/2014/main" id="{906061F7-8CA0-4C46-83AE-42C2F8E4A0BF}"/>
                </a:ext>
              </a:extLst>
            </p:cNvPr>
            <p:cNvSpPr/>
            <p:nvPr/>
          </p:nvSpPr>
          <p:spPr>
            <a:xfrm>
              <a:off x="8130540" y="4587796"/>
              <a:ext cx="114300" cy="106680"/>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Rectangle: Rounded Corners 69">
              <a:extLst>
                <a:ext uri="{FF2B5EF4-FFF2-40B4-BE49-F238E27FC236}">
                  <a16:creationId xmlns:a16="http://schemas.microsoft.com/office/drawing/2014/main" id="{FB18CF88-2A46-4248-B7A0-520C65F2749A}"/>
                </a:ext>
              </a:extLst>
            </p:cNvPr>
            <p:cNvSpPr/>
            <p:nvPr/>
          </p:nvSpPr>
          <p:spPr>
            <a:xfrm>
              <a:off x="8502021" y="4587796"/>
              <a:ext cx="118104" cy="283282"/>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TextBox 71">
            <a:extLst>
              <a:ext uri="{FF2B5EF4-FFF2-40B4-BE49-F238E27FC236}">
                <a16:creationId xmlns:a16="http://schemas.microsoft.com/office/drawing/2014/main" id="{9D33C867-D15C-4897-819F-1DDA8F41813E}"/>
              </a:ext>
            </a:extLst>
          </p:cNvPr>
          <p:cNvSpPr txBox="1"/>
          <p:nvPr/>
        </p:nvSpPr>
        <p:spPr>
          <a:xfrm>
            <a:off x="350954" y="5221024"/>
            <a:ext cx="1136443" cy="466141"/>
          </a:xfrm>
          <a:prstGeom prst="rect">
            <a:avLst/>
          </a:prstGeom>
          <a:noFill/>
        </p:spPr>
        <p:txBody>
          <a:bodyPr wrap="none" lIns="91440" tIns="45720" rIns="91440" rtlCol="0" anchor="t">
            <a:noAutofit/>
          </a:bodyPr>
          <a:lstStyle/>
          <a:p>
            <a:r>
              <a:rPr lang="en-US" altLang="zh-CN" sz="2200" dirty="0">
                <a:solidFill>
                  <a:schemeClr val="tx1"/>
                </a:solidFill>
              </a:rPr>
              <a:t>DC plug</a:t>
            </a:r>
            <a:endParaRPr lang="zh-CN" altLang="en-US" sz="2200" dirty="0" err="1">
              <a:solidFill>
                <a:schemeClr val="tx1"/>
              </a:solidFill>
            </a:endParaRPr>
          </a:p>
        </p:txBody>
      </p:sp>
      <p:sp>
        <p:nvSpPr>
          <p:cNvPr id="73" name="TextBox 72">
            <a:extLst>
              <a:ext uri="{FF2B5EF4-FFF2-40B4-BE49-F238E27FC236}">
                <a16:creationId xmlns:a16="http://schemas.microsoft.com/office/drawing/2014/main" id="{56AA29BA-71AA-40CE-9C88-8D835CC881EC}"/>
              </a:ext>
            </a:extLst>
          </p:cNvPr>
          <p:cNvSpPr txBox="1"/>
          <p:nvPr/>
        </p:nvSpPr>
        <p:spPr>
          <a:xfrm>
            <a:off x="2620506" y="3743144"/>
            <a:ext cx="1955036" cy="914400"/>
          </a:xfrm>
          <a:prstGeom prst="rect">
            <a:avLst/>
          </a:prstGeom>
          <a:noFill/>
        </p:spPr>
        <p:txBody>
          <a:bodyPr wrap="none" lIns="91440" tIns="45720" rIns="91440" rtlCol="0" anchor="t">
            <a:noAutofit/>
          </a:bodyPr>
          <a:lstStyle/>
          <a:p>
            <a:r>
              <a:rPr lang="en-US" altLang="zh-CN" sz="2200" dirty="0"/>
              <a:t>UJA/TJA</a:t>
            </a:r>
          </a:p>
          <a:p>
            <a:r>
              <a:rPr lang="en-US" altLang="zh-CN" sz="2200" dirty="0">
                <a:solidFill>
                  <a:schemeClr val="tx1"/>
                </a:solidFill>
              </a:rPr>
              <a:t>(HVSON14)</a:t>
            </a:r>
            <a:endParaRPr lang="zh-CN" altLang="en-US" sz="2200" dirty="0" err="1">
              <a:solidFill>
                <a:schemeClr val="tx1"/>
              </a:solidFill>
            </a:endParaRPr>
          </a:p>
        </p:txBody>
      </p:sp>
      <p:sp>
        <p:nvSpPr>
          <p:cNvPr id="75" name="Text Placeholder 74">
            <a:extLst>
              <a:ext uri="{FF2B5EF4-FFF2-40B4-BE49-F238E27FC236}">
                <a16:creationId xmlns:a16="http://schemas.microsoft.com/office/drawing/2014/main" id="{34DED28C-4FDC-4A6B-8BFE-3147B21B326E}"/>
              </a:ext>
            </a:extLst>
          </p:cNvPr>
          <p:cNvSpPr>
            <a:spLocks noGrp="1"/>
          </p:cNvSpPr>
          <p:nvPr>
            <p:ph type="body" sz="quarter" idx="10"/>
          </p:nvPr>
        </p:nvSpPr>
        <p:spPr>
          <a:xfrm>
            <a:off x="7152077" y="1019916"/>
            <a:ext cx="4810467" cy="4667249"/>
          </a:xfrm>
        </p:spPr>
        <p:txBody>
          <a:bodyPr/>
          <a:lstStyle/>
          <a:p>
            <a:endParaRPr lang="zh-CN" altLang="en-US" dirty="0"/>
          </a:p>
        </p:txBody>
      </p:sp>
    </p:spTree>
    <p:extLst>
      <p:ext uri="{BB962C8B-B14F-4D97-AF65-F5344CB8AC3E}">
        <p14:creationId xmlns:p14="http://schemas.microsoft.com/office/powerpoint/2010/main" val="1997988287"/>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1887"/>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8CCBF07-049C-466C-9C5A-84A25561F880}"/>
              </a:ext>
            </a:extLst>
          </p:cNvPr>
          <p:cNvSpPr>
            <a:spLocks noGrp="1"/>
          </p:cNvSpPr>
          <p:nvPr>
            <p:ph type="title"/>
          </p:nvPr>
        </p:nvSpPr>
        <p:spPr/>
        <p:txBody>
          <a:bodyPr/>
          <a:lstStyle/>
          <a:p>
            <a:r>
              <a:rPr lang="de-DE" dirty="0"/>
              <a:t>UJA116x IO </a:t>
            </a:r>
            <a:r>
              <a:rPr lang="de-DE" dirty="0" err="1"/>
              <a:t>board</a:t>
            </a:r>
            <a:r>
              <a:rPr lang="de-DE" dirty="0"/>
              <a:t> </a:t>
            </a:r>
            <a:r>
              <a:rPr lang="de-DE" dirty="0" err="1"/>
              <a:t>image</a:t>
            </a:r>
            <a:endParaRPr lang="de-DE" dirty="0"/>
          </a:p>
        </p:txBody>
      </p:sp>
      <p:pic>
        <p:nvPicPr>
          <p:cNvPr id="2050" name="Picture 2" descr="UJA116x">
            <a:extLst>
              <a:ext uri="{FF2B5EF4-FFF2-40B4-BE49-F238E27FC236}">
                <a16:creationId xmlns:a16="http://schemas.microsoft.com/office/drawing/2014/main" id="{86E1277B-4B7F-489C-9282-A86174F3A2D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9606" y="1102257"/>
            <a:ext cx="2805112"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990537DE-1A96-4631-8FDA-E1FD830FBD17}"/>
              </a:ext>
            </a:extLst>
          </p:cNvPr>
          <p:cNvPicPr>
            <a:picLocks noChangeAspect="1"/>
          </p:cNvPicPr>
          <p:nvPr/>
        </p:nvPicPr>
        <p:blipFill>
          <a:blip r:embed="rId3"/>
          <a:stretch>
            <a:fillRect/>
          </a:stretch>
        </p:blipFill>
        <p:spPr>
          <a:xfrm>
            <a:off x="7719956" y="4042198"/>
            <a:ext cx="2187423" cy="1875580"/>
          </a:xfrm>
          <a:prstGeom prst="rect">
            <a:avLst/>
          </a:prstGeom>
        </p:spPr>
      </p:pic>
      <p:pic>
        <p:nvPicPr>
          <p:cNvPr id="2051" name="Picture 3">
            <a:extLst>
              <a:ext uri="{FF2B5EF4-FFF2-40B4-BE49-F238E27FC236}">
                <a16:creationId xmlns:a16="http://schemas.microsoft.com/office/drawing/2014/main" id="{3326AF5A-26BD-417A-B1DD-0C70B0463A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3610" y="934763"/>
            <a:ext cx="4892675" cy="248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a:extLst>
              <a:ext uri="{FF2B5EF4-FFF2-40B4-BE49-F238E27FC236}">
                <a16:creationId xmlns:a16="http://schemas.microsoft.com/office/drawing/2014/main" id="{BA746DE7-7048-4B35-80DA-C1945D3315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9606" y="3429000"/>
            <a:ext cx="4937125" cy="2560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353010"/>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16061-7369-42B8-805C-1193E7A37EB5}"/>
              </a:ext>
            </a:extLst>
          </p:cNvPr>
          <p:cNvSpPr>
            <a:spLocks noGrp="1"/>
          </p:cNvSpPr>
          <p:nvPr>
            <p:ph type="title"/>
          </p:nvPr>
        </p:nvSpPr>
        <p:spPr/>
        <p:txBody>
          <a:bodyPr/>
          <a:lstStyle/>
          <a:p>
            <a:r>
              <a:rPr lang="en-US" altLang="zh-CN" dirty="0"/>
              <a:t>Production Process Nowadays</a:t>
            </a:r>
            <a:endParaRPr lang="zh-CN" altLang="en-US" dirty="0"/>
          </a:p>
        </p:txBody>
      </p:sp>
      <p:sp>
        <p:nvSpPr>
          <p:cNvPr id="3" name="Text Placeholder 2">
            <a:extLst>
              <a:ext uri="{FF2B5EF4-FFF2-40B4-BE49-F238E27FC236}">
                <a16:creationId xmlns:a16="http://schemas.microsoft.com/office/drawing/2014/main" id="{5A6243C5-FEA9-4D3A-9FDE-7ADA0ACAA25F}"/>
              </a:ext>
            </a:extLst>
          </p:cNvPr>
          <p:cNvSpPr>
            <a:spLocks noGrp="1"/>
          </p:cNvSpPr>
          <p:nvPr>
            <p:ph type="body" sz="quarter" idx="10"/>
          </p:nvPr>
        </p:nvSpPr>
        <p:spPr/>
        <p:txBody>
          <a:bodyPr/>
          <a:lstStyle/>
          <a:p>
            <a:r>
              <a:rPr lang="en-US" altLang="zh-CN" dirty="0"/>
              <a:t>Sample store initiate the replenish request to NXP AE (James Liu, </a:t>
            </a:r>
            <a:r>
              <a:rPr lang="en-US" altLang="zh-CN" dirty="0">
                <a:hlinkClick r:id="rId2"/>
              </a:rPr>
              <a:t>jian.liu@nxp.com</a:t>
            </a:r>
            <a:r>
              <a:rPr lang="en-US" altLang="zh-CN" dirty="0"/>
              <a:t>), via email.</a:t>
            </a:r>
          </a:p>
          <a:p>
            <a:r>
              <a:rPr lang="en-US" altLang="zh-CN" dirty="0"/>
              <a:t>PCB supplier (</a:t>
            </a:r>
            <a:r>
              <a:rPr lang="en-US" altLang="zh-CN" dirty="0" err="1"/>
              <a:t>Kingbrother</a:t>
            </a:r>
            <a:r>
              <a:rPr lang="en-US" altLang="zh-CN" dirty="0"/>
              <a:t>, NXP China qualified supplier) produce the board PCB.</a:t>
            </a:r>
          </a:p>
          <a:p>
            <a:r>
              <a:rPr lang="en-US" altLang="zh-CN" dirty="0"/>
              <a:t>NXP AE send the SBC (UJA116x) and choke (from TDK or </a:t>
            </a:r>
            <a:r>
              <a:rPr lang="en-US" altLang="zh-CN" dirty="0" err="1"/>
              <a:t>Wuerth</a:t>
            </a:r>
            <a:r>
              <a:rPr lang="en-US" altLang="zh-CN" dirty="0"/>
              <a:t> </a:t>
            </a:r>
            <a:r>
              <a:rPr lang="en-US" altLang="zh-CN" dirty="0" err="1"/>
              <a:t>Elecktronik</a:t>
            </a:r>
            <a:r>
              <a:rPr lang="en-US" altLang="zh-CN" dirty="0"/>
              <a:t>) to PCB supplier.</a:t>
            </a:r>
          </a:p>
          <a:p>
            <a:r>
              <a:rPr lang="en-US" altLang="zh-CN" dirty="0"/>
              <a:t>PCB supplier purchase the other components, such as resistor, capacitor, diode, connector, and assemble the boards.</a:t>
            </a:r>
          </a:p>
          <a:p>
            <a:r>
              <a:rPr lang="en-US" altLang="zh-CN" dirty="0"/>
              <a:t>Boards ship to NXP AE for test manually.</a:t>
            </a:r>
          </a:p>
          <a:p>
            <a:r>
              <a:rPr lang="en-US" altLang="zh-CN" dirty="0"/>
              <a:t>Boards ship to the sample store.</a:t>
            </a:r>
          </a:p>
          <a:p>
            <a:r>
              <a:rPr lang="en-US" altLang="zh-CN" dirty="0"/>
              <a:t>All the cost covered by NXP Shanghai.</a:t>
            </a:r>
            <a:endParaRPr lang="zh-CN" altLang="en-US" dirty="0"/>
          </a:p>
        </p:txBody>
      </p:sp>
    </p:spTree>
    <p:extLst>
      <p:ext uri="{BB962C8B-B14F-4D97-AF65-F5344CB8AC3E}">
        <p14:creationId xmlns:p14="http://schemas.microsoft.com/office/powerpoint/2010/main" val="2789209656"/>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C3760-13D4-4AA7-9BA6-9F7EA7709584}"/>
              </a:ext>
            </a:extLst>
          </p:cNvPr>
          <p:cNvSpPr>
            <a:spLocks noGrp="1"/>
          </p:cNvSpPr>
          <p:nvPr>
            <p:ph type="title"/>
          </p:nvPr>
        </p:nvSpPr>
        <p:spPr/>
        <p:txBody>
          <a:bodyPr/>
          <a:lstStyle/>
          <a:p>
            <a:r>
              <a:rPr lang="en-US" altLang="zh-CN" dirty="0"/>
              <a:t>UJA116x upgrades to UJA116xA</a:t>
            </a:r>
            <a:endParaRPr lang="zh-CN" altLang="en-US" dirty="0"/>
          </a:p>
        </p:txBody>
      </p:sp>
      <p:sp>
        <p:nvSpPr>
          <p:cNvPr id="3" name="Text Placeholder 2">
            <a:extLst>
              <a:ext uri="{FF2B5EF4-FFF2-40B4-BE49-F238E27FC236}">
                <a16:creationId xmlns:a16="http://schemas.microsoft.com/office/drawing/2014/main" id="{0D9095C3-5183-4864-B6BB-64970EE0F5B3}"/>
              </a:ext>
            </a:extLst>
          </p:cNvPr>
          <p:cNvSpPr>
            <a:spLocks noGrp="1"/>
          </p:cNvSpPr>
          <p:nvPr>
            <p:ph type="body" sz="quarter" idx="10"/>
          </p:nvPr>
        </p:nvSpPr>
        <p:spPr/>
        <p:txBody>
          <a:bodyPr/>
          <a:lstStyle/>
          <a:p>
            <a:r>
              <a:rPr lang="en-US" altLang="zh-CN" dirty="0"/>
              <a:t>Now new UJA116xA is released, and the UJA116x IO boards will be stopped and upgrades to UJA116xA IO boards (TJA1145A and UJA1166A IO boards will be added in)</a:t>
            </a:r>
          </a:p>
          <a:p>
            <a:r>
              <a:rPr lang="en-US" altLang="zh-CN" dirty="0"/>
              <a:t>There will be new Board IO, new 12NC.</a:t>
            </a:r>
          </a:p>
          <a:p>
            <a:r>
              <a:rPr lang="en-US" altLang="zh-CN" dirty="0"/>
              <a:t>Some of the schematics can be reused, but need modification, see next slides. BOM for each part number will be available.</a:t>
            </a:r>
          </a:p>
          <a:p>
            <a:r>
              <a:rPr lang="en-US" altLang="zh-CN" dirty="0"/>
              <a:t>What else information/documents do Boards Solutions need for future production and sample store replenish ?</a:t>
            </a:r>
            <a:endParaRPr lang="zh-CN" altLang="en-US" dirty="0"/>
          </a:p>
        </p:txBody>
      </p:sp>
    </p:spTree>
    <p:extLst>
      <p:ext uri="{BB962C8B-B14F-4D97-AF65-F5344CB8AC3E}">
        <p14:creationId xmlns:p14="http://schemas.microsoft.com/office/powerpoint/2010/main" val="895284816"/>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08020-8B2E-442B-BBB0-F09A245160C6}"/>
              </a:ext>
            </a:extLst>
          </p:cNvPr>
          <p:cNvSpPr>
            <a:spLocks noGrp="1"/>
          </p:cNvSpPr>
          <p:nvPr>
            <p:ph type="title"/>
          </p:nvPr>
        </p:nvSpPr>
        <p:spPr/>
        <p:txBody>
          <a:bodyPr/>
          <a:lstStyle/>
          <a:p>
            <a:r>
              <a:rPr lang="en-US" altLang="zh-CN" dirty="0"/>
              <a:t>New UJA116xA / TJA1145A IO board</a:t>
            </a:r>
            <a:endParaRPr lang="zh-CN" altLang="en-US" dirty="0"/>
          </a:p>
        </p:txBody>
      </p:sp>
      <p:sp>
        <p:nvSpPr>
          <p:cNvPr id="3" name="Text Placeholder 2">
            <a:extLst>
              <a:ext uri="{FF2B5EF4-FFF2-40B4-BE49-F238E27FC236}">
                <a16:creationId xmlns:a16="http://schemas.microsoft.com/office/drawing/2014/main" id="{A2AF77EB-DB6A-406D-AD40-402E36E47BD7}"/>
              </a:ext>
            </a:extLst>
          </p:cNvPr>
          <p:cNvSpPr>
            <a:spLocks noGrp="1"/>
          </p:cNvSpPr>
          <p:nvPr>
            <p:ph type="body" sz="quarter" idx="10"/>
          </p:nvPr>
        </p:nvSpPr>
        <p:spPr>
          <a:xfrm>
            <a:off x="299523" y="1019917"/>
            <a:ext cx="11663021" cy="1075214"/>
          </a:xfrm>
        </p:spPr>
        <p:txBody>
          <a:bodyPr/>
          <a:lstStyle/>
          <a:p>
            <a:r>
              <a:rPr lang="en-US" altLang="zh-CN" dirty="0"/>
              <a:t>The new UJA116xA IO board family contains 8 different device / part number</a:t>
            </a:r>
          </a:p>
          <a:p>
            <a:r>
              <a:rPr lang="en-US" altLang="zh-CN" dirty="0"/>
              <a:t>Schematics can be reused (Altium Designer v10 format)</a:t>
            </a:r>
            <a:endParaRPr lang="zh-CN" altLang="en-US" dirty="0"/>
          </a:p>
        </p:txBody>
      </p:sp>
      <p:graphicFrame>
        <p:nvGraphicFramePr>
          <p:cNvPr id="4" name="Table 3">
            <a:extLst>
              <a:ext uri="{FF2B5EF4-FFF2-40B4-BE49-F238E27FC236}">
                <a16:creationId xmlns:a16="http://schemas.microsoft.com/office/drawing/2014/main" id="{B4EA4E3D-D087-49AF-88D7-9DF5DA6BF88F}"/>
              </a:ext>
            </a:extLst>
          </p:cNvPr>
          <p:cNvGraphicFramePr>
            <a:graphicFrameLocks noGrp="1"/>
          </p:cNvGraphicFramePr>
          <p:nvPr>
            <p:extLst>
              <p:ext uri="{D42A27DB-BD31-4B8C-83A1-F6EECF244321}">
                <p14:modId xmlns:p14="http://schemas.microsoft.com/office/powerpoint/2010/main" val="2986209835"/>
              </p:ext>
            </p:extLst>
          </p:nvPr>
        </p:nvGraphicFramePr>
        <p:xfrm>
          <a:off x="580514" y="2526166"/>
          <a:ext cx="10905730" cy="3462020"/>
        </p:xfrm>
        <a:graphic>
          <a:graphicData uri="http://schemas.openxmlformats.org/drawingml/2006/table">
            <a:tbl>
              <a:tblPr firstRow="1" bandRow="1">
                <a:tableStyleId>{5C22544A-7EE6-4342-B048-85BDC9FD1C3A}</a:tableStyleId>
              </a:tblPr>
              <a:tblGrid>
                <a:gridCol w="1691631">
                  <a:extLst>
                    <a:ext uri="{9D8B030D-6E8A-4147-A177-3AD203B41FA5}">
                      <a16:colId xmlns:a16="http://schemas.microsoft.com/office/drawing/2014/main" val="3962998455"/>
                    </a:ext>
                  </a:extLst>
                </a:gridCol>
                <a:gridCol w="1628150">
                  <a:extLst>
                    <a:ext uri="{9D8B030D-6E8A-4147-A177-3AD203B41FA5}">
                      <a16:colId xmlns:a16="http://schemas.microsoft.com/office/drawing/2014/main" val="602467731"/>
                    </a:ext>
                  </a:extLst>
                </a:gridCol>
                <a:gridCol w="1677353">
                  <a:extLst>
                    <a:ext uri="{9D8B030D-6E8A-4147-A177-3AD203B41FA5}">
                      <a16:colId xmlns:a16="http://schemas.microsoft.com/office/drawing/2014/main" val="3359831430"/>
                    </a:ext>
                  </a:extLst>
                </a:gridCol>
                <a:gridCol w="2967990">
                  <a:extLst>
                    <a:ext uri="{9D8B030D-6E8A-4147-A177-3AD203B41FA5}">
                      <a16:colId xmlns:a16="http://schemas.microsoft.com/office/drawing/2014/main" val="3959146810"/>
                    </a:ext>
                  </a:extLst>
                </a:gridCol>
                <a:gridCol w="2940606">
                  <a:extLst>
                    <a:ext uri="{9D8B030D-6E8A-4147-A177-3AD203B41FA5}">
                      <a16:colId xmlns:a16="http://schemas.microsoft.com/office/drawing/2014/main" val="394557714"/>
                    </a:ext>
                  </a:extLst>
                </a:gridCol>
              </a:tblGrid>
              <a:tr h="370840">
                <a:tc>
                  <a:txBody>
                    <a:bodyPr/>
                    <a:lstStyle/>
                    <a:p>
                      <a:pPr algn="ctr" fontAlgn="ctr"/>
                      <a:r>
                        <a:rPr lang="en-US" sz="1600" b="1" i="0" u="none" strike="noStrike" dirty="0">
                          <a:solidFill>
                            <a:srgbClr val="000000"/>
                          </a:solidFill>
                          <a:effectLst/>
                          <a:latin typeface="等线" panose="02010600030101010101" pitchFamily="2" charset="-122"/>
                          <a:ea typeface="等线" panose="02010600030101010101" pitchFamily="2" charset="-122"/>
                        </a:rPr>
                        <a:t>New board name</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600" b="1" i="0" u="none" strike="noStrike" dirty="0">
                          <a:solidFill>
                            <a:srgbClr val="000000"/>
                          </a:solidFill>
                          <a:effectLst/>
                          <a:latin typeface="等线" panose="02010600030101010101" pitchFamily="2" charset="-122"/>
                          <a:ea typeface="等线" panose="02010600030101010101" pitchFamily="2" charset="-122"/>
                        </a:rPr>
                        <a:t>New Device</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600" b="1" i="0" u="none" strike="noStrike" dirty="0">
                          <a:solidFill>
                            <a:srgbClr val="000000"/>
                          </a:solidFill>
                          <a:effectLst/>
                          <a:latin typeface="等线" panose="02010600030101010101" pitchFamily="2" charset="-122"/>
                          <a:ea typeface="等线" panose="02010600030101010101" pitchFamily="2" charset="-122"/>
                        </a:rPr>
                        <a:t>Old Device</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600" b="1" i="0" u="none" strike="noStrike" dirty="0">
                          <a:solidFill>
                            <a:srgbClr val="000000"/>
                          </a:solidFill>
                          <a:effectLst/>
                          <a:latin typeface="等线" panose="02010600030101010101" pitchFamily="2" charset="-122"/>
                          <a:ea typeface="等线" panose="02010600030101010101" pitchFamily="2" charset="-122"/>
                        </a:rPr>
                        <a:t>Reusable Schematic</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600" b="1" i="0" u="none" strike="noStrike" dirty="0">
                          <a:solidFill>
                            <a:schemeClr val="bg1">
                              <a:lumMod val="75000"/>
                            </a:schemeClr>
                          </a:solidFill>
                          <a:effectLst/>
                          <a:latin typeface="等线" panose="02010600030101010101" pitchFamily="2" charset="-122"/>
                          <a:ea typeface="等线" panose="02010600030101010101" pitchFamily="2" charset="-122"/>
                        </a:rPr>
                        <a:t>Reusable Layout</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9990757"/>
                  </a:ext>
                </a:extLst>
              </a:tr>
              <a:tr h="370840">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UJA1161A-EVB</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zh-CN" sz="1600" b="0" i="0" u="none" strike="noStrike" dirty="0">
                          <a:solidFill>
                            <a:srgbClr val="000000"/>
                          </a:solidFill>
                          <a:effectLst/>
                          <a:latin typeface="等线" panose="02010600030101010101" pitchFamily="2" charset="-122"/>
                          <a:ea typeface="等线" panose="02010600030101010101" pitchFamily="2" charset="-122"/>
                        </a:rPr>
                        <a:t>UJA1161ATK</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UJA1161TK</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UJA1161_demo_board.SchDoc</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algn="l" fontAlgn="ctr"/>
                      <a:r>
                        <a:rPr lang="en-US" sz="1600" b="0" i="0" u="none" strike="noStrike" dirty="0">
                          <a:solidFill>
                            <a:schemeClr val="bg1">
                              <a:lumMod val="75000"/>
                            </a:schemeClr>
                          </a:solidFill>
                          <a:effectLst/>
                          <a:latin typeface="等线" panose="02010600030101010101" pitchFamily="2" charset="-122"/>
                          <a:ea typeface="等线" panose="02010600030101010101" pitchFamily="2" charset="-122"/>
                        </a:rPr>
                        <a:t>UJA1161~3_demo_board.PcbDoc</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9679268"/>
                  </a:ext>
                </a:extLst>
              </a:tr>
              <a:tr h="370840">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UJA1162A</a:t>
                      </a:r>
                      <a:r>
                        <a:rPr lang="en-US" altLang="zh-CN" sz="1600" b="0" i="0" u="none" strike="noStrike" dirty="0">
                          <a:solidFill>
                            <a:srgbClr val="000000"/>
                          </a:solidFill>
                          <a:effectLst/>
                          <a:latin typeface="等线" panose="02010600030101010101" pitchFamily="2" charset="-122"/>
                          <a:ea typeface="等线" panose="02010600030101010101" pitchFamily="2" charset="-122"/>
                        </a:rPr>
                        <a:t>-EVB</a:t>
                      </a:r>
                      <a:endParaRPr lang="en-US" sz="16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zh-CN" sz="1600" b="0" i="0" u="none" strike="noStrike" dirty="0">
                          <a:solidFill>
                            <a:srgbClr val="000000"/>
                          </a:solidFill>
                          <a:effectLst/>
                          <a:latin typeface="等线" panose="02010600030101010101" pitchFamily="2" charset="-122"/>
                          <a:ea typeface="等线" panose="02010600030101010101" pitchFamily="2" charset="-122"/>
                        </a:rPr>
                        <a:t>UJA1162ATK</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UJA1162TK</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UJA1162_demo_board.SchDoc</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479714574"/>
                  </a:ext>
                </a:extLst>
              </a:tr>
              <a:tr h="370840">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UJA1163A</a:t>
                      </a:r>
                      <a:r>
                        <a:rPr lang="en-US" altLang="zh-CN" sz="1600" b="0" i="0" u="none" strike="noStrike" dirty="0">
                          <a:solidFill>
                            <a:srgbClr val="000000"/>
                          </a:solidFill>
                          <a:effectLst/>
                          <a:latin typeface="等线" panose="02010600030101010101" pitchFamily="2" charset="-122"/>
                          <a:ea typeface="等线" panose="02010600030101010101" pitchFamily="2" charset="-122"/>
                        </a:rPr>
                        <a:t>-EVB</a:t>
                      </a:r>
                      <a:endParaRPr lang="en-US" sz="16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zh-CN" sz="1600" b="0" i="0" u="none" strike="noStrike" dirty="0">
                          <a:solidFill>
                            <a:srgbClr val="000000"/>
                          </a:solidFill>
                          <a:effectLst/>
                          <a:latin typeface="等线" panose="02010600030101010101" pitchFamily="2" charset="-122"/>
                          <a:ea typeface="等线" panose="02010600030101010101" pitchFamily="2" charset="-122"/>
                        </a:rPr>
                        <a:t>UJA1163ATK</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UJA1163TK</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UJA1163_demo_board.SchDoc</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1597301834"/>
                  </a:ext>
                </a:extLst>
              </a:tr>
              <a:tr h="370840">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UJA1164A</a:t>
                      </a:r>
                      <a:r>
                        <a:rPr lang="en-US" altLang="zh-CN" sz="1600" b="0" i="0" u="none" strike="noStrike" dirty="0">
                          <a:solidFill>
                            <a:srgbClr val="000000"/>
                          </a:solidFill>
                          <a:effectLst/>
                          <a:latin typeface="等线" panose="02010600030101010101" pitchFamily="2" charset="-122"/>
                          <a:ea typeface="等线" panose="02010600030101010101" pitchFamily="2" charset="-122"/>
                        </a:rPr>
                        <a:t>-EVB</a:t>
                      </a:r>
                      <a:endParaRPr lang="en-US" sz="16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zh-CN" sz="1600" b="0" i="0" u="none" strike="noStrike" dirty="0">
                          <a:solidFill>
                            <a:srgbClr val="000000"/>
                          </a:solidFill>
                          <a:effectLst/>
                          <a:latin typeface="等线" panose="02010600030101010101" pitchFamily="2" charset="-122"/>
                          <a:ea typeface="等线" panose="02010600030101010101" pitchFamily="2" charset="-122"/>
                        </a:rPr>
                        <a:t>UJA1164ATK</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UJA1164TK</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UJA1164_demo_board.SchDoc</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algn="l" fontAlgn="ctr"/>
                      <a:r>
                        <a:rPr lang="en-US" sz="1600" b="0" i="0" u="none" strike="noStrike" dirty="0">
                          <a:solidFill>
                            <a:schemeClr val="bg1">
                              <a:lumMod val="75000"/>
                            </a:schemeClr>
                          </a:solidFill>
                          <a:effectLst/>
                          <a:latin typeface="等线" panose="02010600030101010101" pitchFamily="2" charset="-122"/>
                          <a:ea typeface="等线" panose="02010600030101010101" pitchFamily="2" charset="-122"/>
                        </a:rPr>
                        <a:t>UJA1164~8_demo_board.PcbDoc</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4675291"/>
                  </a:ext>
                </a:extLst>
              </a:tr>
              <a:tr h="370840">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UJA1168AF</a:t>
                      </a:r>
                      <a:r>
                        <a:rPr lang="en-US" altLang="zh-CN" sz="1600" b="0" i="0" u="none" strike="noStrike" dirty="0">
                          <a:solidFill>
                            <a:srgbClr val="000000"/>
                          </a:solidFill>
                          <a:effectLst/>
                          <a:latin typeface="等线" panose="02010600030101010101" pitchFamily="2" charset="-122"/>
                          <a:ea typeface="等线" panose="02010600030101010101" pitchFamily="2" charset="-122"/>
                        </a:rPr>
                        <a:t>-EVB</a:t>
                      </a:r>
                      <a:endParaRPr lang="en-US" sz="16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zh-CN" sz="1600" b="0" i="0" u="none" strike="noStrike" dirty="0">
                          <a:solidFill>
                            <a:srgbClr val="000000"/>
                          </a:solidFill>
                          <a:effectLst/>
                          <a:latin typeface="等线" panose="02010600030101010101" pitchFamily="2" charset="-122"/>
                          <a:ea typeface="等线" panose="02010600030101010101" pitchFamily="2" charset="-122"/>
                        </a:rPr>
                        <a:t>UJA1168ATK/F</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UJA1168TK/FD</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UJA1167~8_demo_board.SchDoc</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3004137535"/>
                  </a:ext>
                </a:extLst>
              </a:tr>
              <a:tr h="370840">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UJA1168AXF</a:t>
                      </a:r>
                      <a:r>
                        <a:rPr lang="en-US" altLang="zh-CN" sz="1600" b="0" i="0" u="none" strike="noStrike" dirty="0">
                          <a:solidFill>
                            <a:srgbClr val="000000"/>
                          </a:solidFill>
                          <a:effectLst/>
                          <a:latin typeface="等线" panose="02010600030101010101" pitchFamily="2" charset="-122"/>
                          <a:ea typeface="等线" panose="02010600030101010101" pitchFamily="2" charset="-122"/>
                        </a:rPr>
                        <a:t>-EVB</a:t>
                      </a:r>
                      <a:endParaRPr lang="en-US" sz="16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zh-CN" sz="1600" b="0" i="0" u="none" strike="noStrike" dirty="0">
                          <a:solidFill>
                            <a:srgbClr val="000000"/>
                          </a:solidFill>
                          <a:effectLst/>
                          <a:latin typeface="等线" panose="02010600030101010101" pitchFamily="2" charset="-122"/>
                          <a:ea typeface="等线" panose="02010600030101010101" pitchFamily="2" charset="-122"/>
                        </a:rPr>
                        <a:t>UJA1168ATK/XF</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UJA1168TK/VX/FD</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3149197515"/>
                  </a:ext>
                </a:extLst>
              </a:tr>
              <a:tr h="370840">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UJA1166A</a:t>
                      </a:r>
                      <a:r>
                        <a:rPr lang="en-US" altLang="zh-CN" sz="1600" b="0" i="0" u="none" strike="noStrike" dirty="0">
                          <a:solidFill>
                            <a:srgbClr val="000000"/>
                          </a:solidFill>
                          <a:effectLst/>
                          <a:latin typeface="等线" panose="02010600030101010101" pitchFamily="2" charset="-122"/>
                          <a:ea typeface="等线" panose="02010600030101010101" pitchFamily="2" charset="-122"/>
                        </a:rPr>
                        <a:t>-EVB</a:t>
                      </a:r>
                      <a:endParaRPr lang="en-US" sz="16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zh-CN" sz="1600" b="0" i="0" u="none" strike="noStrike" dirty="0">
                          <a:solidFill>
                            <a:srgbClr val="000000"/>
                          </a:solidFill>
                          <a:effectLst/>
                          <a:latin typeface="等线" panose="02010600030101010101" pitchFamily="2" charset="-122"/>
                          <a:ea typeface="等线" panose="02010600030101010101" pitchFamily="2" charset="-122"/>
                        </a:rPr>
                        <a:t>UJA1166ATK</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endParaRPr lang="en-US" sz="16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zh-CN" sz="1600" b="0" i="0" u="none" strike="noStrike" dirty="0">
                          <a:solidFill>
                            <a:srgbClr val="000000"/>
                          </a:solidFill>
                          <a:effectLst/>
                          <a:latin typeface="等线" panose="02010600030101010101" pitchFamily="2" charset="-122"/>
                          <a:ea typeface="等线" panose="02010600030101010101" pitchFamily="2" charset="-122"/>
                        </a:rPr>
                        <a:t>UJA1162_demo_board.SchDoc</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zh-CN" sz="1600" b="0" i="0" u="none" strike="noStrike" dirty="0">
                          <a:solidFill>
                            <a:schemeClr val="bg1">
                              <a:lumMod val="75000"/>
                            </a:schemeClr>
                          </a:solidFill>
                          <a:effectLst/>
                          <a:latin typeface="等线" panose="02010600030101010101" pitchFamily="2" charset="-122"/>
                          <a:ea typeface="等线" panose="02010600030101010101" pitchFamily="2" charset="-122"/>
                        </a:rPr>
                        <a:t>UJA1161~3_demo_board.PcbDoc</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66728460"/>
                  </a:ext>
                </a:extLst>
              </a:tr>
              <a:tr h="370840">
                <a:tc>
                  <a:txBody>
                    <a:bodyPr/>
                    <a:lstStyle/>
                    <a:p>
                      <a:pPr algn="l" fontAlgn="ctr"/>
                      <a:r>
                        <a:rPr lang="en-US" sz="1600" b="0" i="0" u="none" strike="noStrike" dirty="0">
                          <a:solidFill>
                            <a:srgbClr val="000000"/>
                          </a:solidFill>
                          <a:effectLst/>
                          <a:latin typeface="等线" panose="02010600030101010101" pitchFamily="2" charset="-122"/>
                          <a:ea typeface="等线" panose="02010600030101010101" pitchFamily="2" charset="-122"/>
                        </a:rPr>
                        <a:t>TJA1145A</a:t>
                      </a:r>
                      <a:r>
                        <a:rPr lang="en-US" altLang="zh-CN" sz="1600" b="0" i="0" u="none" strike="noStrike" dirty="0">
                          <a:solidFill>
                            <a:srgbClr val="000000"/>
                          </a:solidFill>
                          <a:effectLst/>
                          <a:latin typeface="等线" panose="02010600030101010101" pitchFamily="2" charset="-122"/>
                          <a:ea typeface="等线" panose="02010600030101010101" pitchFamily="2" charset="-122"/>
                        </a:rPr>
                        <a:t>-EVB</a:t>
                      </a:r>
                      <a:endParaRPr lang="en-US" sz="16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altLang="zh-CN" sz="1600" b="0" i="0" u="none" strike="noStrike" dirty="0">
                          <a:solidFill>
                            <a:srgbClr val="000000"/>
                          </a:solidFill>
                          <a:effectLst/>
                          <a:latin typeface="等线" panose="02010600030101010101" pitchFamily="2" charset="-122"/>
                          <a:ea typeface="等线" panose="02010600030101010101" pitchFamily="2" charset="-122"/>
                        </a:rPr>
                        <a:t>TJA1145ATK/FD</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endParaRPr lang="en-US" sz="16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zh-CN" sz="1600" b="0" i="0" u="none" strike="noStrike" dirty="0">
                          <a:solidFill>
                            <a:srgbClr val="000000"/>
                          </a:solidFill>
                          <a:effectLst/>
                          <a:latin typeface="等线" panose="02010600030101010101" pitchFamily="2" charset="-122"/>
                          <a:ea typeface="等线" panose="02010600030101010101" pitchFamily="2" charset="-122"/>
                        </a:rPr>
                        <a:t>UJA1167~8_demo_board.SchDoc</a:t>
                      </a:r>
                    </a:p>
                    <a:p>
                      <a:pPr marL="0" marR="0" lvl="0" indent="0" algn="l" defTabSz="914400" rtl="0" eaLnBrk="1" fontAlgn="ctr" latinLnBrk="0" hangingPunct="1">
                        <a:lnSpc>
                          <a:spcPct val="100000"/>
                        </a:lnSpc>
                        <a:spcBef>
                          <a:spcPts val="0"/>
                        </a:spcBef>
                        <a:spcAft>
                          <a:spcPts val="0"/>
                        </a:spcAft>
                        <a:buClrTx/>
                        <a:buSzTx/>
                        <a:buFontTx/>
                        <a:buNone/>
                        <a:tabLst/>
                        <a:defRPr/>
                      </a:pPr>
                      <a:endParaRPr lang="en-US" altLang="zh-CN" sz="1600" b="0" i="0" u="none" strike="noStrike" dirty="0">
                        <a:solidFill>
                          <a:srgbClr val="000000"/>
                        </a:solidFill>
                        <a:effectLst/>
                        <a:latin typeface="等线" panose="02010600030101010101" pitchFamily="2" charset="-122"/>
                        <a:ea typeface="等线"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zh-CN" sz="1600" b="0" i="0" u="none" strike="noStrike" dirty="0">
                          <a:solidFill>
                            <a:schemeClr val="bg1">
                              <a:lumMod val="75000"/>
                            </a:schemeClr>
                          </a:solidFill>
                          <a:effectLst/>
                          <a:latin typeface="等线" panose="02010600030101010101" pitchFamily="2" charset="-122"/>
                          <a:ea typeface="等线" panose="02010600030101010101" pitchFamily="2" charset="-122"/>
                        </a:rPr>
                        <a:t>UJA1164~8_demo_board.PcbDoc</a:t>
                      </a:r>
                    </a:p>
                    <a:p>
                      <a:pPr marL="0" marR="0" lvl="0" indent="0" algn="l" defTabSz="914400" rtl="0" eaLnBrk="1" fontAlgn="ctr" latinLnBrk="0" hangingPunct="1">
                        <a:lnSpc>
                          <a:spcPct val="100000"/>
                        </a:lnSpc>
                        <a:spcBef>
                          <a:spcPts val="0"/>
                        </a:spcBef>
                        <a:spcAft>
                          <a:spcPts val="0"/>
                        </a:spcAft>
                        <a:buClrTx/>
                        <a:buSzTx/>
                        <a:buFontTx/>
                        <a:buNone/>
                        <a:tabLst/>
                        <a:defRPr/>
                      </a:pPr>
                      <a:endParaRPr lang="en-US" altLang="zh-CN" sz="1600" b="0" i="0" u="none" strike="noStrike" dirty="0">
                        <a:solidFill>
                          <a:schemeClr val="bg1">
                            <a:lumMod val="75000"/>
                          </a:schemeClr>
                        </a:solidFill>
                        <a:effectLst/>
                        <a:latin typeface="等线" panose="02010600030101010101" pitchFamily="2" charset="-122"/>
                        <a:ea typeface="等线" panose="02010600030101010101" pitchFamily="2" charset="-122"/>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8419029"/>
                  </a:ext>
                </a:extLst>
              </a:tr>
            </a:tbl>
          </a:graphicData>
        </a:graphic>
      </p:graphicFrame>
    </p:spTree>
    <p:extLst>
      <p:ext uri="{BB962C8B-B14F-4D97-AF65-F5344CB8AC3E}">
        <p14:creationId xmlns:p14="http://schemas.microsoft.com/office/powerpoint/2010/main" val="409815709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1C581-E3DC-4AA8-A752-5BA862BA6DF9}"/>
              </a:ext>
            </a:extLst>
          </p:cNvPr>
          <p:cNvSpPr>
            <a:spLocks noGrp="1"/>
          </p:cNvSpPr>
          <p:nvPr>
            <p:ph type="title"/>
          </p:nvPr>
        </p:nvSpPr>
        <p:spPr/>
        <p:txBody>
          <a:bodyPr/>
          <a:lstStyle/>
          <a:p>
            <a:r>
              <a:rPr lang="en-US" altLang="zh-CN" sz="6000" dirty="0"/>
              <a:t>UJA116xA / TJA1145A IO board schematic requirement</a:t>
            </a:r>
            <a:endParaRPr lang="zh-CN" altLang="en-US" sz="6000" dirty="0"/>
          </a:p>
        </p:txBody>
      </p:sp>
    </p:spTree>
    <p:extLst>
      <p:ext uri="{BB962C8B-B14F-4D97-AF65-F5344CB8AC3E}">
        <p14:creationId xmlns:p14="http://schemas.microsoft.com/office/powerpoint/2010/main" val="397389220"/>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9C646-33E1-41E4-B076-EFC6F44E1F36}"/>
              </a:ext>
            </a:extLst>
          </p:cNvPr>
          <p:cNvSpPr>
            <a:spLocks noGrp="1"/>
          </p:cNvSpPr>
          <p:nvPr>
            <p:ph type="title"/>
          </p:nvPr>
        </p:nvSpPr>
        <p:spPr/>
        <p:txBody>
          <a:bodyPr/>
          <a:lstStyle/>
          <a:p>
            <a:r>
              <a:rPr lang="en-US" altLang="zh-CN" dirty="0"/>
              <a:t>UJA1168AF-EVB</a:t>
            </a:r>
            <a:br>
              <a:rPr lang="en-US" altLang="zh-CN" dirty="0"/>
            </a:br>
            <a:r>
              <a:rPr lang="en-US" altLang="zh-CN" dirty="0"/>
              <a:t>Refer to Old UJA1168 IO board schematic</a:t>
            </a:r>
            <a:endParaRPr lang="zh-CN" altLang="en-US" dirty="0"/>
          </a:p>
        </p:txBody>
      </p:sp>
      <p:pic>
        <p:nvPicPr>
          <p:cNvPr id="4" name="Picture 3">
            <a:extLst>
              <a:ext uri="{FF2B5EF4-FFF2-40B4-BE49-F238E27FC236}">
                <a16:creationId xmlns:a16="http://schemas.microsoft.com/office/drawing/2014/main" id="{D6AB76FE-3AF1-4E13-86BD-4AC31D0CD85F}"/>
              </a:ext>
            </a:extLst>
          </p:cNvPr>
          <p:cNvPicPr>
            <a:picLocks noChangeAspect="1"/>
          </p:cNvPicPr>
          <p:nvPr/>
        </p:nvPicPr>
        <p:blipFill>
          <a:blip r:embed="rId2"/>
          <a:stretch>
            <a:fillRect/>
          </a:stretch>
        </p:blipFill>
        <p:spPr>
          <a:xfrm>
            <a:off x="508660" y="1341160"/>
            <a:ext cx="8058400" cy="4172946"/>
          </a:xfrm>
          <a:prstGeom prst="rect">
            <a:avLst/>
          </a:prstGeom>
        </p:spPr>
      </p:pic>
    </p:spTree>
    <p:extLst>
      <p:ext uri="{BB962C8B-B14F-4D97-AF65-F5344CB8AC3E}">
        <p14:creationId xmlns:p14="http://schemas.microsoft.com/office/powerpoint/2010/main" val="154052783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9C646-33E1-41E4-B076-EFC6F44E1F36}"/>
              </a:ext>
            </a:extLst>
          </p:cNvPr>
          <p:cNvSpPr>
            <a:spLocks noGrp="1"/>
          </p:cNvSpPr>
          <p:nvPr>
            <p:ph type="title"/>
          </p:nvPr>
        </p:nvSpPr>
        <p:spPr/>
        <p:txBody>
          <a:bodyPr/>
          <a:lstStyle/>
          <a:p>
            <a:r>
              <a:rPr lang="en-US" altLang="zh-CN" dirty="0"/>
              <a:t>UJA1168AXF-EVB</a:t>
            </a:r>
            <a:br>
              <a:rPr lang="en-US" altLang="zh-CN" dirty="0"/>
            </a:br>
            <a:r>
              <a:rPr lang="en-US" altLang="zh-CN" dirty="0"/>
              <a:t>Refer to Old UJA1168 IO board schematic</a:t>
            </a:r>
            <a:endParaRPr lang="zh-CN" altLang="en-US" dirty="0"/>
          </a:p>
        </p:txBody>
      </p:sp>
      <p:sp>
        <p:nvSpPr>
          <p:cNvPr id="3" name="Text Placeholder 2">
            <a:extLst>
              <a:ext uri="{FF2B5EF4-FFF2-40B4-BE49-F238E27FC236}">
                <a16:creationId xmlns:a16="http://schemas.microsoft.com/office/drawing/2014/main" id="{26ACA925-160D-4218-9F6B-91A26EA8F5DB}"/>
              </a:ext>
            </a:extLst>
          </p:cNvPr>
          <p:cNvSpPr>
            <a:spLocks noGrp="1"/>
          </p:cNvSpPr>
          <p:nvPr>
            <p:ph type="body" sz="quarter" idx="10"/>
          </p:nvPr>
        </p:nvSpPr>
        <p:spPr>
          <a:xfrm>
            <a:off x="8654473" y="1019916"/>
            <a:ext cx="3308071" cy="4667249"/>
          </a:xfrm>
        </p:spPr>
        <p:txBody>
          <a:bodyPr/>
          <a:lstStyle/>
          <a:p>
            <a:r>
              <a:rPr lang="en-US" altLang="zh-CN" dirty="0"/>
              <a:t>Replace R12 with a capacitor (4.7 µF same footprint, e.g. 0805)</a:t>
            </a:r>
            <a:endParaRPr lang="zh-CN" altLang="en-US" dirty="0"/>
          </a:p>
        </p:txBody>
      </p:sp>
      <p:pic>
        <p:nvPicPr>
          <p:cNvPr id="4" name="Picture 3">
            <a:extLst>
              <a:ext uri="{FF2B5EF4-FFF2-40B4-BE49-F238E27FC236}">
                <a16:creationId xmlns:a16="http://schemas.microsoft.com/office/drawing/2014/main" id="{D6AB76FE-3AF1-4E13-86BD-4AC31D0CD85F}"/>
              </a:ext>
            </a:extLst>
          </p:cNvPr>
          <p:cNvPicPr>
            <a:picLocks noChangeAspect="1"/>
          </p:cNvPicPr>
          <p:nvPr/>
        </p:nvPicPr>
        <p:blipFill>
          <a:blip r:embed="rId2"/>
          <a:stretch>
            <a:fillRect/>
          </a:stretch>
        </p:blipFill>
        <p:spPr>
          <a:xfrm>
            <a:off x="508660" y="1341160"/>
            <a:ext cx="8058400" cy="4172946"/>
          </a:xfrm>
          <a:prstGeom prst="rect">
            <a:avLst/>
          </a:prstGeom>
        </p:spPr>
      </p:pic>
    </p:spTree>
    <p:extLst>
      <p:ext uri="{BB962C8B-B14F-4D97-AF65-F5344CB8AC3E}">
        <p14:creationId xmlns:p14="http://schemas.microsoft.com/office/powerpoint/2010/main" val="51856169"/>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Freescale PowerPoint Template&amp;quot;&quot;/&gt;&lt;property id=&quot;20307&quot; value=&quot;257&quot;/&gt;&lt;/object&gt;&lt;object type=&quot;3&quot; unique_id=&quot;10005&quot;&gt;&lt;property id=&quot;20148&quot; value=&quot;5&quot;/&gt;&lt;property id=&quot;20300&quot; value=&quot;Slide 2 - &amp;quot;Sample Slide: Text Only&amp;quot;&quot;/&gt;&lt;property id=&quot;20307&quot; value=&quot;260&quot;/&gt;&lt;/object&gt;&lt;object type=&quot;3&quot; unique_id=&quot;10006&quot;&gt;&lt;property id=&quot;20148&quot; value=&quot;5&quot;/&gt;&lt;property id=&quot;20300&quot; value=&quot;Slide 3 - &amp;quot;Sample Slide: Text + 1 Graphic&amp;quot;&quot;/&gt;&lt;property id=&quot;20307&quot; value=&quot;264&quot;/&gt;&lt;/object&gt;&lt;object type=&quot;3&quot; unique_id=&quot;10007&quot;&gt;&lt;property id=&quot;20148&quot; value=&quot;5&quot;/&gt;&lt;property id=&quot;20300&quot; value=&quot;Slide 4 - &amp;quot;Sample Slide: Text + 1 Graphic&amp;quot;&quot;/&gt;&lt;property id=&quot;20307&quot; value=&quot;265&quot;/&gt;&lt;/object&gt;&lt;object type=&quot;3&quot; unique_id=&quot;10008&quot;&gt;&lt;property id=&quot;20148&quot; value=&quot;5&quot;/&gt;&lt;property id=&quot;20300&quot; value=&quot;Slide 5 - &amp;quot;Sample Slide: Text + 2 Graphics&amp;quot;&quot;/&gt;&lt;property id=&quot;20307&quot; value=&quot;266&quot;/&gt;&lt;/object&gt;&lt;object type=&quot;3&quot; unique_id=&quot;10009&quot;&gt;&lt;property id=&quot;20148&quot; value=&quot;5&quot;/&gt;&lt;property id=&quot;20300&quot; value=&quot;Slide 6 - &amp;quot;Sample Slide: Text + 2 Graphics&amp;quot;&quot;/&gt;&lt;property id=&quot;20307&quot; value=&quot;267&quot;/&gt;&lt;/object&gt;&lt;object type=&quot;3&quot; unique_id=&quot;10010&quot;&gt;&lt;property id=&quot;20148&quot; value=&quot;5&quot;/&gt;&lt;property id=&quot;20300&quot; value=&quot;Slide 7 - &amp;quot;Sample Slide: Text + 3 Graphics&amp;quot;&quot;/&gt;&lt;property id=&quot;20307&quot; value=&quot;268&quot;/&gt;&lt;/object&gt;&lt;object type=&quot;3&quot; unique_id=&quot;10011&quot;&gt;&lt;property id=&quot;20148&quot; value=&quot;5&quot;/&gt;&lt;property id=&quot;20300&quot; value=&quot;Slide 8 - &amp;quot;Sample Slide: Text + 3 Graphics&amp;quot;&quot;/&gt;&lt;property id=&quot;20307&quot; value=&quot;269&quot;/&gt;&lt;/object&gt;&lt;object type=&quot;3&quot; unique_id=&quot;10012&quot;&gt;&lt;property id=&quot;20148&quot; value=&quot;5&quot;/&gt;&lt;property id=&quot;20300&quot; value=&quot;Slide 9 - &amp;quot;Sample Slide: Text and Logos&amp;quot;&quot;/&gt;&lt;property id=&quot;20307&quot; value=&quot;270&quot;/&gt;&lt;/object&gt;&lt;object type=&quot;3&quot; unique_id=&quot;10013&quot;&gt;&lt;property id=&quot;20148&quot; value=&quot;5&quot;/&gt;&lt;property id=&quot;20300&quot; value=&quot;Slide 10 - &amp;quot;Sample Slide: Text and Logos&amp;quot;&quot;/&gt;&lt;property id=&quot;20307&quot; value=&quot;271&quot;/&gt;&lt;/object&gt;&lt;object type=&quot;3&quot; unique_id=&quot;10014&quot;&gt;&lt;property id=&quot;20148&quot; value=&quot;5&quot;/&gt;&lt;property id=&quot;20300&quot; value=&quot;Slide 11 - &amp;quot;Sample Slide: Bar Graph&amp;quot;&quot;/&gt;&lt;property id=&quot;20307&quot; value=&quot;276&quot;/&gt;&lt;/object&gt;&lt;object type=&quot;3&quot; unique_id=&quot;10015&quot;&gt;&lt;property id=&quot;20148&quot; value=&quot;5&quot;/&gt;&lt;property id=&quot;20300&quot; value=&quot;Slide 12 - &amp;quot;Sample Slide: Bar Graph Quadrant&amp;quot;&quot;/&gt;&lt;property id=&quot;20307&quot; value=&quot;296&quot;/&gt;&lt;/object&gt;&lt;object type=&quot;3&quot; unique_id=&quot;10016&quot;&gt;&lt;property id=&quot;20148&quot; value=&quot;5&quot;/&gt;&lt;property id=&quot;20300&quot; value=&quot;Slide 13 - &amp;quot;Sample Slide: Pie Graph&amp;quot;&quot;/&gt;&lt;property id=&quot;20307&quot; value=&quot;277&quot;/&gt;&lt;/object&gt;&lt;object type=&quot;3&quot; unique_id=&quot;10017&quot;&gt;&lt;property id=&quot;20148&quot; value=&quot;5&quot;/&gt;&lt;property id=&quot;20300&quot; value=&quot;Slide 14 - &amp;quot;Sample Slide: Line Graph Quadrant&amp;quot;&quot;/&gt;&lt;property id=&quot;20307&quot; value=&quot;278&quot;/&gt;&lt;/object&gt;&lt;object type=&quot;3&quot; unique_id=&quot;10018&quot;&gt;&lt;property id=&quot;20148&quot; value=&quot;5&quot;/&gt;&lt;property id=&quot;20300&quot; value=&quot;Slide 15 - &amp;quot;Sample Slide: Line Graph&amp;quot;&quot;/&gt;&lt;property id=&quot;20307&quot; value=&quot;297&quot;/&gt;&lt;/object&gt;&lt;object type=&quot;3&quot; unique_id=&quot;10019&quot;&gt;&lt;property id=&quot;20148&quot; value=&quot;5&quot;/&gt;&lt;property id=&quot;20300&quot; value=&quot;Slide 16 - &amp;quot;Sample Slide: Diagram Slide&amp;quot;&quot;/&gt;&lt;property id=&quot;20307&quot; value=&quot;283&quot;/&gt;&lt;/object&gt;&lt;object type=&quot;3&quot; unique_id=&quot;10020&quot;&gt;&lt;property id=&quot;20148&quot; value=&quot;5&quot;/&gt;&lt;property id=&quot;20300&quot; value=&quot;Slide 17&quot;/&gt;&lt;property id=&quot;20307&quot; value=&quot;287&quot;/&gt;&lt;/object&gt;&lt;object type=&quot;3&quot; unique_id=&quot;10021&quot;&gt;&lt;property id=&quot;20148&quot; value=&quot;5&quot;/&gt;&lt;property id=&quot;20300&quot; value=&quot;Slide 18 - &amp;quot;Sample Slide: Text Treatments&amp;quot;&quot;/&gt;&lt;property id=&quot;20307&quot; value=&quot;289&quot;/&gt;&lt;/object&gt;&lt;object type=&quot;3&quot; unique_id=&quot;10022&quot;&gt;&lt;property id=&quot;20148&quot; value=&quot;5&quot;/&gt;&lt;property id=&quot;20300&quot; value=&quot;Slide 19 - &amp;quot;Sample Slide: Timeline&amp;quot;&quot;/&gt;&lt;property id=&quot;20307&quot; value=&quot;290&quot;/&gt;&lt;/object&gt;&lt;object type=&quot;3&quot; unique_id=&quot;10023&quot;&gt;&lt;property id=&quot;20148&quot; value=&quot;5&quot;/&gt;&lt;property id=&quot;20300&quot; value=&quot;Slide 20 - &amp;quot;Sample Slide: Timeline 2&amp;quot;&quot;/&gt;&lt;property id=&quot;20307&quot; value=&quot;294&quot;/&gt;&lt;/object&gt;&lt;object type=&quot;3&quot; unique_id=&quot;10024&quot;&gt;&lt;property id=&quot;20148&quot; value=&quot;5&quot;/&gt;&lt;property id=&quot;20300&quot; value=&quot;Slide 21 - &amp;quot;Sample Slide: Charts&amp;quot;&quot;/&gt;&lt;property id=&quot;20307&quot; value=&quot;295&quot;/&gt;&lt;/object&gt;&lt;object type=&quot;3&quot; unique_id=&quot;10025&quot;&gt;&lt;property id=&quot;20148&quot; value=&quot;5&quot;/&gt;&lt;property id=&quot;20300&quot; value=&quot;Slide 22 - &amp;quot;New Freescale Colors&amp;quot;&quot;/&gt;&lt;property id=&quot;20307&quot; value=&quot;293&quot;/&gt;&lt;/object&gt;&lt;object type=&quot;3&quot; unique_id=&quot;10026&quot;&gt;&lt;property id=&quot;20148&quot; value=&quot;5&quot;/&gt;&lt;property id=&quot;20300&quot; value=&quot;Slide 23 - &amp;quot;Sample Slide: Blank White Page&amp;quot;&quot;/&gt;&lt;property id=&quot;20307&quot; value=&quot;288&quot;/&gt;&lt;/object&gt;&lt;object type=&quot;3&quot; unique_id=&quot;10027&quot;&gt;&lt;property id=&quot;20148&quot; value=&quot;5&quot;/&gt;&lt;property id=&quot;20300&quot; value=&quot;Slide 24&quot;/&gt;&lt;property id=&quot;20307&quot; value=&quot;291&quot;/&gt;&lt;/object&gt;&lt;/object&gt;&lt;/object&gt;&lt;/database&gt;"/>
  <p:tag name="SECTOMILLISECCONVERTED" val="1"/>
</p:tagLst>
</file>

<file path=ppt/theme/theme1.xml><?xml version="1.0" encoding="utf-8"?>
<a:theme xmlns:a="http://schemas.openxmlformats.org/drawingml/2006/main" name="0_Master Content Slide">
  <a:themeElements>
    <a:clrScheme name="Custom 37">
      <a:dk1>
        <a:srgbClr val="000000"/>
      </a:dk1>
      <a:lt1>
        <a:sysClr val="window" lastClr="FFFFFF"/>
      </a:lt1>
      <a:dk2>
        <a:srgbClr val="969696"/>
      </a:dk2>
      <a:lt2>
        <a:srgbClr val="FFFFFF"/>
      </a:lt2>
      <a:accent1>
        <a:srgbClr val="7BB1DB"/>
      </a:accent1>
      <a:accent2>
        <a:srgbClr val="F9B500"/>
      </a:accent2>
      <a:accent3>
        <a:srgbClr val="C9D200"/>
      </a:accent3>
      <a:accent4>
        <a:srgbClr val="D54E12"/>
      </a:accent4>
      <a:accent5>
        <a:srgbClr val="A40044"/>
      </a:accent5>
      <a:accent6>
        <a:srgbClr val="979200"/>
      </a:accent6>
      <a:hlink>
        <a:srgbClr val="3789C8"/>
      </a:hlink>
      <a:folHlink>
        <a:srgbClr val="9ED3CA"/>
      </a:folHlink>
    </a:clrScheme>
    <a:fontScheme name="Master_PPT_Confident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91440" tIns="45720" rIns="91440" rtlCol="0" anchor="t">
        <a:noAutofit/>
      </a:bodyPr>
      <a:lstStyle>
        <a:defPPr>
          <a:defRPr sz="2200" dirty="0" err="1" smtClean="0">
            <a:solidFill>
              <a:schemeClr val="tx1"/>
            </a:solidFill>
          </a:defRPr>
        </a:defPPr>
      </a:lstStyle>
    </a:txDef>
  </a:objectDefaults>
  <a:extraClrSchemeLst>
    <a:extraClrScheme>
      <a:clrScheme name="Master_PPT_Confidential 1">
        <a:dk1>
          <a:srgbClr val="000000"/>
        </a:dk1>
        <a:lt1>
          <a:srgbClr val="FFFFFF"/>
        </a:lt1>
        <a:dk2>
          <a:srgbClr val="000000"/>
        </a:dk2>
        <a:lt2>
          <a:srgbClr val="DAD1C6"/>
        </a:lt2>
        <a:accent1>
          <a:srgbClr val="00608B"/>
        </a:accent1>
        <a:accent2>
          <a:srgbClr val="73BFD7"/>
        </a:accent2>
        <a:accent3>
          <a:srgbClr val="FFFFFF"/>
        </a:accent3>
        <a:accent4>
          <a:srgbClr val="000000"/>
        </a:accent4>
        <a:accent5>
          <a:srgbClr val="AAB6C4"/>
        </a:accent5>
        <a:accent6>
          <a:srgbClr val="68ADC3"/>
        </a:accent6>
        <a:hlink>
          <a:srgbClr val="998875"/>
        </a:hlink>
        <a:folHlink>
          <a:srgbClr val="C3CC5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EMPLATE EXTERNAL 16_9.pptx" id="{8B4206C6-421B-4B41-9635-1FA5A81DA8BB}" vid="{64611029-68F1-4430-8AAB-9C4DFF97AE87}"/>
    </a:ext>
  </a:extLst>
</a:theme>
</file>

<file path=ppt/theme/theme2.xml><?xml version="1.0" encoding="utf-8"?>
<a:theme xmlns:a="http://schemas.openxmlformats.org/drawingml/2006/main" name="10_ FSL Logo Slide">
  <a:themeElements>
    <a:clrScheme name="Custom 38">
      <a:dk1>
        <a:srgbClr val="000000"/>
      </a:dk1>
      <a:lt1>
        <a:sysClr val="window" lastClr="FFFFFF"/>
      </a:lt1>
      <a:dk2>
        <a:srgbClr val="969696"/>
      </a:dk2>
      <a:lt2>
        <a:srgbClr val="FFFFFF"/>
      </a:lt2>
      <a:accent1>
        <a:srgbClr val="7BB1DB"/>
      </a:accent1>
      <a:accent2>
        <a:srgbClr val="F9B500"/>
      </a:accent2>
      <a:accent3>
        <a:srgbClr val="C9D200"/>
      </a:accent3>
      <a:accent4>
        <a:srgbClr val="D54E12"/>
      </a:accent4>
      <a:accent5>
        <a:srgbClr val="A40044"/>
      </a:accent5>
      <a:accent6>
        <a:srgbClr val="979200"/>
      </a:accent6>
      <a:hlink>
        <a:srgbClr val="3789C8"/>
      </a:hlink>
      <a:folHlink>
        <a:srgbClr val="9ED3CA"/>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EMPLATE EXTERNAL 16_9.pptx" id="{8B4206C6-421B-4B41-9635-1FA5A81DA8BB}" vid="{F50388C0-9DB6-4B43-A970-2B898A3E64BF}"/>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Image" ma:contentTypeID="0x0101009148F5A04DDD49CBA7127AADA5FB792B00AADE34325A8B49CDA8BB4DB53328F21400A1CF16D3F231F542B0C3BB7B3CE6AFA3" ma:contentTypeVersion="1" ma:contentTypeDescription="Upload an image." ma:contentTypeScope="" ma:versionID="e4138e7673ead783bfb3835beaf39bb5">
  <xsd:schema xmlns:xsd="http://www.w3.org/2001/XMLSchema" xmlns:xs="http://www.w3.org/2001/XMLSchema" xmlns:p="http://schemas.microsoft.com/office/2006/metadata/properties" xmlns:ns1="http://schemas.microsoft.com/sharepoint/v3" xmlns:ns2="B726B980-9F48-4B62-B6DB-7257583548F3" xmlns:ns3="http://schemas.microsoft.com/sharepoint/v3/fields" targetNamespace="http://schemas.microsoft.com/office/2006/metadata/properties" ma:root="true" ma:fieldsID="4fd720ace74b3a18ec92a999b47a8751" ns1:_="" ns2:_="" ns3:_="">
    <xsd:import namespace="http://schemas.microsoft.com/sharepoint/v3"/>
    <xsd:import namespace="B726B980-9F48-4B62-B6DB-7257583548F3"/>
    <xsd:import namespace="http://schemas.microsoft.com/sharepoint/v3/fields"/>
    <xsd:element name="properties">
      <xsd:complexType>
        <xsd:sequence>
          <xsd:element name="documentManagement">
            <xsd:complexType>
              <xsd:all>
                <xsd:element ref="ns1:FileRef" minOccurs="0"/>
                <xsd:element ref="ns1:File_x0020_Type" minOccurs="0"/>
                <xsd:element ref="ns1:HTML_x0020_File_x0020_Type" minOccurs="0"/>
                <xsd:element ref="ns1:FSObjType" minOccurs="0"/>
                <xsd:element ref="ns2:ThumbnailExists" minOccurs="0"/>
                <xsd:element ref="ns2:PreviewExists" minOccurs="0"/>
                <xsd:element ref="ns2:ImageWidth" minOccurs="0"/>
                <xsd:element ref="ns2:ImageHeight" minOccurs="0"/>
                <xsd:element ref="ns2:ImageCreateDate" minOccurs="0"/>
                <xsd:element ref="ns3:wic_System_Copyright" minOccurs="0"/>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8" nillable="true" ma:displayName="URL Path" ma:hidden="true" ma:list="Docs" ma:internalName="FileRef" ma:readOnly="true" ma:showField="FullUrl">
      <xsd:simpleType>
        <xsd:restriction base="dms:Lookup"/>
      </xsd:simpleType>
    </xsd:element>
    <xsd:element name="File_x0020_Type" ma:index="9" nillable="true" ma:displayName="File Type" ma:hidden="true" ma:internalName="File_x0020_Type" ma:readOnly="true">
      <xsd:simpleType>
        <xsd:restriction base="dms:Text"/>
      </xsd:simpleType>
    </xsd:element>
    <xsd:element name="HTML_x0020_File_x0020_Type" ma:index="10" nillable="true" ma:displayName="HTML File Type" ma:hidden="true" ma:internalName="HTML_x0020_File_x0020_Type" ma:readOnly="true">
      <xsd:simpleType>
        <xsd:restriction base="dms:Text"/>
      </xsd:simpleType>
    </xsd:element>
    <xsd:element name="FSObjType" ma:index="11" nillable="true" ma:displayName="Item Type" ma:hidden="true" ma:list="Docs" ma:internalName="FSObjType" ma:readOnly="true" ma:showField="FSType">
      <xsd:simpleType>
        <xsd:restriction base="dms:Lookup"/>
      </xsd:simpleType>
    </xsd:element>
    <xsd:element name="PublishingStartDate" ma:index="27" nillable="true" ma:displayName="Scheduling Start Date" ma:description="" ma:hidden="true" ma:internalName="PublishingStartDate">
      <xsd:simpleType>
        <xsd:restriction base="dms:Unknown"/>
      </xsd:simpleType>
    </xsd:element>
    <xsd:element name="PublishingExpirationDate" ma:index="28"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726B980-9F48-4B62-B6DB-7257583548F3" elementFormDefault="qualified">
    <xsd:import namespace="http://schemas.microsoft.com/office/2006/documentManagement/types"/>
    <xsd:import namespace="http://schemas.microsoft.com/office/infopath/2007/PartnerControls"/>
    <xsd:element name="ThumbnailExists" ma:index="18" nillable="true" ma:displayName="Thumbnail Exists" ma:default="FALSE" ma:hidden="true" ma:internalName="ThumbnailExists" ma:readOnly="true">
      <xsd:simpleType>
        <xsd:restriction base="dms:Boolean"/>
      </xsd:simpleType>
    </xsd:element>
    <xsd:element name="PreviewExists" ma:index="19" nillable="true" ma:displayName="Preview Exists" ma:default="FALSE" ma:hidden="true" ma:internalName="PreviewExists" ma:readOnly="true">
      <xsd:simpleType>
        <xsd:restriction base="dms:Boolean"/>
      </xsd:simpleType>
    </xsd:element>
    <xsd:element name="ImageWidth" ma:index="20" nillable="true" ma:displayName="Width" ma:internalName="ImageWidth" ma:readOnly="true">
      <xsd:simpleType>
        <xsd:restriction base="dms:Unknown"/>
      </xsd:simpleType>
    </xsd:element>
    <xsd:element name="ImageHeight" ma:index="22" nillable="true" ma:displayName="Height" ma:internalName="ImageHeight" ma:readOnly="true">
      <xsd:simpleType>
        <xsd:restriction base="dms:Unknown"/>
      </xsd:simpleType>
    </xsd:element>
    <xsd:element name="ImageCreateDate" ma:index="25" nillable="true" ma:displayName="Date Picture Taken" ma:format="DateTime" ma:hidden="true" ma:internalName="ImageCreat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wic_System_Copyright" ma:index="26" nillable="true" ma:displayName="Copyright" ma:internalName="wic_System_Copyright">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24" ma:displayName="Author"/>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ma:index="23" ma:displayName="Comments"/>
        <xsd:element name="keywords" minOccurs="0" maxOccurs="1" type="xsd:string" ma:index="1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mageCreateDate xmlns="B726B980-9F48-4B62-B6DB-7257583548F3" xsi:nil="true"/>
    <PublishingExpirationDate xmlns="http://schemas.microsoft.com/sharepoint/v3" xsi:nil="true"/>
    <PublishingStartDate xmlns="http://schemas.microsoft.com/sharepoint/v3" xsi:nil="true"/>
    <wic_System_Copyright xmlns="http://schemas.microsoft.com/sharepoint/v3/fields" xsi:nil="true"/>
  </documentManagement>
</p:properties>
</file>

<file path=customXml/itemProps1.xml><?xml version="1.0" encoding="utf-8"?>
<ds:datastoreItem xmlns:ds="http://schemas.openxmlformats.org/officeDocument/2006/customXml" ds:itemID="{4E269861-508B-4702-9912-F75837C33F94}">
  <ds:schemaRefs>
    <ds:schemaRef ds:uri="http://schemas.microsoft.com/sharepoint/v3/contenttype/forms"/>
  </ds:schemaRefs>
</ds:datastoreItem>
</file>

<file path=customXml/itemProps2.xml><?xml version="1.0" encoding="utf-8"?>
<ds:datastoreItem xmlns:ds="http://schemas.openxmlformats.org/officeDocument/2006/customXml" ds:itemID="{AA613C34-1A33-46C7-B54F-DD1A56E16A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B726B980-9F48-4B62-B6DB-7257583548F3"/>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B316F9D-421F-442C-9E06-870648190E25}">
  <ds:schemaRefs>
    <ds:schemaRef ds:uri="http://schemas.microsoft.com/office/2006/metadata/properties"/>
    <ds:schemaRef ds:uri="http://purl.org/dc/elements/1.1/"/>
    <ds:schemaRef ds:uri="http://purl.org/dc/terms/"/>
    <ds:schemaRef ds:uri="http://www.w3.org/XML/1998/namespace"/>
    <ds:schemaRef ds:uri="http://schemas.microsoft.com/office/2006/documentManagement/types"/>
    <ds:schemaRef ds:uri="http://purl.org/dc/dcmitype/"/>
    <ds:schemaRef ds:uri="B726B980-9F48-4B62-B6DB-7257583548F3"/>
    <ds:schemaRef ds:uri="http://schemas.microsoft.com/sharepoint/v3/fields"/>
    <ds:schemaRef ds:uri="http://schemas.microsoft.com/office/infopath/2007/PartnerControls"/>
    <ds:schemaRef ds:uri="http://schemas.openxmlformats.org/package/2006/metadata/core-propertie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TEMPLATE EXTERNAL 16_9</Template>
  <TotalTime>1013</TotalTime>
  <Pages>0</Pages>
  <Words>1040</Words>
  <Characters>0</Characters>
  <Application>Microsoft Office PowerPoint</Application>
  <DocSecurity>0</DocSecurity>
  <PresentationFormat>Widescreen</PresentationFormat>
  <Lines>0</Lines>
  <Paragraphs>184</Paragraphs>
  <Slides>21</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21</vt:i4>
      </vt:variant>
    </vt:vector>
  </HeadingPairs>
  <TitlesOfParts>
    <vt:vector size="26" baseType="lpstr">
      <vt:lpstr>等线</vt:lpstr>
      <vt:lpstr>Arial</vt:lpstr>
      <vt:lpstr>Wingdings</vt:lpstr>
      <vt:lpstr>0_Master Content Slide</vt:lpstr>
      <vt:lpstr>10_ FSL Logo Slide</vt:lpstr>
      <vt:lpstr>UJA116x IO board introduction and upgrade to uja116xa v1.2</vt:lpstr>
      <vt:lpstr>Brief Introduction of the UJA116x IO board (old version)</vt:lpstr>
      <vt:lpstr>UJA116x IO board image</vt:lpstr>
      <vt:lpstr>Production Process Nowadays</vt:lpstr>
      <vt:lpstr>UJA116x upgrades to UJA116xA</vt:lpstr>
      <vt:lpstr>New UJA116xA / TJA1145A IO board</vt:lpstr>
      <vt:lpstr>UJA116xA / TJA1145A IO board schematic requirement</vt:lpstr>
      <vt:lpstr>UJA1168AF-EVB Refer to Old UJA1168 IO board schematic</vt:lpstr>
      <vt:lpstr>UJA1168AXF-EVB Refer to Old UJA1168 IO board schematic</vt:lpstr>
      <vt:lpstr>UJA1166A-EVB Refer to Old UJA1162 IO board schematic</vt:lpstr>
      <vt:lpstr>UJA1164A-EVB Refer to Old UJA1164 IO board schematic</vt:lpstr>
      <vt:lpstr>UJA1163A-EVB Refer to Old UJA1163 IO board schematic</vt:lpstr>
      <vt:lpstr>UJA1162A-EVB Refer to Old UJA1162 IO board schematic</vt:lpstr>
      <vt:lpstr>UJA1161A-EVB Refer to Old UJA1161 IO board schematic</vt:lpstr>
      <vt:lpstr>TJA1145A-EVB Refer to Old UJA1168 IO board schematic</vt:lpstr>
      <vt:lpstr>UJA116xA / TJA1145A IO board layout requirement</vt:lpstr>
      <vt:lpstr>Arduino connector pin selection, part 1</vt:lpstr>
      <vt:lpstr>Arduino connector pin selection, part 2</vt:lpstr>
      <vt:lpstr>Connector for customer usage</vt:lpstr>
      <vt:lpstr>Board overview</vt:lpstr>
      <vt:lpstr>PowerPoint Presentation</vt:lpstr>
    </vt:vector>
  </TitlesOfParts>
  <Company>Free Scale</Company>
  <LinksUpToDate>false</LinksUpToDate>
  <CharactersWithSpaces>0</CharactersWithSpaces>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UJA116x IO board introduction and upgrade to uja116xa</dc:title>
  <dc:creator>James Liu</dc:creator>
  <cp:lastModifiedBy>James Liu</cp:lastModifiedBy>
  <cp:revision>54</cp:revision>
  <dcterms:created xsi:type="dcterms:W3CDTF">2019-09-27T06:52:35Z</dcterms:created>
  <dcterms:modified xsi:type="dcterms:W3CDTF">2019-10-21T05:48:11Z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0x0101009148F5A04DDD49CBA7127AADA5FB792B00AADE34325A8B49CDA8BB4DB53328F21400A1CF16D3F231F542B0C3BB7B3CE6AFA3</vt:lpwstr>
  </property>
</Properties>
</file>